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notesMasterIdLst>
    <p:notesMasterId r:id="rId13"/>
  </p:notesMasterIdLst>
  <p:sldIdLst>
    <p:sldId id="257" r:id="rId2"/>
    <p:sldId id="265" r:id="rId3"/>
    <p:sldId id="258" r:id="rId4"/>
    <p:sldId id="260" r:id="rId5"/>
    <p:sldId id="261" r:id="rId6"/>
    <p:sldId id="264" r:id="rId7"/>
    <p:sldId id="266" r:id="rId8"/>
    <p:sldId id="262" r:id="rId9"/>
    <p:sldId id="268" r:id="rId10"/>
    <p:sldId id="267" r:id="rId11"/>
    <p:sldId id="263" r:id="rId12"/>
  </p:sldIdLst>
  <p:sldSz cx="9144000" cy="5143500" type="screen16x9"/>
  <p:notesSz cx="6858000" cy="9144000"/>
  <p:defaultTextStyle>
    <a:defPPr>
      <a:defRPr lang="en-US"/>
    </a:defPPr>
    <a:lvl1pPr marL="0" algn="l" defTabSz="816350" rtl="0" eaLnBrk="1" latinLnBrk="0" hangingPunct="1">
      <a:defRPr sz="1607" kern="1200">
        <a:solidFill>
          <a:schemeClr val="tx1"/>
        </a:solidFill>
        <a:latin typeface="+mn-lt"/>
        <a:ea typeface="+mn-ea"/>
        <a:cs typeface="+mn-cs"/>
      </a:defRPr>
    </a:lvl1pPr>
    <a:lvl2pPr marL="408175" algn="l" defTabSz="816350" rtl="0" eaLnBrk="1" latinLnBrk="0" hangingPunct="1">
      <a:defRPr sz="1607" kern="1200">
        <a:solidFill>
          <a:schemeClr val="tx1"/>
        </a:solidFill>
        <a:latin typeface="+mn-lt"/>
        <a:ea typeface="+mn-ea"/>
        <a:cs typeface="+mn-cs"/>
      </a:defRPr>
    </a:lvl2pPr>
    <a:lvl3pPr marL="816350" algn="l" defTabSz="816350" rtl="0" eaLnBrk="1" latinLnBrk="0" hangingPunct="1">
      <a:defRPr sz="1607" kern="1200">
        <a:solidFill>
          <a:schemeClr val="tx1"/>
        </a:solidFill>
        <a:latin typeface="+mn-lt"/>
        <a:ea typeface="+mn-ea"/>
        <a:cs typeface="+mn-cs"/>
      </a:defRPr>
    </a:lvl3pPr>
    <a:lvl4pPr marL="1224525" algn="l" defTabSz="816350" rtl="0" eaLnBrk="1" latinLnBrk="0" hangingPunct="1">
      <a:defRPr sz="1607" kern="1200">
        <a:solidFill>
          <a:schemeClr val="tx1"/>
        </a:solidFill>
        <a:latin typeface="+mn-lt"/>
        <a:ea typeface="+mn-ea"/>
        <a:cs typeface="+mn-cs"/>
      </a:defRPr>
    </a:lvl4pPr>
    <a:lvl5pPr marL="1632699" algn="l" defTabSz="816350" rtl="0" eaLnBrk="1" latinLnBrk="0" hangingPunct="1">
      <a:defRPr sz="1607" kern="1200">
        <a:solidFill>
          <a:schemeClr val="tx1"/>
        </a:solidFill>
        <a:latin typeface="+mn-lt"/>
        <a:ea typeface="+mn-ea"/>
        <a:cs typeface="+mn-cs"/>
      </a:defRPr>
    </a:lvl5pPr>
    <a:lvl6pPr marL="2040875" algn="l" defTabSz="816350" rtl="0" eaLnBrk="1" latinLnBrk="0" hangingPunct="1">
      <a:defRPr sz="1607" kern="1200">
        <a:solidFill>
          <a:schemeClr val="tx1"/>
        </a:solidFill>
        <a:latin typeface="+mn-lt"/>
        <a:ea typeface="+mn-ea"/>
        <a:cs typeface="+mn-cs"/>
      </a:defRPr>
    </a:lvl6pPr>
    <a:lvl7pPr marL="2449049" algn="l" defTabSz="816350" rtl="0" eaLnBrk="1" latinLnBrk="0" hangingPunct="1">
      <a:defRPr sz="1607" kern="1200">
        <a:solidFill>
          <a:schemeClr val="tx1"/>
        </a:solidFill>
        <a:latin typeface="+mn-lt"/>
        <a:ea typeface="+mn-ea"/>
        <a:cs typeface="+mn-cs"/>
      </a:defRPr>
    </a:lvl7pPr>
    <a:lvl8pPr marL="2857225" algn="l" defTabSz="816350" rtl="0" eaLnBrk="1" latinLnBrk="0" hangingPunct="1">
      <a:defRPr sz="1607" kern="1200">
        <a:solidFill>
          <a:schemeClr val="tx1"/>
        </a:solidFill>
        <a:latin typeface="+mn-lt"/>
        <a:ea typeface="+mn-ea"/>
        <a:cs typeface="+mn-cs"/>
      </a:defRPr>
    </a:lvl8pPr>
    <a:lvl9pPr marL="3265399" algn="l" defTabSz="816350" rtl="0" eaLnBrk="1" latinLnBrk="0" hangingPunct="1">
      <a:defRPr sz="1607" kern="1200">
        <a:solidFill>
          <a:schemeClr val="tx1"/>
        </a:solidFill>
        <a:latin typeface="+mn-lt"/>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2358" userDrawn="1">
          <p15:clr>
            <a:srgbClr val="A4A3A4"/>
          </p15:clr>
        </p15:guide>
        <p15:guide id="4" orient="horz" pos="2868">
          <p15:clr>
            <a:srgbClr val="A4A3A4"/>
          </p15:clr>
        </p15:guide>
        <p15:guide id="5" pos="2863">
          <p15:clr>
            <a:srgbClr val="A4A3A4"/>
          </p15:clr>
        </p15:guide>
        <p15:guide id="6" orient="horz" pos="3239">
          <p15:clr>
            <a:srgbClr val="A4A3A4"/>
          </p15:clr>
        </p15:guide>
        <p15:guide id="7" pos="288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087"/>
    <a:srgbClr val="333399"/>
    <a:srgbClr val="FFFFFF"/>
    <a:srgbClr val="33A056"/>
    <a:srgbClr val="1C17F1"/>
    <a:srgbClr val="1535BB"/>
    <a:srgbClr val="F2F8EC"/>
    <a:srgbClr val="DBECCC"/>
    <a:srgbClr val="0066CC"/>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8FC0B4-6147-43C6-A268-4F04FC3F8119}" v="133" dt="2021-06-14T19:37:55.1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08" autoAdjust="0"/>
    <p:restoredTop sz="86466" autoAdjust="0"/>
  </p:normalViewPr>
  <p:slideViewPr>
    <p:cSldViewPr snapToGrid="0">
      <p:cViewPr varScale="1">
        <p:scale>
          <a:sx n="65" d="100"/>
          <a:sy n="65" d="100"/>
        </p:scale>
        <p:origin x="216" y="45"/>
      </p:cViewPr>
      <p:guideLst>
        <p:guide pos="2880"/>
        <p:guide orient="horz" pos="2358"/>
        <p:guide orient="horz" pos="2868"/>
        <p:guide pos="2863"/>
        <p:guide orient="horz" pos="3239"/>
        <p:guide pos="2889"/>
      </p:guideLst>
    </p:cSldViewPr>
  </p:slideViewPr>
  <p:notesTextViewPr>
    <p:cViewPr>
      <p:scale>
        <a:sx n="3" d="2"/>
        <a:sy n="3" d="2"/>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negan, Andrea M. DPI" userId="47d5409e-8393-47bc-a04f-b0063771430d" providerId="ADAL" clId="{878FC0B4-6147-43C6-A268-4F04FC3F8119}"/>
    <pc:docChg chg="undo redo custSel modSld sldOrd">
      <pc:chgData name="Donegan, Andrea M. DPI" userId="47d5409e-8393-47bc-a04f-b0063771430d" providerId="ADAL" clId="{878FC0B4-6147-43C6-A268-4F04FC3F8119}" dt="2021-06-14T19:38:27.697" v="833" actId="255"/>
      <pc:docMkLst>
        <pc:docMk/>
      </pc:docMkLst>
      <pc:sldChg chg="modSp mod">
        <pc:chgData name="Donegan, Andrea M. DPI" userId="47d5409e-8393-47bc-a04f-b0063771430d" providerId="ADAL" clId="{878FC0B4-6147-43C6-A268-4F04FC3F8119}" dt="2021-06-14T19:27:46.878" v="749" actId="207"/>
        <pc:sldMkLst>
          <pc:docMk/>
          <pc:sldMk cId="4185322060" sldId="257"/>
        </pc:sldMkLst>
        <pc:spChg chg="mod">
          <ac:chgData name="Donegan, Andrea M. DPI" userId="47d5409e-8393-47bc-a04f-b0063771430d" providerId="ADAL" clId="{878FC0B4-6147-43C6-A268-4F04FC3F8119}" dt="2021-05-31T04:06:50.596" v="135" actId="20577"/>
          <ac:spMkLst>
            <pc:docMk/>
            <pc:sldMk cId="4185322060" sldId="257"/>
            <ac:spMk id="2" creationId="{00000000-0000-0000-0000-000000000000}"/>
          </ac:spMkLst>
        </pc:spChg>
        <pc:spChg chg="mod">
          <ac:chgData name="Donegan, Andrea M. DPI" userId="47d5409e-8393-47bc-a04f-b0063771430d" providerId="ADAL" clId="{878FC0B4-6147-43C6-A268-4F04FC3F8119}" dt="2021-06-14T19:27:46.878" v="749" actId="207"/>
          <ac:spMkLst>
            <pc:docMk/>
            <pc:sldMk cId="4185322060" sldId="257"/>
            <ac:spMk id="3" creationId="{00000000-0000-0000-0000-000000000000}"/>
          </ac:spMkLst>
        </pc:spChg>
      </pc:sldChg>
      <pc:sldChg chg="modSp mod">
        <pc:chgData name="Donegan, Andrea M. DPI" userId="47d5409e-8393-47bc-a04f-b0063771430d" providerId="ADAL" clId="{878FC0B4-6147-43C6-A268-4F04FC3F8119}" dt="2021-06-14T19:38:12.527" v="832" actId="1076"/>
        <pc:sldMkLst>
          <pc:docMk/>
          <pc:sldMk cId="835893860" sldId="258"/>
        </pc:sldMkLst>
        <pc:picChg chg="mod">
          <ac:chgData name="Donegan, Andrea M. DPI" userId="47d5409e-8393-47bc-a04f-b0063771430d" providerId="ADAL" clId="{878FC0B4-6147-43C6-A268-4F04FC3F8119}" dt="2021-06-14T19:38:12.527" v="832" actId="1076"/>
          <ac:picMkLst>
            <pc:docMk/>
            <pc:sldMk cId="835893860" sldId="258"/>
            <ac:picMk id="6" creationId="{F4B85B65-9F11-4B42-BF13-20BDF6265F72}"/>
          </ac:picMkLst>
        </pc:picChg>
      </pc:sldChg>
      <pc:sldChg chg="modSp mod">
        <pc:chgData name="Donegan, Andrea M. DPI" userId="47d5409e-8393-47bc-a04f-b0063771430d" providerId="ADAL" clId="{878FC0B4-6147-43C6-A268-4F04FC3F8119}" dt="2021-06-14T19:37:55.115" v="830" actId="113"/>
        <pc:sldMkLst>
          <pc:docMk/>
          <pc:sldMk cId="2009083" sldId="260"/>
        </pc:sldMkLst>
        <pc:graphicFrameChg chg="mod modGraphic">
          <ac:chgData name="Donegan, Andrea M. DPI" userId="47d5409e-8393-47bc-a04f-b0063771430d" providerId="ADAL" clId="{878FC0B4-6147-43C6-A268-4F04FC3F8119}" dt="2021-06-14T19:37:55.115" v="830" actId="113"/>
          <ac:graphicFrameMkLst>
            <pc:docMk/>
            <pc:sldMk cId="2009083" sldId="260"/>
            <ac:graphicFrameMk id="12" creationId="{046D6A3A-3272-47D8-831B-E804B94CA9E3}"/>
          </ac:graphicFrameMkLst>
        </pc:graphicFrameChg>
      </pc:sldChg>
      <pc:sldChg chg="addSp modSp mod">
        <pc:chgData name="Donegan, Andrea M. DPI" userId="47d5409e-8393-47bc-a04f-b0063771430d" providerId="ADAL" clId="{878FC0B4-6147-43C6-A268-4F04FC3F8119}" dt="2021-06-14T19:32:29.069" v="783" actId="1076"/>
        <pc:sldMkLst>
          <pc:docMk/>
          <pc:sldMk cId="1138151341" sldId="261"/>
        </pc:sldMkLst>
        <pc:spChg chg="add mod">
          <ac:chgData name="Donegan, Andrea M. DPI" userId="47d5409e-8393-47bc-a04f-b0063771430d" providerId="ADAL" clId="{878FC0B4-6147-43C6-A268-4F04FC3F8119}" dt="2021-06-14T19:31:19.784" v="773" actId="1076"/>
          <ac:spMkLst>
            <pc:docMk/>
            <pc:sldMk cId="1138151341" sldId="261"/>
            <ac:spMk id="7" creationId="{766D4471-7390-4234-A2E3-E03475D931EE}"/>
          </ac:spMkLst>
        </pc:spChg>
        <pc:spChg chg="mod">
          <ac:chgData name="Donegan, Andrea M. DPI" userId="47d5409e-8393-47bc-a04f-b0063771430d" providerId="ADAL" clId="{878FC0B4-6147-43C6-A268-4F04FC3F8119}" dt="2021-05-31T03:45:57.404" v="84" actId="207"/>
          <ac:spMkLst>
            <pc:docMk/>
            <pc:sldMk cId="1138151341" sldId="261"/>
            <ac:spMk id="8" creationId="{46857E3C-13E9-410B-BC07-11073E5C06D9}"/>
          </ac:spMkLst>
        </pc:spChg>
        <pc:spChg chg="mod">
          <ac:chgData name="Donegan, Andrea M. DPI" userId="47d5409e-8393-47bc-a04f-b0063771430d" providerId="ADAL" clId="{878FC0B4-6147-43C6-A268-4F04FC3F8119}" dt="2021-06-14T19:31:35.298" v="775" actId="1076"/>
          <ac:spMkLst>
            <pc:docMk/>
            <pc:sldMk cId="1138151341" sldId="261"/>
            <ac:spMk id="17" creationId="{43D3C584-6CC5-4894-AFD6-981AA8968C57}"/>
          </ac:spMkLst>
        </pc:spChg>
        <pc:spChg chg="mod">
          <ac:chgData name="Donegan, Andrea M. DPI" userId="47d5409e-8393-47bc-a04f-b0063771430d" providerId="ADAL" clId="{878FC0B4-6147-43C6-A268-4F04FC3F8119}" dt="2021-06-14T19:32:29.069" v="783" actId="1076"/>
          <ac:spMkLst>
            <pc:docMk/>
            <pc:sldMk cId="1138151341" sldId="261"/>
            <ac:spMk id="19" creationId="{D09DDE43-8CC3-40CF-813B-C41D6BC011C4}"/>
          </ac:spMkLst>
        </pc:spChg>
        <pc:spChg chg="mod">
          <ac:chgData name="Donegan, Andrea M. DPI" userId="47d5409e-8393-47bc-a04f-b0063771430d" providerId="ADAL" clId="{878FC0B4-6147-43C6-A268-4F04FC3F8119}" dt="2021-06-14T19:31:28.536" v="774" actId="1076"/>
          <ac:spMkLst>
            <pc:docMk/>
            <pc:sldMk cId="1138151341" sldId="261"/>
            <ac:spMk id="21" creationId="{10F8DFE1-7460-4271-BBF8-31EA0B305DD4}"/>
          </ac:spMkLst>
        </pc:spChg>
      </pc:sldChg>
      <pc:sldChg chg="modSp mod">
        <pc:chgData name="Donegan, Andrea M. DPI" userId="47d5409e-8393-47bc-a04f-b0063771430d" providerId="ADAL" clId="{878FC0B4-6147-43C6-A268-4F04FC3F8119}" dt="2021-06-14T19:30:34.727" v="768" actId="1076"/>
        <pc:sldMkLst>
          <pc:docMk/>
          <pc:sldMk cId="508557549" sldId="262"/>
        </pc:sldMkLst>
        <pc:spChg chg="mod">
          <ac:chgData name="Donegan, Andrea M. DPI" userId="47d5409e-8393-47bc-a04f-b0063771430d" providerId="ADAL" clId="{878FC0B4-6147-43C6-A268-4F04FC3F8119}" dt="2021-05-31T02:32:46.833" v="19" actId="1076"/>
          <ac:spMkLst>
            <pc:docMk/>
            <pc:sldMk cId="508557549" sldId="262"/>
            <ac:spMk id="2" creationId="{00000000-0000-0000-0000-000000000000}"/>
          </ac:spMkLst>
        </pc:spChg>
        <pc:spChg chg="mod">
          <ac:chgData name="Donegan, Andrea M. DPI" userId="47d5409e-8393-47bc-a04f-b0063771430d" providerId="ADAL" clId="{878FC0B4-6147-43C6-A268-4F04FC3F8119}" dt="2021-06-14T19:30:18.794" v="766" actId="1076"/>
          <ac:spMkLst>
            <pc:docMk/>
            <pc:sldMk cId="508557549" sldId="262"/>
            <ac:spMk id="7" creationId="{67674592-8AA1-4E2C-B077-D485A281F08A}"/>
          </ac:spMkLst>
        </pc:spChg>
        <pc:spChg chg="mod">
          <ac:chgData name="Donegan, Andrea M. DPI" userId="47d5409e-8393-47bc-a04f-b0063771430d" providerId="ADAL" clId="{878FC0B4-6147-43C6-A268-4F04FC3F8119}" dt="2021-06-14T19:30:34.727" v="768" actId="1076"/>
          <ac:spMkLst>
            <pc:docMk/>
            <pc:sldMk cId="508557549" sldId="262"/>
            <ac:spMk id="9" creationId="{5637E337-F501-4FE6-97FE-29601CFDE5D5}"/>
          </ac:spMkLst>
        </pc:spChg>
        <pc:spChg chg="mod">
          <ac:chgData name="Donegan, Andrea M. DPI" userId="47d5409e-8393-47bc-a04f-b0063771430d" providerId="ADAL" clId="{878FC0B4-6147-43C6-A268-4F04FC3F8119}" dt="2021-06-14T19:30:11.389" v="764" actId="1076"/>
          <ac:spMkLst>
            <pc:docMk/>
            <pc:sldMk cId="508557549" sldId="262"/>
            <ac:spMk id="13" creationId="{C5C8C672-6C4C-48CD-8BE8-498CBA606299}"/>
          </ac:spMkLst>
        </pc:spChg>
        <pc:picChg chg="mod">
          <ac:chgData name="Donegan, Andrea M. DPI" userId="47d5409e-8393-47bc-a04f-b0063771430d" providerId="ADAL" clId="{878FC0B4-6147-43C6-A268-4F04FC3F8119}" dt="2021-06-14T19:30:26.711" v="767" actId="1076"/>
          <ac:picMkLst>
            <pc:docMk/>
            <pc:sldMk cId="508557549" sldId="262"/>
            <ac:picMk id="10" creationId="{AA80B516-B602-402D-A89A-73F5AC910032}"/>
          </ac:picMkLst>
        </pc:picChg>
      </pc:sldChg>
      <pc:sldChg chg="addSp delSp modSp mod">
        <pc:chgData name="Donegan, Andrea M. DPI" userId="47d5409e-8393-47bc-a04f-b0063771430d" providerId="ADAL" clId="{878FC0B4-6147-43C6-A268-4F04FC3F8119}" dt="2021-06-01T03:13:45.427" v="739" actId="1076"/>
        <pc:sldMkLst>
          <pc:docMk/>
          <pc:sldMk cId="2069058170" sldId="263"/>
        </pc:sldMkLst>
        <pc:spChg chg="add del mod">
          <ac:chgData name="Donegan, Andrea M. DPI" userId="47d5409e-8393-47bc-a04f-b0063771430d" providerId="ADAL" clId="{878FC0B4-6147-43C6-A268-4F04FC3F8119}" dt="2021-06-01T03:12:44.899" v="737" actId="21"/>
          <ac:spMkLst>
            <pc:docMk/>
            <pc:sldMk cId="2069058170" sldId="263"/>
            <ac:spMk id="9" creationId="{BE2048C2-2AF0-437A-8F6A-43711D4149DB}"/>
          </ac:spMkLst>
        </pc:spChg>
        <pc:picChg chg="mod">
          <ac:chgData name="Donegan, Andrea M. DPI" userId="47d5409e-8393-47bc-a04f-b0063771430d" providerId="ADAL" clId="{878FC0B4-6147-43C6-A268-4F04FC3F8119}" dt="2021-06-01T03:10:05.140" v="726" actId="1076"/>
          <ac:picMkLst>
            <pc:docMk/>
            <pc:sldMk cId="2069058170" sldId="263"/>
            <ac:picMk id="5" creationId="{8A2A1BA4-7F35-4B37-B611-B9D57B41378D}"/>
          </ac:picMkLst>
        </pc:picChg>
        <pc:picChg chg="add del mod">
          <ac:chgData name="Donegan, Andrea M. DPI" userId="47d5409e-8393-47bc-a04f-b0063771430d" providerId="ADAL" clId="{878FC0B4-6147-43C6-A268-4F04FC3F8119}" dt="2021-06-01T03:12:25.036" v="732"/>
          <ac:picMkLst>
            <pc:docMk/>
            <pc:sldMk cId="2069058170" sldId="263"/>
            <ac:picMk id="10" creationId="{3399F7BC-2A79-47FC-B2D1-5AB9DF22C811}"/>
          </ac:picMkLst>
        </pc:picChg>
        <pc:picChg chg="add mod">
          <ac:chgData name="Donegan, Andrea M. DPI" userId="47d5409e-8393-47bc-a04f-b0063771430d" providerId="ADAL" clId="{878FC0B4-6147-43C6-A268-4F04FC3F8119}" dt="2021-06-01T03:13:45.427" v="739" actId="1076"/>
          <ac:picMkLst>
            <pc:docMk/>
            <pc:sldMk cId="2069058170" sldId="263"/>
            <ac:picMk id="11" creationId="{29B66947-76D0-4D57-A3C7-5F8DEF06D204}"/>
          </ac:picMkLst>
        </pc:picChg>
      </pc:sldChg>
      <pc:sldChg chg="addSp delSp modSp mod">
        <pc:chgData name="Donegan, Andrea M. DPI" userId="47d5409e-8393-47bc-a04f-b0063771430d" providerId="ADAL" clId="{878FC0B4-6147-43C6-A268-4F04FC3F8119}" dt="2021-06-14T19:31:08.309" v="772" actId="1076"/>
        <pc:sldMkLst>
          <pc:docMk/>
          <pc:sldMk cId="2880522022" sldId="264"/>
        </pc:sldMkLst>
        <pc:spChg chg="mod">
          <ac:chgData name="Donegan, Andrea M. DPI" userId="47d5409e-8393-47bc-a04f-b0063771430d" providerId="ADAL" clId="{878FC0B4-6147-43C6-A268-4F04FC3F8119}" dt="2021-06-14T19:31:03.136" v="771" actId="1076"/>
          <ac:spMkLst>
            <pc:docMk/>
            <pc:sldMk cId="2880522022" sldId="264"/>
            <ac:spMk id="4" creationId="{C4ED9DF3-7001-4529-A32E-B34E64C565A5}"/>
          </ac:spMkLst>
        </pc:spChg>
        <pc:spChg chg="mod">
          <ac:chgData name="Donegan, Andrea M. DPI" userId="47d5409e-8393-47bc-a04f-b0063771430d" providerId="ADAL" clId="{878FC0B4-6147-43C6-A268-4F04FC3F8119}" dt="2021-06-14T19:30:58.395" v="770" actId="1076"/>
          <ac:spMkLst>
            <pc:docMk/>
            <pc:sldMk cId="2880522022" sldId="264"/>
            <ac:spMk id="11" creationId="{42564C77-CF79-4BCD-81BA-443FECB47FA7}"/>
          </ac:spMkLst>
        </pc:spChg>
        <pc:graphicFrameChg chg="add del modGraphic">
          <ac:chgData name="Donegan, Andrea M. DPI" userId="47d5409e-8393-47bc-a04f-b0063771430d" providerId="ADAL" clId="{878FC0B4-6147-43C6-A268-4F04FC3F8119}" dt="2021-05-28T18:41:34.395" v="16" actId="27309"/>
          <ac:graphicFrameMkLst>
            <pc:docMk/>
            <pc:sldMk cId="2880522022" sldId="264"/>
            <ac:graphicFrameMk id="5" creationId="{D72DC17A-65F7-4F69-94CA-BEF7E4E6A555}"/>
          </ac:graphicFrameMkLst>
        </pc:graphicFrameChg>
        <pc:graphicFrameChg chg="add del modGraphic">
          <ac:chgData name="Donegan, Andrea M. DPI" userId="47d5409e-8393-47bc-a04f-b0063771430d" providerId="ADAL" clId="{878FC0B4-6147-43C6-A268-4F04FC3F8119}" dt="2021-05-28T18:41:33.899" v="15" actId="27309"/>
          <ac:graphicFrameMkLst>
            <pc:docMk/>
            <pc:sldMk cId="2880522022" sldId="264"/>
            <ac:graphicFrameMk id="8" creationId="{AB013DC0-B054-4131-8307-84EFA566C0A5}"/>
          </ac:graphicFrameMkLst>
        </pc:graphicFrameChg>
        <pc:picChg chg="mod">
          <ac:chgData name="Donegan, Andrea M. DPI" userId="47d5409e-8393-47bc-a04f-b0063771430d" providerId="ADAL" clId="{878FC0B4-6147-43C6-A268-4F04FC3F8119}" dt="2021-06-14T19:31:08.309" v="772" actId="1076"/>
          <ac:picMkLst>
            <pc:docMk/>
            <pc:sldMk cId="2880522022" sldId="264"/>
            <ac:picMk id="2052" creationId="{D8621CF8-2708-49F8-8AC1-F3CD26386C8F}"/>
          </ac:picMkLst>
        </pc:picChg>
      </pc:sldChg>
      <pc:sldChg chg="modSp mod ord">
        <pc:chgData name="Donegan, Andrea M. DPI" userId="47d5409e-8393-47bc-a04f-b0063771430d" providerId="ADAL" clId="{878FC0B4-6147-43C6-A268-4F04FC3F8119}" dt="2021-06-14T19:38:27.697" v="833" actId="255"/>
        <pc:sldMkLst>
          <pc:docMk/>
          <pc:sldMk cId="3505321458" sldId="265"/>
        </pc:sldMkLst>
        <pc:spChg chg="mod">
          <ac:chgData name="Donegan, Andrea M. DPI" userId="47d5409e-8393-47bc-a04f-b0063771430d" providerId="ADAL" clId="{878FC0B4-6147-43C6-A268-4F04FC3F8119}" dt="2021-06-14T19:27:14.478" v="744" actId="1076"/>
          <ac:spMkLst>
            <pc:docMk/>
            <pc:sldMk cId="3505321458" sldId="265"/>
            <ac:spMk id="2" creationId="{E8E3E13D-8B25-4F13-8882-5A0A6F570332}"/>
          </ac:spMkLst>
        </pc:spChg>
        <pc:spChg chg="mod">
          <ac:chgData name="Donegan, Andrea M. DPI" userId="47d5409e-8393-47bc-a04f-b0063771430d" providerId="ADAL" clId="{878FC0B4-6147-43C6-A268-4F04FC3F8119}" dt="2021-06-14T19:38:27.697" v="833" actId="255"/>
          <ac:spMkLst>
            <pc:docMk/>
            <pc:sldMk cId="3505321458" sldId="265"/>
            <ac:spMk id="3" creationId="{8E072A72-F8C7-4C3A-A8D0-060E3887904C}"/>
          </ac:spMkLst>
        </pc:spChg>
      </pc:sldChg>
      <pc:sldChg chg="modSp mod">
        <pc:chgData name="Donegan, Andrea M. DPI" userId="47d5409e-8393-47bc-a04f-b0063771430d" providerId="ADAL" clId="{878FC0B4-6147-43C6-A268-4F04FC3F8119}" dt="2021-06-14T19:30:44.976" v="769" actId="1076"/>
        <pc:sldMkLst>
          <pc:docMk/>
          <pc:sldMk cId="3150634017" sldId="266"/>
        </pc:sldMkLst>
        <pc:spChg chg="mod">
          <ac:chgData name="Donegan, Andrea M. DPI" userId="47d5409e-8393-47bc-a04f-b0063771430d" providerId="ADAL" clId="{878FC0B4-6147-43C6-A268-4F04FC3F8119}" dt="2021-05-28T02:45:52.685" v="9" actId="255"/>
          <ac:spMkLst>
            <pc:docMk/>
            <pc:sldMk cId="3150634017" sldId="266"/>
            <ac:spMk id="8" creationId="{3CFC30FE-50DC-4C2E-A8E0-434127415FF7}"/>
          </ac:spMkLst>
        </pc:spChg>
        <pc:picChg chg="mod">
          <ac:chgData name="Donegan, Andrea M. DPI" userId="47d5409e-8393-47bc-a04f-b0063771430d" providerId="ADAL" clId="{878FC0B4-6147-43C6-A268-4F04FC3F8119}" dt="2021-06-14T19:30:44.976" v="769" actId="1076"/>
          <ac:picMkLst>
            <pc:docMk/>
            <pc:sldMk cId="3150634017" sldId="266"/>
            <ac:picMk id="9" creationId="{A4A72476-0948-426D-8067-2E137C1ED5B4}"/>
          </ac:picMkLst>
        </pc:picChg>
      </pc:sldChg>
      <pc:sldChg chg="modSp mod ord">
        <pc:chgData name="Donegan, Andrea M. DPI" userId="47d5409e-8393-47bc-a04f-b0063771430d" providerId="ADAL" clId="{878FC0B4-6147-43C6-A268-4F04FC3F8119}" dt="2021-06-14T19:29:26.081" v="758" actId="1076"/>
        <pc:sldMkLst>
          <pc:docMk/>
          <pc:sldMk cId="65739962" sldId="267"/>
        </pc:sldMkLst>
        <pc:picChg chg="mod">
          <ac:chgData name="Donegan, Andrea M. DPI" userId="47d5409e-8393-47bc-a04f-b0063771430d" providerId="ADAL" clId="{878FC0B4-6147-43C6-A268-4F04FC3F8119}" dt="2021-06-14T19:29:26.081" v="758" actId="1076"/>
          <ac:picMkLst>
            <pc:docMk/>
            <pc:sldMk cId="65739962" sldId="267"/>
            <ac:picMk id="7" creationId="{DD50FBA6-EE76-4E2A-8D45-148233EB1A69}"/>
          </ac:picMkLst>
        </pc:picChg>
      </pc:sldChg>
      <pc:sldChg chg="modSp mod">
        <pc:chgData name="Donegan, Andrea M. DPI" userId="47d5409e-8393-47bc-a04f-b0063771430d" providerId="ADAL" clId="{878FC0B4-6147-43C6-A268-4F04FC3F8119}" dt="2021-06-14T19:29:54.201" v="763" actId="14100"/>
        <pc:sldMkLst>
          <pc:docMk/>
          <pc:sldMk cId="3675571342" sldId="268"/>
        </pc:sldMkLst>
        <pc:spChg chg="mod">
          <ac:chgData name="Donegan, Andrea M. DPI" userId="47d5409e-8393-47bc-a04f-b0063771430d" providerId="ADAL" clId="{878FC0B4-6147-43C6-A268-4F04FC3F8119}" dt="2021-06-14T19:29:46.773" v="760" actId="14100"/>
          <ac:spMkLst>
            <pc:docMk/>
            <pc:sldMk cId="3675571342" sldId="268"/>
            <ac:spMk id="3" creationId="{33E91B15-C92B-4196-90E2-32F8B12B13FA}"/>
          </ac:spMkLst>
        </pc:spChg>
        <pc:picChg chg="mod">
          <ac:chgData name="Donegan, Andrea M. DPI" userId="47d5409e-8393-47bc-a04f-b0063771430d" providerId="ADAL" clId="{878FC0B4-6147-43C6-A268-4F04FC3F8119}" dt="2021-06-14T19:29:54.201" v="763" actId="14100"/>
          <ac:picMkLst>
            <pc:docMk/>
            <pc:sldMk cId="3675571342" sldId="268"/>
            <ac:picMk id="5" creationId="{99ABE93E-7C51-4C5D-92D9-742A75A04255}"/>
          </ac:picMkLst>
        </pc:pic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mailto:dpisspw@dpi.wi.gov" TargetMode="External"/><Relationship Id="rId2" Type="http://schemas.openxmlformats.org/officeDocument/2006/relationships/hyperlink" Target="https://dpi.wi.gov/wisedash/districts/about-data/FAFSA" TargetMode="External"/><Relationship Id="rId1" Type="http://schemas.openxmlformats.org/officeDocument/2006/relationships/hyperlink" Target="https://dpi.wi.gov/sites/default/files/imce/wisedash/pdf/District_FAFSA_Data_Sharing_Agreement.pdf" TargetMode="External"/><Relationship Id="rId4" Type="http://schemas.openxmlformats.org/officeDocument/2006/relationships/hyperlink" Target="https://dpi.wi.gov/wise/wisehome-info"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mailto:dpisspw@dpi.wi.gov" TargetMode="External"/><Relationship Id="rId2" Type="http://schemas.openxmlformats.org/officeDocument/2006/relationships/hyperlink" Target="https://dpi.wi.gov/wisedash/districts/about-data/FAFSA" TargetMode="External"/><Relationship Id="rId1" Type="http://schemas.openxmlformats.org/officeDocument/2006/relationships/hyperlink" Target="https://dpi.wi.gov/sites/default/files/imce/wisedash/pdf/District_FAFSA_Data_Sharing_Agreement.pdf" TargetMode="External"/><Relationship Id="rId4" Type="http://schemas.openxmlformats.org/officeDocument/2006/relationships/hyperlink" Target="https://dpi.wi.gov/wise/wisehome-info"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107607-EA3E-4B05-91C8-C54E419FC33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25ACADB-89E3-49F1-9306-EB9AD2F30E0F}">
      <dgm:prSet custT="1"/>
      <dgm:spPr/>
      <dgm:t>
        <a:bodyPr/>
        <a:lstStyle/>
        <a:p>
          <a:r>
            <a:rPr lang="en-US" sz="2000" b="0" i="0" dirty="0"/>
            <a:t>Complete the </a:t>
          </a:r>
          <a:r>
            <a:rPr lang="en-US" sz="2000" b="0" i="0" u="sng" dirty="0">
              <a:hlinkClick xmlns:r="http://schemas.openxmlformats.org/officeDocument/2006/relationships" r:id="rId1"/>
            </a:rPr>
            <a:t>Data Sharing Agreement</a:t>
          </a:r>
          <a:r>
            <a:rPr lang="en-US" sz="2000" b="0" i="0" dirty="0"/>
            <a:t> on </a:t>
          </a:r>
          <a:r>
            <a:rPr lang="en-US" sz="2000" b="0" i="0" u="sng" dirty="0" err="1">
              <a:hlinkClick xmlns:r="http://schemas.openxmlformats.org/officeDocument/2006/relationships" r:id="rId2"/>
            </a:rPr>
            <a:t>WISEdash</a:t>
          </a:r>
          <a:r>
            <a:rPr lang="en-US" sz="2000" b="0" i="0" u="sng" dirty="0">
              <a:hlinkClick xmlns:r="http://schemas.openxmlformats.org/officeDocument/2006/relationships" r:id="rId2"/>
            </a:rPr>
            <a:t> (FOR DISTRICTS) FAFSA® Dashboard</a:t>
          </a:r>
          <a:endParaRPr lang="en-US" sz="2000" b="0" dirty="0"/>
        </a:p>
      </dgm:t>
    </dgm:pt>
    <dgm:pt modelId="{2D2839B3-87AD-454E-B267-383A251796BC}" type="parTrans" cxnId="{A0F5BA74-33E1-4329-9F72-EA76638B9E69}">
      <dgm:prSet/>
      <dgm:spPr/>
      <dgm:t>
        <a:bodyPr/>
        <a:lstStyle/>
        <a:p>
          <a:endParaRPr lang="en-US"/>
        </a:p>
      </dgm:t>
    </dgm:pt>
    <dgm:pt modelId="{A67E27C8-4076-4F11-817B-D1FD810265BC}" type="sibTrans" cxnId="{A0F5BA74-33E1-4329-9F72-EA76638B9E69}">
      <dgm:prSet/>
      <dgm:spPr/>
      <dgm:t>
        <a:bodyPr/>
        <a:lstStyle/>
        <a:p>
          <a:endParaRPr lang="en-US"/>
        </a:p>
      </dgm:t>
    </dgm:pt>
    <dgm:pt modelId="{0F981222-DAAF-4F1B-A7ED-B3548467F4B3}">
      <dgm:prSet custT="1"/>
      <dgm:spPr/>
      <dgm:t>
        <a:bodyPr/>
        <a:lstStyle/>
        <a:p>
          <a:r>
            <a:rPr lang="en-US" sz="2000" b="0" dirty="0"/>
            <a:t>R</a:t>
          </a:r>
          <a:r>
            <a:rPr lang="en-US" sz="2000" b="0" i="0" dirty="0"/>
            <a:t>eturn </a:t>
          </a:r>
          <a:r>
            <a:rPr lang="en-US" sz="2000" b="0" dirty="0"/>
            <a:t>the form to</a:t>
          </a:r>
          <a:r>
            <a:rPr lang="en-US" sz="2000" b="0" i="0" dirty="0"/>
            <a:t> </a:t>
          </a:r>
          <a:r>
            <a:rPr lang="en-US" sz="2000" b="0" i="0" u="sng" dirty="0">
              <a:hlinkClick xmlns:r="http://schemas.openxmlformats.org/officeDocument/2006/relationships" r:id="rId3"/>
            </a:rPr>
            <a:t>dpisspw@dpi.wi.gov</a:t>
          </a:r>
          <a:endParaRPr lang="en-US" sz="2000" dirty="0"/>
        </a:p>
      </dgm:t>
    </dgm:pt>
    <dgm:pt modelId="{BF0DE25E-4815-4B27-A239-D66EF7F4741A}" type="parTrans" cxnId="{B6637CBE-F2A0-47EA-9625-CAAAE3D970DF}">
      <dgm:prSet/>
      <dgm:spPr/>
      <dgm:t>
        <a:bodyPr/>
        <a:lstStyle/>
        <a:p>
          <a:endParaRPr lang="en-US"/>
        </a:p>
      </dgm:t>
    </dgm:pt>
    <dgm:pt modelId="{E4E4BC31-F669-44B1-AB26-CA2A76DC6065}" type="sibTrans" cxnId="{B6637CBE-F2A0-47EA-9625-CAAAE3D970DF}">
      <dgm:prSet/>
      <dgm:spPr/>
      <dgm:t>
        <a:bodyPr/>
        <a:lstStyle/>
        <a:p>
          <a:endParaRPr lang="en-US"/>
        </a:p>
      </dgm:t>
    </dgm:pt>
    <dgm:pt modelId="{70C6CBD5-19CF-4C5A-B6B7-7F13123B55C7}">
      <dgm:prSet custT="1"/>
      <dgm:spPr/>
      <dgm:t>
        <a:bodyPr/>
        <a:lstStyle/>
        <a:p>
          <a:r>
            <a:rPr lang="en-US" sz="2000" b="0" i="0" dirty="0"/>
            <a:t>The </a:t>
          </a:r>
          <a:r>
            <a:rPr lang="en-US" sz="2000" b="0" i="1" dirty="0"/>
            <a:t>district’s</a:t>
          </a:r>
          <a:r>
            <a:rPr lang="en-US" sz="2000" b="0" i="0" dirty="0"/>
            <a:t> </a:t>
          </a:r>
          <a:r>
            <a:rPr lang="en-US" sz="2000" b="0" i="0" dirty="0" err="1"/>
            <a:t>WISEdash</a:t>
          </a:r>
          <a:r>
            <a:rPr lang="en-US" sz="2000" b="0" i="0" dirty="0"/>
            <a:t> Application Administrator or designee will assign users</a:t>
          </a:r>
          <a:endParaRPr lang="en-US" sz="2000" dirty="0"/>
        </a:p>
      </dgm:t>
    </dgm:pt>
    <dgm:pt modelId="{9CAA5383-9808-4206-8624-6435372CC0E1}" type="parTrans" cxnId="{370DF6C5-8535-490C-9DBC-6E8449026DE5}">
      <dgm:prSet/>
      <dgm:spPr/>
      <dgm:t>
        <a:bodyPr/>
        <a:lstStyle/>
        <a:p>
          <a:endParaRPr lang="en-US"/>
        </a:p>
      </dgm:t>
    </dgm:pt>
    <dgm:pt modelId="{9D8E80DA-5106-4C68-9DAF-432ABE4292EB}" type="sibTrans" cxnId="{370DF6C5-8535-490C-9DBC-6E8449026DE5}">
      <dgm:prSet/>
      <dgm:spPr/>
      <dgm:t>
        <a:bodyPr/>
        <a:lstStyle/>
        <a:p>
          <a:endParaRPr lang="en-US"/>
        </a:p>
      </dgm:t>
    </dgm:pt>
    <dgm:pt modelId="{3619CDC6-B052-402A-A196-CE13ABFAC58A}">
      <dgm:prSet custT="1"/>
      <dgm:spPr/>
      <dgm:t>
        <a:bodyPr/>
        <a:lstStyle/>
        <a:p>
          <a:r>
            <a:rPr lang="en-US" sz="2000" b="0" i="0" dirty="0"/>
            <a:t>If you do not yet have access to </a:t>
          </a:r>
          <a:r>
            <a:rPr lang="en-US" sz="2000" b="0" i="0" dirty="0" err="1"/>
            <a:t>WISEdash</a:t>
          </a:r>
          <a:r>
            <a:rPr lang="en-US" sz="2000" b="0" i="0" dirty="0"/>
            <a:t>, use the “</a:t>
          </a:r>
          <a:r>
            <a:rPr lang="en-US" sz="2000" b="0" i="0" u="sng" dirty="0">
              <a:hlinkClick xmlns:r="http://schemas.openxmlformats.org/officeDocument/2006/relationships" r:id="rId4"/>
            </a:rPr>
            <a:t>Request Access to WISE Application</a:t>
          </a:r>
          <a:r>
            <a:rPr lang="en-US" sz="2000" b="0" i="0" u="none" dirty="0"/>
            <a:t>”</a:t>
          </a:r>
          <a:endParaRPr lang="en-US" sz="2000" dirty="0"/>
        </a:p>
      </dgm:t>
    </dgm:pt>
    <dgm:pt modelId="{468D4B8D-34B4-4DEE-A7A6-DF719AB8C456}" type="parTrans" cxnId="{77974456-91E1-46CC-8BE0-EEB51CAF8583}">
      <dgm:prSet/>
      <dgm:spPr/>
      <dgm:t>
        <a:bodyPr/>
        <a:lstStyle/>
        <a:p>
          <a:endParaRPr lang="en-US"/>
        </a:p>
      </dgm:t>
    </dgm:pt>
    <dgm:pt modelId="{F46B37FF-602B-4FE4-A4F3-9D236F29B92B}" type="sibTrans" cxnId="{77974456-91E1-46CC-8BE0-EEB51CAF8583}">
      <dgm:prSet/>
      <dgm:spPr/>
      <dgm:t>
        <a:bodyPr/>
        <a:lstStyle/>
        <a:p>
          <a:endParaRPr lang="en-US"/>
        </a:p>
      </dgm:t>
    </dgm:pt>
    <dgm:pt modelId="{AB58F9F8-6CE4-4209-9953-9345BCC2CE33}" type="pres">
      <dgm:prSet presAssocID="{25107607-EA3E-4B05-91C8-C54E419FC33D}" presName="linear" presStyleCnt="0">
        <dgm:presLayoutVars>
          <dgm:animLvl val="lvl"/>
          <dgm:resizeHandles val="exact"/>
        </dgm:presLayoutVars>
      </dgm:prSet>
      <dgm:spPr/>
    </dgm:pt>
    <dgm:pt modelId="{7E76DF10-8AA5-4F6D-A463-D627502E8924}" type="pres">
      <dgm:prSet presAssocID="{225ACADB-89E3-49F1-9306-EB9AD2F30E0F}" presName="parentText" presStyleLbl="node1" presStyleIdx="0" presStyleCnt="4" custScaleY="57986" custLinFactY="-93650" custLinFactNeighborY="-100000">
        <dgm:presLayoutVars>
          <dgm:chMax val="0"/>
          <dgm:bulletEnabled val="1"/>
        </dgm:presLayoutVars>
      </dgm:prSet>
      <dgm:spPr/>
    </dgm:pt>
    <dgm:pt modelId="{6BB39866-234A-42BD-A6F4-F3C097E293AC}" type="pres">
      <dgm:prSet presAssocID="{A67E27C8-4076-4F11-817B-D1FD810265BC}" presName="spacer" presStyleCnt="0"/>
      <dgm:spPr/>
    </dgm:pt>
    <dgm:pt modelId="{8DD19C01-1FB3-4B5B-9953-22956EE22A30}" type="pres">
      <dgm:prSet presAssocID="{0F981222-DAAF-4F1B-A7ED-B3548467F4B3}" presName="parentText" presStyleLbl="node1" presStyleIdx="1" presStyleCnt="4" custAng="0" custScaleY="46394" custLinFactY="-28866" custLinFactNeighborY="-100000">
        <dgm:presLayoutVars>
          <dgm:chMax val="0"/>
          <dgm:bulletEnabled val="1"/>
        </dgm:presLayoutVars>
      </dgm:prSet>
      <dgm:spPr/>
    </dgm:pt>
    <dgm:pt modelId="{632025D1-1E52-414E-B3FD-1E842B0C5DE6}" type="pres">
      <dgm:prSet presAssocID="{E4E4BC31-F669-44B1-AB26-CA2A76DC6065}" presName="spacer" presStyleCnt="0"/>
      <dgm:spPr/>
    </dgm:pt>
    <dgm:pt modelId="{D34AC1C1-75EE-4841-9E00-56CA7261DD01}" type="pres">
      <dgm:prSet presAssocID="{70C6CBD5-19CF-4C5A-B6B7-7F13123B55C7}" presName="parentText" presStyleLbl="node1" presStyleIdx="2" presStyleCnt="4" custScaleY="44722" custLinFactY="-38649" custLinFactNeighborY="-100000">
        <dgm:presLayoutVars>
          <dgm:chMax val="0"/>
          <dgm:bulletEnabled val="1"/>
        </dgm:presLayoutVars>
      </dgm:prSet>
      <dgm:spPr/>
    </dgm:pt>
    <dgm:pt modelId="{D1247F1C-8270-40C8-B06F-AB9781680A60}" type="pres">
      <dgm:prSet presAssocID="{9D8E80DA-5106-4C68-9DAF-432ABE4292EB}" presName="spacer" presStyleCnt="0"/>
      <dgm:spPr/>
    </dgm:pt>
    <dgm:pt modelId="{49F521E9-C551-4082-A537-8F92CB1440E7}" type="pres">
      <dgm:prSet presAssocID="{3619CDC6-B052-402A-A196-CE13ABFAC58A}" presName="parentText" presStyleLbl="node1" presStyleIdx="3" presStyleCnt="4" custScaleY="59452" custLinFactY="-46397" custLinFactNeighborY="-100000">
        <dgm:presLayoutVars>
          <dgm:chMax val="0"/>
          <dgm:bulletEnabled val="1"/>
        </dgm:presLayoutVars>
      </dgm:prSet>
      <dgm:spPr/>
    </dgm:pt>
  </dgm:ptLst>
  <dgm:cxnLst>
    <dgm:cxn modelId="{B2E3F312-A945-4009-8B0B-9804865D69A1}" type="presOf" srcId="{3619CDC6-B052-402A-A196-CE13ABFAC58A}" destId="{49F521E9-C551-4082-A537-8F92CB1440E7}" srcOrd="0" destOrd="0" presId="urn:microsoft.com/office/officeart/2005/8/layout/vList2"/>
    <dgm:cxn modelId="{15A9A942-90CC-42EE-9B2D-0711A83BCDE0}" type="presOf" srcId="{0F981222-DAAF-4F1B-A7ED-B3548467F4B3}" destId="{8DD19C01-1FB3-4B5B-9953-22956EE22A30}" srcOrd="0" destOrd="0" presId="urn:microsoft.com/office/officeart/2005/8/layout/vList2"/>
    <dgm:cxn modelId="{A0F5BA74-33E1-4329-9F72-EA76638B9E69}" srcId="{25107607-EA3E-4B05-91C8-C54E419FC33D}" destId="{225ACADB-89E3-49F1-9306-EB9AD2F30E0F}" srcOrd="0" destOrd="0" parTransId="{2D2839B3-87AD-454E-B267-383A251796BC}" sibTransId="{A67E27C8-4076-4F11-817B-D1FD810265BC}"/>
    <dgm:cxn modelId="{77974456-91E1-46CC-8BE0-EEB51CAF8583}" srcId="{25107607-EA3E-4B05-91C8-C54E419FC33D}" destId="{3619CDC6-B052-402A-A196-CE13ABFAC58A}" srcOrd="3" destOrd="0" parTransId="{468D4B8D-34B4-4DEE-A7A6-DF719AB8C456}" sibTransId="{F46B37FF-602B-4FE4-A4F3-9D236F29B92B}"/>
    <dgm:cxn modelId="{090D0581-B7EC-4879-B730-F51C4FD48C75}" type="presOf" srcId="{225ACADB-89E3-49F1-9306-EB9AD2F30E0F}" destId="{7E76DF10-8AA5-4F6D-A463-D627502E8924}" srcOrd="0" destOrd="0" presId="urn:microsoft.com/office/officeart/2005/8/layout/vList2"/>
    <dgm:cxn modelId="{524F578B-717E-42DB-A570-D681EAC7D6DD}" type="presOf" srcId="{70C6CBD5-19CF-4C5A-B6B7-7F13123B55C7}" destId="{D34AC1C1-75EE-4841-9E00-56CA7261DD01}" srcOrd="0" destOrd="0" presId="urn:microsoft.com/office/officeart/2005/8/layout/vList2"/>
    <dgm:cxn modelId="{B6637CBE-F2A0-47EA-9625-CAAAE3D970DF}" srcId="{25107607-EA3E-4B05-91C8-C54E419FC33D}" destId="{0F981222-DAAF-4F1B-A7ED-B3548467F4B3}" srcOrd="1" destOrd="0" parTransId="{BF0DE25E-4815-4B27-A239-D66EF7F4741A}" sibTransId="{E4E4BC31-F669-44B1-AB26-CA2A76DC6065}"/>
    <dgm:cxn modelId="{370DF6C5-8535-490C-9DBC-6E8449026DE5}" srcId="{25107607-EA3E-4B05-91C8-C54E419FC33D}" destId="{70C6CBD5-19CF-4C5A-B6B7-7F13123B55C7}" srcOrd="2" destOrd="0" parTransId="{9CAA5383-9808-4206-8624-6435372CC0E1}" sibTransId="{9D8E80DA-5106-4C68-9DAF-432ABE4292EB}"/>
    <dgm:cxn modelId="{927FBDF7-B428-4B02-B8C7-A28699D983CE}" type="presOf" srcId="{25107607-EA3E-4B05-91C8-C54E419FC33D}" destId="{AB58F9F8-6CE4-4209-9953-9345BCC2CE33}" srcOrd="0" destOrd="0" presId="urn:microsoft.com/office/officeart/2005/8/layout/vList2"/>
    <dgm:cxn modelId="{557D084F-231D-46D4-B443-466ACB2AEC25}" type="presParOf" srcId="{AB58F9F8-6CE4-4209-9953-9345BCC2CE33}" destId="{7E76DF10-8AA5-4F6D-A463-D627502E8924}" srcOrd="0" destOrd="0" presId="urn:microsoft.com/office/officeart/2005/8/layout/vList2"/>
    <dgm:cxn modelId="{EA9099FD-3C40-40FF-8EBE-7D98E6EB402D}" type="presParOf" srcId="{AB58F9F8-6CE4-4209-9953-9345BCC2CE33}" destId="{6BB39866-234A-42BD-A6F4-F3C097E293AC}" srcOrd="1" destOrd="0" presId="urn:microsoft.com/office/officeart/2005/8/layout/vList2"/>
    <dgm:cxn modelId="{327DC230-054B-4E9C-83D8-FA4C37259A24}" type="presParOf" srcId="{AB58F9F8-6CE4-4209-9953-9345BCC2CE33}" destId="{8DD19C01-1FB3-4B5B-9953-22956EE22A30}" srcOrd="2" destOrd="0" presId="urn:microsoft.com/office/officeart/2005/8/layout/vList2"/>
    <dgm:cxn modelId="{BE39156D-E5F9-41F6-9C04-E4EE3D2A9BF0}" type="presParOf" srcId="{AB58F9F8-6CE4-4209-9953-9345BCC2CE33}" destId="{632025D1-1E52-414E-B3FD-1E842B0C5DE6}" srcOrd="3" destOrd="0" presId="urn:microsoft.com/office/officeart/2005/8/layout/vList2"/>
    <dgm:cxn modelId="{B667CEFE-5AC2-497A-82F8-9DD7F37ABA59}" type="presParOf" srcId="{AB58F9F8-6CE4-4209-9953-9345BCC2CE33}" destId="{D34AC1C1-75EE-4841-9E00-56CA7261DD01}" srcOrd="4" destOrd="0" presId="urn:microsoft.com/office/officeart/2005/8/layout/vList2"/>
    <dgm:cxn modelId="{CBBD88FC-CD25-4162-8478-8F5736E74A03}" type="presParOf" srcId="{AB58F9F8-6CE4-4209-9953-9345BCC2CE33}" destId="{D1247F1C-8270-40C8-B06F-AB9781680A60}" srcOrd="5" destOrd="0" presId="urn:microsoft.com/office/officeart/2005/8/layout/vList2"/>
    <dgm:cxn modelId="{0B66F3E4-1D84-466A-9DDC-75F9FC73C603}" type="presParOf" srcId="{AB58F9F8-6CE4-4209-9953-9345BCC2CE33}" destId="{49F521E9-C551-4082-A537-8F92CB1440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6DF10-8AA5-4F6D-A463-D627502E8924}">
      <dsp:nvSpPr>
        <dsp:cNvPr id="0" name=""/>
        <dsp:cNvSpPr/>
      </dsp:nvSpPr>
      <dsp:spPr>
        <a:xfrm>
          <a:off x="0" y="0"/>
          <a:ext cx="8926286" cy="6947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Complete the </a:t>
          </a:r>
          <a:r>
            <a:rPr lang="en-US" sz="2000" b="0" i="0" u="sng" kern="1200" dirty="0">
              <a:hlinkClick xmlns:r="http://schemas.openxmlformats.org/officeDocument/2006/relationships" r:id="rId1"/>
            </a:rPr>
            <a:t>Data Sharing Agreement</a:t>
          </a:r>
          <a:r>
            <a:rPr lang="en-US" sz="2000" b="0" i="0" kern="1200" dirty="0"/>
            <a:t> on </a:t>
          </a:r>
          <a:r>
            <a:rPr lang="en-US" sz="2000" b="0" i="0" u="sng" kern="1200" dirty="0" err="1">
              <a:hlinkClick xmlns:r="http://schemas.openxmlformats.org/officeDocument/2006/relationships" r:id="rId2"/>
            </a:rPr>
            <a:t>WISEdash</a:t>
          </a:r>
          <a:r>
            <a:rPr lang="en-US" sz="2000" b="0" i="0" u="sng" kern="1200" dirty="0">
              <a:hlinkClick xmlns:r="http://schemas.openxmlformats.org/officeDocument/2006/relationships" r:id="rId2"/>
            </a:rPr>
            <a:t> (FOR DISTRICTS) FAFSA® Dashboard</a:t>
          </a:r>
          <a:endParaRPr lang="en-US" sz="2000" b="0" kern="1200" dirty="0"/>
        </a:p>
      </dsp:txBody>
      <dsp:txXfrm>
        <a:off x="33913" y="33913"/>
        <a:ext cx="8858460" cy="626892"/>
      </dsp:txXfrm>
    </dsp:sp>
    <dsp:sp modelId="{8DD19C01-1FB3-4B5B-9953-22956EE22A30}">
      <dsp:nvSpPr>
        <dsp:cNvPr id="0" name=""/>
        <dsp:cNvSpPr/>
      </dsp:nvSpPr>
      <dsp:spPr>
        <a:xfrm>
          <a:off x="0" y="771621"/>
          <a:ext cx="8926286" cy="55583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kern="1200" dirty="0"/>
            <a:t>R</a:t>
          </a:r>
          <a:r>
            <a:rPr lang="en-US" sz="2000" b="0" i="0" kern="1200" dirty="0"/>
            <a:t>eturn </a:t>
          </a:r>
          <a:r>
            <a:rPr lang="en-US" sz="2000" b="0" kern="1200" dirty="0"/>
            <a:t>the form to</a:t>
          </a:r>
          <a:r>
            <a:rPr lang="en-US" sz="2000" b="0" i="0" kern="1200" dirty="0"/>
            <a:t> </a:t>
          </a:r>
          <a:r>
            <a:rPr lang="en-US" sz="2000" b="0" i="0" u="sng" kern="1200" dirty="0">
              <a:hlinkClick xmlns:r="http://schemas.openxmlformats.org/officeDocument/2006/relationships" r:id="rId3"/>
            </a:rPr>
            <a:t>dpisspw@dpi.wi.gov</a:t>
          </a:r>
          <a:endParaRPr lang="en-US" sz="2000" kern="1200" dirty="0"/>
        </a:p>
      </dsp:txBody>
      <dsp:txXfrm>
        <a:off x="27134" y="798755"/>
        <a:ext cx="8872018" cy="501569"/>
      </dsp:txXfrm>
    </dsp:sp>
    <dsp:sp modelId="{D34AC1C1-75EE-4841-9E00-56CA7261DD01}">
      <dsp:nvSpPr>
        <dsp:cNvPr id="0" name=""/>
        <dsp:cNvSpPr/>
      </dsp:nvSpPr>
      <dsp:spPr>
        <a:xfrm>
          <a:off x="0" y="1394570"/>
          <a:ext cx="8926286" cy="5358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The </a:t>
          </a:r>
          <a:r>
            <a:rPr lang="en-US" sz="2000" b="0" i="1" kern="1200" dirty="0"/>
            <a:t>district’s</a:t>
          </a:r>
          <a:r>
            <a:rPr lang="en-US" sz="2000" b="0" i="0" kern="1200" dirty="0"/>
            <a:t> </a:t>
          </a:r>
          <a:r>
            <a:rPr lang="en-US" sz="2000" b="0" i="0" kern="1200" dirty="0" err="1"/>
            <a:t>WISEdash</a:t>
          </a:r>
          <a:r>
            <a:rPr lang="en-US" sz="2000" b="0" i="0" kern="1200" dirty="0"/>
            <a:t> Application Administrator or designee will assign users</a:t>
          </a:r>
          <a:endParaRPr lang="en-US" sz="2000" kern="1200" dirty="0"/>
        </a:p>
      </dsp:txBody>
      <dsp:txXfrm>
        <a:off x="26156" y="1420726"/>
        <a:ext cx="8873974" cy="483493"/>
      </dsp:txXfrm>
    </dsp:sp>
    <dsp:sp modelId="{49F521E9-C551-4082-A537-8F92CB1440E7}">
      <dsp:nvSpPr>
        <dsp:cNvPr id="0" name=""/>
        <dsp:cNvSpPr/>
      </dsp:nvSpPr>
      <dsp:spPr>
        <a:xfrm>
          <a:off x="0" y="2021868"/>
          <a:ext cx="8926286" cy="71228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dirty="0"/>
            <a:t>If you do not yet have access to </a:t>
          </a:r>
          <a:r>
            <a:rPr lang="en-US" sz="2000" b="0" i="0" kern="1200" dirty="0" err="1"/>
            <a:t>WISEdash</a:t>
          </a:r>
          <a:r>
            <a:rPr lang="en-US" sz="2000" b="0" i="0" kern="1200" dirty="0"/>
            <a:t>, use the “</a:t>
          </a:r>
          <a:r>
            <a:rPr lang="en-US" sz="2000" b="0" i="0" u="sng" kern="1200" dirty="0">
              <a:hlinkClick xmlns:r="http://schemas.openxmlformats.org/officeDocument/2006/relationships" r:id="rId4"/>
            </a:rPr>
            <a:t>Request Access to WISE Application</a:t>
          </a:r>
          <a:r>
            <a:rPr lang="en-US" sz="2000" b="0" i="0" u="none" kern="1200" dirty="0"/>
            <a:t>”</a:t>
          </a:r>
          <a:endParaRPr lang="en-US" sz="2000" kern="1200" dirty="0"/>
        </a:p>
      </dsp:txBody>
      <dsp:txXfrm>
        <a:off x="34771" y="2056639"/>
        <a:ext cx="8856744" cy="64274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FFB95B-E424-49D0-9CEA-FFEC4002B07A}" type="datetimeFigureOut">
              <a:rPr lang="en-US" smtClean="0"/>
              <a:t>6/14/2021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F46378-766D-4EE8-B383-876454505E69}" type="slidenum">
              <a:rPr lang="en-US" smtClean="0"/>
              <a:t>‹#›</a:t>
            </a:fld>
            <a:endParaRPr lang="en-US"/>
          </a:p>
        </p:txBody>
      </p:sp>
    </p:spTree>
    <p:extLst>
      <p:ext uri="{BB962C8B-B14F-4D97-AF65-F5344CB8AC3E}">
        <p14:creationId xmlns:p14="http://schemas.microsoft.com/office/powerpoint/2010/main" val="3854574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F46378-766D-4EE8-B383-876454505E69}" type="slidenum">
              <a:rPr lang="en-US" smtClean="0"/>
              <a:t>5</a:t>
            </a:fld>
            <a:endParaRPr lang="en-US"/>
          </a:p>
        </p:txBody>
      </p:sp>
    </p:spTree>
    <p:extLst>
      <p:ext uri="{BB962C8B-B14F-4D97-AF65-F5344CB8AC3E}">
        <p14:creationId xmlns:p14="http://schemas.microsoft.com/office/powerpoint/2010/main" val="1513375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0" lang="en-US" altLang="en-US" sz="1000" b="0" i="0" u="none" strike="noStrike" cap="none" normalizeH="0" baseline="0" dirty="0">
                <a:ln>
                  <a:noFill/>
                </a:ln>
                <a:solidFill>
                  <a:srgbClr val="292F33"/>
                </a:solidFill>
                <a:effectLst/>
                <a:latin typeface="Source Sans Pro" panose="020B0503030403020204" pitchFamily="34" charset="0"/>
                <a:ea typeface="Source Sans Pro" panose="020B0503030403020204" pitchFamily="34" charset="0"/>
              </a:rPr>
              <a:t>My app shows up once you have access to an application in </a:t>
            </a:r>
            <a:r>
              <a:rPr kumimoji="0" lang="en-US" altLang="en-US" sz="1000" b="0" i="0" u="none" strike="noStrike" cap="none" normalizeH="0" baseline="0" dirty="0" err="1">
                <a:ln>
                  <a:noFill/>
                </a:ln>
                <a:solidFill>
                  <a:srgbClr val="292F33"/>
                </a:solidFill>
                <a:effectLst/>
                <a:latin typeface="Source Sans Pro" panose="020B0503030403020204" pitchFamily="34" charset="0"/>
                <a:ea typeface="Source Sans Pro" panose="020B0503030403020204" pitchFamily="34" charset="0"/>
              </a:rPr>
              <a:t>WISEhome</a:t>
            </a:r>
            <a:r>
              <a:rPr kumimoji="0" lang="en-US" altLang="en-US" sz="1000" b="0" i="0" u="none" strike="noStrike" cap="none" normalizeH="0" baseline="0" dirty="0">
                <a:ln>
                  <a:noFill/>
                </a:ln>
                <a:solidFill>
                  <a:srgbClr val="292F33"/>
                </a:solidFill>
                <a:effectLst/>
                <a:latin typeface="Source Sans Pro" panose="020B0503030403020204" pitchFamily="34" charset="0"/>
                <a:ea typeface="Source Sans Pro" panose="020B0503030403020204" pitchFamily="34" charset="0"/>
              </a:rPr>
              <a:t>. </a:t>
            </a:r>
          </a:p>
        </p:txBody>
      </p:sp>
      <p:sp>
        <p:nvSpPr>
          <p:cNvPr id="4" name="Slide Number Placeholder 3"/>
          <p:cNvSpPr>
            <a:spLocks noGrp="1"/>
          </p:cNvSpPr>
          <p:nvPr>
            <p:ph type="sldNum" sz="quarter" idx="5"/>
          </p:nvPr>
        </p:nvSpPr>
        <p:spPr/>
        <p:txBody>
          <a:bodyPr/>
          <a:lstStyle/>
          <a:p>
            <a:fld id="{03F46378-766D-4EE8-B383-876454505E69}" type="slidenum">
              <a:rPr lang="en-US" smtClean="0"/>
              <a:t>6</a:t>
            </a:fld>
            <a:endParaRPr lang="en-US"/>
          </a:p>
        </p:txBody>
      </p:sp>
    </p:spTree>
    <p:extLst>
      <p:ext uri="{BB962C8B-B14F-4D97-AF65-F5344CB8AC3E}">
        <p14:creationId xmlns:p14="http://schemas.microsoft.com/office/powerpoint/2010/main" val="3238448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dirty="0">
                <a:solidFill>
                  <a:srgbClr val="202124"/>
                </a:solidFill>
                <a:effectLst/>
                <a:latin typeface="Arial" panose="020B0604020202020204" pitchFamily="34" charset="0"/>
              </a:rPr>
              <a:t>The latest FAFSA Update indicating when the system last updated will be displayed. </a:t>
            </a:r>
          </a:p>
          <a:p>
            <a:endParaRPr lang="en-US" dirty="0"/>
          </a:p>
        </p:txBody>
      </p:sp>
      <p:sp>
        <p:nvSpPr>
          <p:cNvPr id="4" name="Slide Number Placeholder 3"/>
          <p:cNvSpPr>
            <a:spLocks noGrp="1"/>
          </p:cNvSpPr>
          <p:nvPr>
            <p:ph type="sldNum" sz="quarter" idx="5"/>
          </p:nvPr>
        </p:nvSpPr>
        <p:spPr/>
        <p:txBody>
          <a:bodyPr/>
          <a:lstStyle/>
          <a:p>
            <a:fld id="{03F46378-766D-4EE8-B383-876454505E69}" type="slidenum">
              <a:rPr lang="en-US" smtClean="0"/>
              <a:t>7</a:t>
            </a:fld>
            <a:endParaRPr lang="en-US"/>
          </a:p>
        </p:txBody>
      </p:sp>
    </p:spTree>
    <p:extLst>
      <p:ext uri="{BB962C8B-B14F-4D97-AF65-F5344CB8AC3E}">
        <p14:creationId xmlns:p14="http://schemas.microsoft.com/office/powerpoint/2010/main" val="1468517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dirty="0">
                <a:solidFill>
                  <a:srgbClr val="202124"/>
                </a:solidFill>
                <a:effectLst/>
                <a:latin typeface="Arial" panose="020B0604020202020204" pitchFamily="34" charset="0"/>
              </a:rPr>
              <a:t>NOTE:</a:t>
            </a:r>
            <a:r>
              <a:rPr lang="en-US" sz="1800" b="0" i="0" u="none" strike="noStrike" dirty="0">
                <a:solidFill>
                  <a:srgbClr val="202124"/>
                </a:solidFill>
                <a:effectLst/>
                <a:latin typeface="Arial" panose="020B0604020202020204" pitchFamily="34" charset="0"/>
              </a:rPr>
              <a:t> If </a:t>
            </a:r>
            <a:r>
              <a:rPr lang="en-US" sz="1800" b="0" i="0" u="none" strike="noStrike" dirty="0" err="1">
                <a:solidFill>
                  <a:srgbClr val="202124"/>
                </a:solidFill>
                <a:effectLst/>
                <a:latin typeface="Arial" panose="020B0604020202020204" pitchFamily="34" charset="0"/>
              </a:rPr>
              <a:t>WISEdash</a:t>
            </a:r>
            <a:r>
              <a:rPr lang="en-US" sz="1800" b="0" i="0" u="none" strike="noStrike" dirty="0">
                <a:solidFill>
                  <a:srgbClr val="202124"/>
                </a:solidFill>
                <a:effectLst/>
                <a:latin typeface="Arial" panose="020B0604020202020204" pitchFamily="34" charset="0"/>
              </a:rPr>
              <a:t> incorrectly shows the student’s FAFSA as “Not Started,” this happens when there is not a perfect match between what name and birthdate the student enters on the FAFSA and what is on file with the Social Security Administration. Additionally, the student must have selected WI as the legal residence.</a:t>
            </a:r>
          </a:p>
          <a:p>
            <a:endParaRPr lang="en-US" dirty="0"/>
          </a:p>
        </p:txBody>
      </p:sp>
      <p:sp>
        <p:nvSpPr>
          <p:cNvPr id="4" name="Slide Number Placeholder 3"/>
          <p:cNvSpPr>
            <a:spLocks noGrp="1"/>
          </p:cNvSpPr>
          <p:nvPr>
            <p:ph type="sldNum" sz="quarter" idx="5"/>
          </p:nvPr>
        </p:nvSpPr>
        <p:spPr/>
        <p:txBody>
          <a:bodyPr/>
          <a:lstStyle/>
          <a:p>
            <a:fld id="{03F46378-766D-4EE8-B383-876454505E69}" type="slidenum">
              <a:rPr lang="en-US" smtClean="0"/>
              <a:t>8</a:t>
            </a:fld>
            <a:endParaRPr lang="en-US"/>
          </a:p>
        </p:txBody>
      </p:sp>
    </p:spTree>
    <p:extLst>
      <p:ext uri="{BB962C8B-B14F-4D97-AF65-F5344CB8AC3E}">
        <p14:creationId xmlns:p14="http://schemas.microsoft.com/office/powerpoint/2010/main" val="453108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3F46378-766D-4EE8-B383-876454505E69}" type="slidenum">
              <a:rPr lang="en-US" smtClean="0"/>
              <a:t>10</a:t>
            </a:fld>
            <a:endParaRPr lang="en-US"/>
          </a:p>
        </p:txBody>
      </p:sp>
    </p:spTree>
    <p:extLst>
      <p:ext uri="{BB962C8B-B14F-4D97-AF65-F5344CB8AC3E}">
        <p14:creationId xmlns:p14="http://schemas.microsoft.com/office/powerpoint/2010/main" val="3615621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1" name="Text Placeholder 14"/>
          <p:cNvSpPr>
            <a:spLocks noGrp="1"/>
          </p:cNvSpPr>
          <p:nvPr>
            <p:ph type="body" sz="quarter" idx="10" hasCustomPrompt="1"/>
          </p:nvPr>
        </p:nvSpPr>
        <p:spPr>
          <a:xfrm>
            <a:off x="0" y="1293834"/>
            <a:ext cx="9144000" cy="1262666"/>
          </a:xfrm>
          <a:prstGeom prst="rect">
            <a:avLst/>
          </a:prstGeom>
        </p:spPr>
        <p:txBody>
          <a:bodyPr>
            <a:noAutofit/>
          </a:bodyPr>
          <a:lstStyle>
            <a:lvl1pPr marL="0" indent="0" algn="ctr">
              <a:lnSpc>
                <a:spcPts val="3820"/>
              </a:lnSpc>
              <a:buNone/>
              <a:defRPr sz="3600" baseline="0">
                <a:solidFill>
                  <a:srgbClr val="333399"/>
                </a:solidFill>
                <a:latin typeface="Lato Black" panose="020F0A02020204030203" pitchFamily="34" charset="0"/>
              </a:defRPr>
            </a:lvl1pPr>
            <a:lvl2pPr>
              <a:defRPr sz="2637">
                <a:solidFill>
                  <a:srgbClr val="333399"/>
                </a:solidFill>
                <a:latin typeface="+mj-lt"/>
              </a:defRPr>
            </a:lvl2pPr>
            <a:lvl3pPr>
              <a:defRPr sz="2637">
                <a:solidFill>
                  <a:srgbClr val="333399"/>
                </a:solidFill>
                <a:latin typeface="+mj-lt"/>
              </a:defRPr>
            </a:lvl3pPr>
            <a:lvl4pPr>
              <a:defRPr sz="2637">
                <a:solidFill>
                  <a:srgbClr val="333399"/>
                </a:solidFill>
                <a:latin typeface="+mj-lt"/>
              </a:defRPr>
            </a:lvl4pPr>
            <a:lvl5pPr>
              <a:defRPr sz="2637">
                <a:solidFill>
                  <a:srgbClr val="333399"/>
                </a:solidFill>
                <a:latin typeface="+mj-lt"/>
              </a:defRPr>
            </a:lvl5pPr>
          </a:lstStyle>
          <a:p>
            <a:pPr lvl="0"/>
            <a:r>
              <a:rPr lang="en-US" dirty="0"/>
              <a:t>Presentation Title</a:t>
            </a:r>
            <a:br>
              <a:rPr lang="en-US" dirty="0"/>
            </a:br>
            <a:r>
              <a:rPr lang="en-US" dirty="0"/>
              <a:t>Slide Master</a:t>
            </a:r>
          </a:p>
        </p:txBody>
      </p:sp>
      <p:sp>
        <p:nvSpPr>
          <p:cNvPr id="12" name="Text Placeholder 16"/>
          <p:cNvSpPr>
            <a:spLocks noGrp="1"/>
          </p:cNvSpPr>
          <p:nvPr>
            <p:ph type="body" sz="quarter" idx="11" hasCustomPrompt="1"/>
          </p:nvPr>
        </p:nvSpPr>
        <p:spPr>
          <a:xfrm>
            <a:off x="5458013" y="3035370"/>
            <a:ext cx="2228771" cy="1123872"/>
          </a:xfrm>
          <a:prstGeom prst="rect">
            <a:avLst/>
          </a:prstGeom>
        </p:spPr>
        <p:txBody>
          <a:bodyPr>
            <a:normAutofit/>
          </a:bodyPr>
          <a:lstStyle>
            <a:lvl1pPr marL="0" indent="0" algn="l">
              <a:lnSpc>
                <a:spcPct val="100000"/>
              </a:lnSpc>
              <a:buNone/>
              <a:defRPr sz="1800"/>
            </a:lvl1pPr>
            <a:lvl2pPr marL="342789" indent="0">
              <a:lnSpc>
                <a:spcPct val="100000"/>
              </a:lnSpc>
              <a:buNone/>
              <a:defRPr sz="1465"/>
            </a:lvl2pPr>
            <a:lvl3pPr marL="685578" indent="0">
              <a:lnSpc>
                <a:spcPct val="100000"/>
              </a:lnSpc>
              <a:buNone/>
              <a:defRPr sz="1465"/>
            </a:lvl3pPr>
            <a:lvl4pPr marL="1028367" indent="0">
              <a:lnSpc>
                <a:spcPct val="100000"/>
              </a:lnSpc>
              <a:buNone/>
              <a:defRPr sz="1465"/>
            </a:lvl4pPr>
            <a:lvl5pPr marL="1371156" indent="0">
              <a:lnSpc>
                <a:spcPct val="100000"/>
              </a:lnSpc>
              <a:buNone/>
              <a:defRPr sz="1465"/>
            </a:lvl5pPr>
          </a:lstStyle>
          <a:p>
            <a:pPr lvl="0"/>
            <a:r>
              <a:rPr lang="en-US" dirty="0"/>
              <a:t>Name of Presenter</a:t>
            </a:r>
            <a:br>
              <a:rPr lang="en-US" dirty="0"/>
            </a:br>
            <a:r>
              <a:rPr lang="en-US" dirty="0"/>
              <a:t>Title</a:t>
            </a:r>
            <a:br>
              <a:rPr lang="en-US" dirty="0"/>
            </a:br>
            <a:r>
              <a:rPr lang="en-US" dirty="0"/>
              <a:t>Date</a:t>
            </a:r>
          </a:p>
        </p:txBody>
      </p:sp>
      <p:pic>
        <p:nvPicPr>
          <p:cNvPr id="7" name="Picture 6">
            <a:extLst>
              <a:ext uri="{FF2B5EF4-FFF2-40B4-BE49-F238E27FC236}">
                <a16:creationId xmlns:a16="http://schemas.microsoft.com/office/drawing/2014/main" id="{6EDB4021-3A30-4F48-B5FC-981F181944D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06" t="7103" r="1" b="14555"/>
          <a:stretch/>
        </p:blipFill>
        <p:spPr>
          <a:xfrm>
            <a:off x="-1" y="3248879"/>
            <a:ext cx="9144058" cy="1896438"/>
          </a:xfrm>
          <a:prstGeom prst="rect">
            <a:avLst/>
          </a:prstGeom>
        </p:spPr>
      </p:pic>
      <p:pic>
        <p:nvPicPr>
          <p:cNvPr id="8" name="Picture 7">
            <a:extLst>
              <a:ext uri="{FF2B5EF4-FFF2-40B4-BE49-F238E27FC236}">
                <a16:creationId xmlns:a16="http://schemas.microsoft.com/office/drawing/2014/main" id="{4D265645-85AD-8740-A5BB-153947EF508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62141" y="4465217"/>
            <a:ext cx="2624950" cy="579981"/>
          </a:xfrm>
          <a:prstGeom prst="rect">
            <a:avLst/>
          </a:prstGeom>
        </p:spPr>
      </p:pic>
    </p:spTree>
    <p:extLst>
      <p:ext uri="{BB962C8B-B14F-4D97-AF65-F5344CB8AC3E}">
        <p14:creationId xmlns:p14="http://schemas.microsoft.com/office/powerpoint/2010/main" val="175443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750"/>
                                        <p:tgtEl>
                                          <p:spTgt spid="11">
                                            <p:txEl>
                                              <p:pRg st="0" end="0"/>
                                            </p:txEl>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Effect transition="in" filter="fade">
                                      <p:cBhvr>
                                        <p:cTn id="11" dur="75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allAtOnce">
        <p:tmplLst>
          <p:tmpl lvl="1">
            <p:tnLst>
              <p:par>
                <p:cTn presetID="10" presetClass="entr" presetSubtype="0" fill="hold" nodeType="clickEffect">
                  <p:stCondLst>
                    <p:cond delay="0"/>
                  </p:stCondLst>
                  <p:childTnLst>
                    <p:set>
                      <p:cBhvr>
                        <p:cTn dur="1" fill="hold">
                          <p:stCondLst>
                            <p:cond delay="0"/>
                          </p:stCondLst>
                        </p:cTn>
                        <p:tgtEl>
                          <p:spTgt spid="11"/>
                        </p:tgtEl>
                        <p:attrNameLst>
                          <p:attrName>style.visibility</p:attrName>
                        </p:attrNameLst>
                      </p:cBhvr>
                      <p:to>
                        <p:strVal val="visible"/>
                      </p:to>
                    </p:set>
                    <p:animEffect transition="in" filter="fade">
                      <p:cBhvr>
                        <p:cTn dur="750"/>
                        <p:tgtEl>
                          <p:spTgt spid="11"/>
                        </p:tgtEl>
                      </p:cBhvr>
                    </p:animEffect>
                  </p:childTnLst>
                </p:cTn>
              </p:par>
            </p:tnLst>
          </p:tmpl>
        </p:tmplLst>
      </p:bldP>
      <p:bldP spid="12" grpId="0" build="p">
        <p:tmplLst>
          <p:tmpl lvl="1">
            <p:tnLst>
              <p:par>
                <p:cTn presetID="10" presetClass="entr" presetSubtype="0" fill="hold" nodeType="afterEffect">
                  <p:stCondLst>
                    <p:cond delay="0"/>
                  </p:stCondLst>
                  <p:childTnLst>
                    <p:set>
                      <p:cBhvr>
                        <p:cTn dur="1" fill="hold">
                          <p:stCondLst>
                            <p:cond delay="0"/>
                          </p:stCondLst>
                        </p:cTn>
                        <p:tgtEl>
                          <p:spTgt spid="12"/>
                        </p:tgtEl>
                        <p:attrNameLst>
                          <p:attrName>style.visibility</p:attrName>
                        </p:attrNameLst>
                      </p:cBhvr>
                      <p:to>
                        <p:strVal val="visible"/>
                      </p:to>
                    </p:set>
                    <p:animEffect transition="in" filter="fade">
                      <p:cBhvr>
                        <p:cTn dur="750"/>
                        <p:tgtEl>
                          <p:spTgt spid="12"/>
                        </p:tgtEl>
                      </p:cBhvr>
                    </p:animEffect>
                  </p:childTnLst>
                </p:cTn>
              </p:par>
            </p:tnLst>
          </p:tmpl>
        </p:tmplLst>
      </p:bldP>
    </p:bldLst>
  </p:timing>
  <p:extLst>
    <p:ext uri="{DCECCB84-F9BA-43D5-87BE-67443E8EF086}">
      <p15:sldGuideLst xmlns:p15="http://schemas.microsoft.com/office/powerpoint/2012/main">
        <p15:guide id="1" orient="horz" pos="1620">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ext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Text Slide</a:t>
            </a:r>
          </a:p>
        </p:txBody>
      </p:sp>
      <p:sp>
        <p:nvSpPr>
          <p:cNvPr id="12" name="Text Placeholder 11"/>
          <p:cNvSpPr>
            <a:spLocks noGrp="1"/>
          </p:cNvSpPr>
          <p:nvPr>
            <p:ph type="body" sz="quarter" idx="14"/>
          </p:nvPr>
        </p:nvSpPr>
        <p:spPr>
          <a:xfrm>
            <a:off x="2052028" y="1197429"/>
            <a:ext cx="5046877" cy="2512779"/>
          </a:xfrm>
        </p:spPr>
        <p:txBody>
          <a:bodyPr>
            <a:normAutofit/>
          </a:bodyPr>
          <a:lstStyle>
            <a:lvl1pPr marL="342900" indent="-342900">
              <a:lnSpc>
                <a:spcPct val="150000"/>
              </a:lnSpc>
              <a:spcAft>
                <a:spcPts val="439"/>
              </a:spcAft>
              <a:buFont typeface="Arial"/>
              <a:buChar char="•"/>
              <a:defRPr sz="2400" b="1"/>
            </a:lvl1pPr>
            <a:lvl2pPr marL="342789" indent="0">
              <a:buNone/>
              <a:defRPr sz="1758"/>
            </a:lvl2pPr>
            <a:lvl3pPr marL="685578" indent="0">
              <a:buNone/>
              <a:defRPr sz="1758"/>
            </a:lvl3pPr>
            <a:lvl4pPr marL="1028368" indent="0">
              <a:buNone/>
              <a:defRPr sz="1758"/>
            </a:lvl4pPr>
            <a:lvl5pPr marL="1371157" indent="0">
              <a:buNone/>
              <a:defRPr sz="1758"/>
            </a:lvl5pPr>
          </a:lstStyle>
          <a:p>
            <a:pPr lvl="0"/>
            <a:endParaRPr lang="en-US" dirty="0"/>
          </a:p>
        </p:txBody>
      </p:sp>
    </p:spTree>
    <p:extLst>
      <p:ext uri="{BB962C8B-B14F-4D97-AF65-F5344CB8AC3E}">
        <p14:creationId xmlns:p14="http://schemas.microsoft.com/office/powerpoint/2010/main" val="1185036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o only">
    <p:spTree>
      <p:nvGrpSpPr>
        <p:cNvPr id="1" name=""/>
        <p:cNvGrpSpPr/>
        <p:nvPr/>
      </p:nvGrpSpPr>
      <p:grpSpPr>
        <a:xfrm>
          <a:off x="0" y="0"/>
          <a:ext cx="0" cy="0"/>
          <a:chOff x="0" y="0"/>
          <a:chExt cx="0" cy="0"/>
        </a:xfrm>
      </p:grpSpPr>
      <p:sp>
        <p:nvSpPr>
          <p:cNvPr id="6"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5"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Video Slide</a:t>
            </a:r>
          </a:p>
        </p:txBody>
      </p:sp>
      <p:sp>
        <p:nvSpPr>
          <p:cNvPr id="3" name="Media Placeholder 2"/>
          <p:cNvSpPr>
            <a:spLocks noGrp="1"/>
          </p:cNvSpPr>
          <p:nvPr>
            <p:ph type="media" sz="quarter" idx="15"/>
          </p:nvPr>
        </p:nvSpPr>
        <p:spPr>
          <a:xfrm>
            <a:off x="2042012" y="1304873"/>
            <a:ext cx="5045075" cy="2530475"/>
          </a:xfrm>
        </p:spPr>
        <p:txBody>
          <a:bodyPr/>
          <a:lstStyle/>
          <a:p>
            <a:endParaRPr lang="en-US"/>
          </a:p>
        </p:txBody>
      </p:sp>
    </p:spTree>
    <p:extLst>
      <p:ext uri="{BB962C8B-B14F-4D97-AF65-F5344CB8AC3E}">
        <p14:creationId xmlns:p14="http://schemas.microsoft.com/office/powerpoint/2010/main" val="40858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ext with image">
    <p:spTree>
      <p:nvGrpSpPr>
        <p:cNvPr id="1" name=""/>
        <p:cNvGrpSpPr/>
        <p:nvPr/>
      </p:nvGrpSpPr>
      <p:grpSpPr>
        <a:xfrm>
          <a:off x="0" y="0"/>
          <a:ext cx="0" cy="0"/>
          <a:chOff x="0" y="0"/>
          <a:chExt cx="0" cy="0"/>
        </a:xfrm>
      </p:grpSpPr>
      <p:sp>
        <p:nvSpPr>
          <p:cNvPr id="10" name="Text Placeholder 4"/>
          <p:cNvSpPr>
            <a:spLocks noGrp="1"/>
          </p:cNvSpPr>
          <p:nvPr>
            <p:ph type="body" sz="quarter" idx="13" hasCustomPrompt="1"/>
          </p:nvPr>
        </p:nvSpPr>
        <p:spPr>
          <a:xfrm>
            <a:off x="0" y="0"/>
            <a:ext cx="9144000" cy="921657"/>
          </a:xfrm>
        </p:spPr>
        <p:txBody>
          <a:bodyPr anchor="ctr">
            <a:normAutofit/>
          </a:bodyPr>
          <a:lstStyle>
            <a:lvl1pPr marL="0" indent="0" algn="ctr">
              <a:buNone/>
              <a:defRPr sz="3600">
                <a:solidFill>
                  <a:schemeClr val="bg1"/>
                </a:solidFill>
                <a:latin typeface="Lato Black" panose="020F0A02020204030203" pitchFamily="34" charset="0"/>
              </a:defRPr>
            </a:lvl1pPr>
          </a:lstStyle>
          <a:p>
            <a:pPr lvl="0"/>
            <a:r>
              <a:rPr lang="en-US" dirty="0"/>
              <a:t>Sample Slide with Image</a:t>
            </a:r>
          </a:p>
        </p:txBody>
      </p:sp>
      <p:sp>
        <p:nvSpPr>
          <p:cNvPr id="6" name="Text Placeholder 5"/>
          <p:cNvSpPr>
            <a:spLocks noGrp="1"/>
          </p:cNvSpPr>
          <p:nvPr>
            <p:ph type="body" sz="quarter" idx="14"/>
          </p:nvPr>
        </p:nvSpPr>
        <p:spPr>
          <a:xfrm>
            <a:off x="942822" y="1277258"/>
            <a:ext cx="3993459" cy="2329521"/>
          </a:xfrm>
        </p:spPr>
        <p:txBody>
          <a:bodyPr>
            <a:normAutofit/>
          </a:bodyPr>
          <a:lstStyle>
            <a:lvl1pPr marL="342900" indent="-342900">
              <a:lnSpc>
                <a:spcPct val="150000"/>
              </a:lnSpc>
              <a:spcAft>
                <a:spcPts val="439"/>
              </a:spcAft>
              <a:buFont typeface="Arial"/>
              <a:buChar char="•"/>
              <a:defRPr sz="2400" b="1"/>
            </a:lvl1pPr>
            <a:lvl2pPr marL="342789" indent="0">
              <a:lnSpc>
                <a:spcPct val="150000"/>
              </a:lnSpc>
              <a:buNone/>
              <a:defRPr/>
            </a:lvl2pPr>
            <a:lvl3pPr marL="685578" indent="0">
              <a:lnSpc>
                <a:spcPct val="150000"/>
              </a:lnSpc>
              <a:buNone/>
              <a:defRPr/>
            </a:lvl3pPr>
            <a:lvl4pPr marL="1028368" indent="0">
              <a:lnSpc>
                <a:spcPct val="150000"/>
              </a:lnSpc>
              <a:buNone/>
              <a:defRPr/>
            </a:lvl4pPr>
            <a:lvl5pPr marL="1371157" indent="0">
              <a:lnSpc>
                <a:spcPct val="150000"/>
              </a:lnSpc>
              <a:buNone/>
              <a:defRPr/>
            </a:lvl5pPr>
          </a:lstStyle>
          <a:p>
            <a:pPr lvl="0"/>
            <a:endParaRPr lang="en-US" dirty="0"/>
          </a:p>
        </p:txBody>
      </p:sp>
      <p:sp>
        <p:nvSpPr>
          <p:cNvPr id="13" name="Picture Placeholder 12"/>
          <p:cNvSpPr>
            <a:spLocks noGrp="1"/>
          </p:cNvSpPr>
          <p:nvPr>
            <p:ph type="pic" sz="quarter" idx="15" hasCustomPrompt="1"/>
          </p:nvPr>
        </p:nvSpPr>
        <p:spPr>
          <a:xfrm>
            <a:off x="5262429" y="1291773"/>
            <a:ext cx="3420446" cy="3090606"/>
          </a:xfrm>
        </p:spPr>
        <p:txBody>
          <a:bodyPr/>
          <a:lstStyle>
            <a:lvl1pPr marL="0" indent="0">
              <a:buNone/>
              <a:defRPr baseline="0">
                <a:solidFill>
                  <a:schemeClr val="bg2"/>
                </a:solidFill>
              </a:defRPr>
            </a:lvl1pPr>
          </a:lstStyle>
          <a:p>
            <a:r>
              <a:rPr lang="en-US" dirty="0"/>
              <a:t>Insert picture here</a:t>
            </a:r>
          </a:p>
        </p:txBody>
      </p:sp>
    </p:spTree>
    <p:extLst>
      <p:ext uri="{BB962C8B-B14F-4D97-AF65-F5344CB8AC3E}">
        <p14:creationId xmlns:p14="http://schemas.microsoft.com/office/powerpoint/2010/main" val="1275035337"/>
      </p:ext>
    </p:extLst>
  </p:cSld>
  <p:clrMapOvr>
    <a:masterClrMapping/>
  </p:clrMapOvr>
  <p:extLst>
    <p:ext uri="{DCECCB84-F9BA-43D5-87BE-67443E8EF086}">
      <p15:sldGuideLst xmlns:p15="http://schemas.microsoft.com/office/powerpoint/2012/main">
        <p15:guide id="1" orient="horz" pos="1638">
          <p15:clr>
            <a:srgbClr val="FBAE40"/>
          </p15:clr>
        </p15:guide>
        <p15:guide id="2" pos="576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73000"/>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84116" y="1364104"/>
            <a:ext cx="4762552" cy="2478963"/>
          </a:xfrm>
          <a:prstGeom prst="rect">
            <a:avLst/>
          </a:prstGeom>
        </p:spPr>
        <p:txBody>
          <a:bodyPr vert="horz" lIns="91440" tIns="45720" rIns="91440" bIns="45720" rtlCol="0">
            <a:normAutofit/>
          </a:bodyPr>
          <a:lstStyle/>
          <a:p>
            <a:pPr lvl="0"/>
            <a:r>
              <a:rPr lang="en-US" dirty="0"/>
              <a:t>Click to edit Master text styles</a:t>
            </a:r>
          </a:p>
        </p:txBody>
      </p:sp>
      <p:sp>
        <p:nvSpPr>
          <p:cNvPr id="5" name="Title 4"/>
          <p:cNvSpPr txBox="1">
            <a:spLocks/>
          </p:cNvSpPr>
          <p:nvPr userDrawn="1"/>
        </p:nvSpPr>
        <p:spPr bwMode="auto">
          <a:xfrm>
            <a:off x="-6304" y="0"/>
            <a:ext cx="9150304" cy="921657"/>
          </a:xfrm>
          <a:prstGeom prst="rect">
            <a:avLst/>
          </a:prstGeom>
          <a:solidFill>
            <a:srgbClr val="262087"/>
          </a:solidFill>
          <a:ln w="9525">
            <a:noFill/>
            <a:miter lim="800000"/>
            <a:headEnd/>
            <a:tailEnd/>
          </a:ln>
        </p:spPr>
        <p:txBody>
          <a:bodyPr vert="horz" wrap="square" lIns="66968" tIns="33484" rIns="66968" bIns="33484" numCol="1" anchor="ctr" anchorCtr="0" compatLnSpc="1">
            <a:prstTxWarp prst="textNoShape">
              <a:avLst/>
            </a:prstTxWarp>
          </a:bodyPr>
          <a:lstStyle>
            <a:lvl1pPr algn="ctr" rtl="0" eaLnBrk="1" fontAlgn="base" hangingPunct="1">
              <a:spcBef>
                <a:spcPct val="0"/>
              </a:spcBef>
              <a:spcAft>
                <a:spcPct val="0"/>
              </a:spcAft>
              <a:defRPr sz="4000" kern="1200">
                <a:solidFill>
                  <a:schemeClr val="tx1"/>
                </a:solidFill>
                <a:latin typeface="Gadget"/>
                <a:ea typeface="+mj-ea"/>
                <a:cs typeface="Gadget"/>
              </a:defRPr>
            </a:lvl1pPr>
            <a:lvl2pPr algn="ctr" rtl="0" eaLnBrk="1" fontAlgn="base" hangingPunct="1">
              <a:spcBef>
                <a:spcPct val="0"/>
              </a:spcBef>
              <a:spcAft>
                <a:spcPct val="0"/>
              </a:spcAft>
              <a:defRPr sz="4400">
                <a:solidFill>
                  <a:schemeClr val="tx1"/>
                </a:solidFill>
                <a:latin typeface="Garamond" pitchFamily="18" charset="0"/>
              </a:defRPr>
            </a:lvl2pPr>
            <a:lvl3pPr algn="ctr" rtl="0" eaLnBrk="1" fontAlgn="base" hangingPunct="1">
              <a:spcBef>
                <a:spcPct val="0"/>
              </a:spcBef>
              <a:spcAft>
                <a:spcPct val="0"/>
              </a:spcAft>
              <a:defRPr sz="4400">
                <a:solidFill>
                  <a:schemeClr val="tx1"/>
                </a:solidFill>
                <a:latin typeface="Garamond" pitchFamily="18" charset="0"/>
              </a:defRPr>
            </a:lvl3pPr>
            <a:lvl4pPr algn="ctr" rtl="0" eaLnBrk="1" fontAlgn="base" hangingPunct="1">
              <a:spcBef>
                <a:spcPct val="0"/>
              </a:spcBef>
              <a:spcAft>
                <a:spcPct val="0"/>
              </a:spcAft>
              <a:defRPr sz="4400">
                <a:solidFill>
                  <a:schemeClr val="tx1"/>
                </a:solidFill>
                <a:latin typeface="Garamond" pitchFamily="18" charset="0"/>
              </a:defRPr>
            </a:lvl4pPr>
            <a:lvl5pPr algn="ctr" rtl="0" eaLnBrk="1" fontAlgn="base" hangingPunct="1">
              <a:spcBef>
                <a:spcPct val="0"/>
              </a:spcBef>
              <a:spcAft>
                <a:spcPct val="0"/>
              </a:spcAft>
              <a:defRPr sz="4400">
                <a:solidFill>
                  <a:schemeClr val="tx1"/>
                </a:solidFill>
                <a:latin typeface="Garamond" pitchFamily="18"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endParaRPr lang="en-US" sz="2344" dirty="0">
              <a:latin typeface="Lato Black" panose="020F0A02020204030203" pitchFamily="34" charset="0"/>
            </a:endParaRPr>
          </a:p>
        </p:txBody>
      </p:sp>
      <p:sp>
        <p:nvSpPr>
          <p:cNvPr id="2" name="Title Placeholder 1"/>
          <p:cNvSpPr>
            <a:spLocks noGrp="1"/>
          </p:cNvSpPr>
          <p:nvPr>
            <p:ph type="title"/>
          </p:nvPr>
        </p:nvSpPr>
        <p:spPr>
          <a:xfrm>
            <a:off x="616258" y="0"/>
            <a:ext cx="7886700" cy="914400"/>
          </a:xfrm>
          <a:prstGeom prst="rect">
            <a:avLst/>
          </a:prstGeom>
        </p:spPr>
        <p:txBody>
          <a:bodyPr vert="horz" lIns="91440" tIns="45720" rIns="91440" bIns="45720" rtlCol="0" anchor="ctr">
            <a:normAutofit/>
          </a:bodyPr>
          <a:lstStyle/>
          <a:p>
            <a:r>
              <a:rPr lang="en-US" dirty="0"/>
              <a:t>Text Slide Master</a:t>
            </a:r>
          </a:p>
        </p:txBody>
      </p:sp>
    </p:spTree>
    <p:extLst>
      <p:ext uri="{BB962C8B-B14F-4D97-AF65-F5344CB8AC3E}">
        <p14:creationId xmlns:p14="http://schemas.microsoft.com/office/powerpoint/2010/main" val="1963821010"/>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7" r:id="rId3"/>
    <p:sldLayoutId id="2147483696" r:id="rId4"/>
  </p:sldLayoutIdLst>
  <p:txStyles>
    <p:titleStyle>
      <a:lvl1pPr algn="ctr" defTabSz="685800" rtl="0" eaLnBrk="1" latinLnBrk="0" hangingPunct="1">
        <a:lnSpc>
          <a:spcPct val="90000"/>
        </a:lnSpc>
        <a:spcBef>
          <a:spcPct val="0"/>
        </a:spcBef>
        <a:buNone/>
        <a:defRPr sz="3600" kern="1200">
          <a:solidFill>
            <a:schemeClr val="bg1"/>
          </a:solidFill>
          <a:latin typeface="Lato Black" panose="020F0A02020204030203" pitchFamily="34" charset="0"/>
          <a:ea typeface="+mj-ea"/>
          <a:cs typeface="+mj-cs"/>
        </a:defRPr>
      </a:lvl1pPr>
    </p:titleStyle>
    <p:bodyStyle>
      <a:lvl1pPr marL="164592" indent="-164592" algn="l" defTabSz="685800" rtl="0" eaLnBrk="1" latinLnBrk="0" hangingPunct="1">
        <a:lnSpc>
          <a:spcPct val="100000"/>
        </a:lnSpc>
        <a:spcBef>
          <a:spcPts val="0"/>
        </a:spcBef>
        <a:spcAft>
          <a:spcPts val="3000"/>
        </a:spcAft>
        <a:buFont typeface="Arial"/>
        <a:buChar char="•"/>
        <a:defRPr sz="2400" b="1" kern="1200">
          <a:solidFill>
            <a:schemeClr val="tx1"/>
          </a:solidFill>
          <a:latin typeface="Lato" panose="020F0502020204030203" pitchFamily="34" charset="0"/>
          <a:ea typeface="+mn-ea"/>
          <a:cs typeface="+mn-cs"/>
        </a:defRPr>
      </a:lvl1pPr>
      <a:lvl2pPr marL="342900" indent="0" algn="l" defTabSz="685800" rtl="0" eaLnBrk="1" latinLnBrk="0" hangingPunct="1">
        <a:lnSpc>
          <a:spcPct val="150000"/>
        </a:lnSpc>
        <a:spcBef>
          <a:spcPts val="375"/>
        </a:spcBef>
        <a:buFont typeface="Lato" panose="020F0502020204030203" pitchFamily="34" charset="0"/>
        <a:buNone/>
        <a:defRPr sz="2400" kern="1200">
          <a:solidFill>
            <a:schemeClr val="tx1"/>
          </a:solidFill>
          <a:latin typeface="Lato" panose="020F0502020204030203" pitchFamily="34"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hyperlink" Target="https://dpi.wi.gov/wise/wisehome-info" TargetMode="External"/><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dpi.wi.gov/wisedash/districts/about-data/FAFS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pi.wi.gov/wise/wisehome-info" TargetMode="External"/><Relationship Id="rId5" Type="http://schemas.openxmlformats.org/officeDocument/2006/relationships/hyperlink" Target="https://dpi.wi.gov/sites/default/files/imce/wisedash/pdf/District_FAFSA_Data_Sharing_Agreement.pdf" TargetMode="External"/><Relationship Id="rId4" Type="http://schemas.openxmlformats.org/officeDocument/2006/relationships/hyperlink" Target="https://dpi.wi.gov/sites/default/files/imce/wisedash/pdf/wams-guide.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access.dpi.wi.gov/nidp/idff/sso?RequestID=idkcN_Eba9f3-zKTGk3bDVfESwUNE&amp;MajorVersion=1&amp;MinorVersion=2&amp;IssueInstant=2021-04-12T15%3A43%3A48Z&amp;ProviderID=https%3A%2F%2Faccess.dpi.wi.gov%3A443%2Fnesp%2Fidff%2Fmetadata&amp;RelayState=Mw%3D%3D&amp;consent=urn%3Aliberty%3Aconsent%3Aunavailable&amp;agAppNa=APPS6&amp;ForceAuthn=false&amp;IsPassive=false&amp;NameIDPolicy=onetime&amp;ProtocolProfile=http%3A%2F%2Fprojectliberty.org%2Fprofiles%2Fbrws-art&amp;target=https%3A%2F%2Fapps6.dpi.wi.gov%2FWISEhome%2F&amp;AuthnContextStatementRef=secure%2Fname%2Fcustom%2Furi"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1482" y="1340329"/>
            <a:ext cx="6056699" cy="1351396"/>
          </a:xfrm>
        </p:spPr>
        <p:txBody>
          <a:bodyPr>
            <a:normAutofit fontScale="85000" lnSpcReduction="20000"/>
          </a:bodyPr>
          <a:lstStyle/>
          <a:p>
            <a:pPr algn="ctr">
              <a:lnSpc>
                <a:spcPct val="100000"/>
              </a:lnSpc>
            </a:pPr>
            <a:r>
              <a:rPr lang="en-US" sz="4000" dirty="0"/>
              <a:t>FAFSA Data Sharing Agreement For Districts	 </a:t>
            </a:r>
          </a:p>
          <a:p>
            <a:pPr algn="ctr">
              <a:lnSpc>
                <a:spcPct val="100000"/>
              </a:lnSpc>
            </a:pPr>
            <a:endParaRPr lang="en-US" sz="4000" dirty="0"/>
          </a:p>
        </p:txBody>
      </p:sp>
      <p:sp>
        <p:nvSpPr>
          <p:cNvPr id="3" name="Text Placeholder 2"/>
          <p:cNvSpPr>
            <a:spLocks noGrp="1"/>
          </p:cNvSpPr>
          <p:nvPr>
            <p:ph type="body" sz="quarter" idx="11"/>
          </p:nvPr>
        </p:nvSpPr>
        <p:spPr>
          <a:xfrm>
            <a:off x="3274668" y="2691725"/>
            <a:ext cx="2892879" cy="1068417"/>
          </a:xfrm>
        </p:spPr>
        <p:txBody>
          <a:bodyPr>
            <a:noAutofit/>
          </a:bodyPr>
          <a:lstStyle/>
          <a:p>
            <a:pPr algn="ctr">
              <a:lnSpc>
                <a:spcPts val="1182"/>
              </a:lnSpc>
              <a:spcAft>
                <a:spcPts val="1200"/>
              </a:spcAft>
            </a:pPr>
            <a:r>
              <a:rPr lang="en-US" sz="1318" dirty="0">
                <a:solidFill>
                  <a:srgbClr val="262087"/>
                </a:solidFill>
              </a:rPr>
              <a:t>Andrea Donegan</a:t>
            </a:r>
          </a:p>
          <a:p>
            <a:pPr algn="ctr">
              <a:lnSpc>
                <a:spcPts val="1182"/>
              </a:lnSpc>
              <a:spcAft>
                <a:spcPts val="1200"/>
              </a:spcAft>
            </a:pPr>
            <a:r>
              <a:rPr lang="en-US" sz="1318" dirty="0">
                <a:solidFill>
                  <a:srgbClr val="262087"/>
                </a:solidFill>
              </a:rPr>
              <a:t>School Counseling Consultant, DPI</a:t>
            </a:r>
          </a:p>
          <a:p>
            <a:pPr>
              <a:lnSpc>
                <a:spcPts val="1182"/>
              </a:lnSpc>
              <a:spcAft>
                <a:spcPts val="1200"/>
              </a:spcAft>
            </a:pPr>
            <a:endParaRPr lang="en-US" sz="1318" dirty="0"/>
          </a:p>
        </p:txBody>
      </p:sp>
      <p:pic>
        <p:nvPicPr>
          <p:cNvPr id="5" name="Picture 4" descr="Icon&#10;&#10;Description automatically generated">
            <a:extLst>
              <a:ext uri="{FF2B5EF4-FFF2-40B4-BE49-F238E27FC236}">
                <a16:creationId xmlns:a16="http://schemas.microsoft.com/office/drawing/2014/main" id="{35383F23-82E1-4246-88C6-8647B493CFB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92518" y="1792327"/>
            <a:ext cx="1382241" cy="948858"/>
          </a:xfrm>
          <a:prstGeom prst="rect">
            <a:avLst/>
          </a:prstGeom>
        </p:spPr>
      </p:pic>
    </p:spTree>
    <p:extLst>
      <p:ext uri="{BB962C8B-B14F-4D97-AF65-F5344CB8AC3E}">
        <p14:creationId xmlns:p14="http://schemas.microsoft.com/office/powerpoint/2010/main" val="4185322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6" name="Picture 6">
            <a:extLst>
              <a:ext uri="{FF2B5EF4-FFF2-40B4-BE49-F238E27FC236}">
                <a16:creationId xmlns:a16="http://schemas.microsoft.com/office/drawing/2014/main" id="{D03F9F70-EAD4-482D-92AD-4BC8A3D5A9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2709" y="1584432"/>
            <a:ext cx="624962" cy="666626"/>
          </a:xfrm>
          <a:prstGeom prst="rect">
            <a:avLst/>
          </a:prstGeom>
          <a:noFill/>
          <a:extLst>
            <a:ext uri="{909E8E84-426E-40DD-AFC4-6F175D3DCCD1}">
              <a14:hiddenFill xmlns:a14="http://schemas.microsoft.com/office/drawing/2010/main">
                <a:solidFill>
                  <a:srgbClr val="FFFFFF"/>
                </a:solidFill>
              </a14:hiddenFill>
            </a:ext>
          </a:extLst>
        </p:spPr>
      </p:pic>
      <p:sp>
        <p:nvSpPr>
          <p:cNvPr id="2" name="Text Placeholder 1">
            <a:extLst>
              <a:ext uri="{FF2B5EF4-FFF2-40B4-BE49-F238E27FC236}">
                <a16:creationId xmlns:a16="http://schemas.microsoft.com/office/drawing/2014/main" id="{E8E04CA2-B814-4DE0-A503-DDFEA6CC5D9C}"/>
              </a:ext>
            </a:extLst>
          </p:cNvPr>
          <p:cNvSpPr>
            <a:spLocks noGrp="1"/>
          </p:cNvSpPr>
          <p:nvPr>
            <p:ph type="body" sz="quarter" idx="13"/>
          </p:nvPr>
        </p:nvSpPr>
        <p:spPr/>
        <p:txBody>
          <a:bodyPr>
            <a:normAutofit/>
          </a:bodyPr>
          <a:lstStyle/>
          <a:p>
            <a:r>
              <a:rPr lang="en-US" sz="3300" dirty="0"/>
              <a:t>Data Export</a:t>
            </a:r>
          </a:p>
        </p:txBody>
      </p:sp>
      <p:sp>
        <p:nvSpPr>
          <p:cNvPr id="5" name="Rectangle 1">
            <a:extLst>
              <a:ext uri="{FF2B5EF4-FFF2-40B4-BE49-F238E27FC236}">
                <a16:creationId xmlns:a16="http://schemas.microsoft.com/office/drawing/2014/main" id="{36C28256-9909-447A-920D-A2517FABDFEE}"/>
              </a:ext>
            </a:extLst>
          </p:cNvPr>
          <p:cNvSpPr>
            <a:spLocks noChangeArrowheads="1"/>
          </p:cNvSpPr>
          <p:nvPr/>
        </p:nvSpPr>
        <p:spPr bwMode="auto">
          <a:xfrm>
            <a:off x="348166" y="1692247"/>
            <a:ext cx="458348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Click on the arrow      in the right hand corner of the screen to export the student list to an excel spreadsheet or report.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pic>
        <p:nvPicPr>
          <p:cNvPr id="7" name="Picture 6" descr="Icon&#10;&#10;Description automatically generated">
            <a:extLst>
              <a:ext uri="{FF2B5EF4-FFF2-40B4-BE49-F238E27FC236}">
                <a16:creationId xmlns:a16="http://schemas.microsoft.com/office/drawing/2014/main" id="{DD50FBA6-EE76-4E2A-8D45-148233EB1A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25494" y="1267943"/>
            <a:ext cx="2945326" cy="2418267"/>
          </a:xfrm>
          <a:prstGeom prst="rect">
            <a:avLst/>
          </a:prstGeom>
        </p:spPr>
      </p:pic>
    </p:spTree>
    <p:extLst>
      <p:ext uri="{BB962C8B-B14F-4D97-AF65-F5344CB8AC3E}">
        <p14:creationId xmlns:p14="http://schemas.microsoft.com/office/powerpoint/2010/main" val="657399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3300" dirty="0"/>
              <a:t>Contact Information</a:t>
            </a:r>
          </a:p>
        </p:txBody>
      </p:sp>
      <p:pic>
        <p:nvPicPr>
          <p:cNvPr id="5" name="Picture 4" descr="A picture containing text, clipart&#10;&#10;Description automatically generated">
            <a:extLst>
              <a:ext uri="{FF2B5EF4-FFF2-40B4-BE49-F238E27FC236}">
                <a16:creationId xmlns:a16="http://schemas.microsoft.com/office/drawing/2014/main" id="{8A2A1BA4-7F35-4B37-B611-B9D57B4137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60660" y="932542"/>
            <a:ext cx="4428162" cy="4135941"/>
          </a:xfrm>
          <a:prstGeom prst="rect">
            <a:avLst/>
          </a:prstGeom>
        </p:spPr>
      </p:pic>
      <p:sp>
        <p:nvSpPr>
          <p:cNvPr id="6" name="TextBox 5">
            <a:extLst>
              <a:ext uri="{FF2B5EF4-FFF2-40B4-BE49-F238E27FC236}">
                <a16:creationId xmlns:a16="http://schemas.microsoft.com/office/drawing/2014/main" id="{441BAEC7-BEBB-4845-A2CD-F0FBD172A5F6}"/>
              </a:ext>
            </a:extLst>
          </p:cNvPr>
          <p:cNvSpPr txBox="1"/>
          <p:nvPr/>
        </p:nvSpPr>
        <p:spPr>
          <a:xfrm>
            <a:off x="4315146" y="1275579"/>
            <a:ext cx="2106201" cy="1261884"/>
          </a:xfrm>
          <a:prstGeom prst="rect">
            <a:avLst/>
          </a:prstGeom>
          <a:noFill/>
        </p:spPr>
        <p:txBody>
          <a:bodyPr wrap="square" rtlCol="0">
            <a:spAutoFit/>
          </a:bodyPr>
          <a:lstStyle/>
          <a:p>
            <a:pPr algn="ctr"/>
            <a:r>
              <a:rPr lang="en-US" sz="2000" b="1" dirty="0">
                <a:solidFill>
                  <a:schemeClr val="bg1"/>
                </a:solidFill>
                <a:latin typeface="MV Boli" panose="02000500030200090000" pitchFamily="2" charset="0"/>
                <a:cs typeface="MV Boli" panose="02000500030200090000" pitchFamily="2" charset="0"/>
              </a:rPr>
              <a:t>Andrea Donegan</a:t>
            </a:r>
          </a:p>
          <a:p>
            <a:pPr algn="ctr"/>
            <a:endParaRPr lang="en-US" sz="1600" b="1" dirty="0">
              <a:solidFill>
                <a:schemeClr val="bg1"/>
              </a:solidFill>
            </a:endParaRPr>
          </a:p>
          <a:p>
            <a:pPr algn="ctr"/>
            <a:r>
              <a:rPr lang="en-US" sz="2000" b="1" dirty="0">
                <a:solidFill>
                  <a:schemeClr val="bg1"/>
                </a:solidFill>
              </a:rPr>
              <a:t>School Counseling Consultant </a:t>
            </a:r>
          </a:p>
        </p:txBody>
      </p:sp>
      <p:sp>
        <p:nvSpPr>
          <p:cNvPr id="7" name="TextBox 6">
            <a:extLst>
              <a:ext uri="{FF2B5EF4-FFF2-40B4-BE49-F238E27FC236}">
                <a16:creationId xmlns:a16="http://schemas.microsoft.com/office/drawing/2014/main" id="{8DDB242D-2B60-4F91-A0AC-299F6A936B17}"/>
              </a:ext>
            </a:extLst>
          </p:cNvPr>
          <p:cNvSpPr txBox="1"/>
          <p:nvPr/>
        </p:nvSpPr>
        <p:spPr>
          <a:xfrm>
            <a:off x="2542853" y="3082095"/>
            <a:ext cx="2378468" cy="307777"/>
          </a:xfrm>
          <a:prstGeom prst="rect">
            <a:avLst/>
          </a:prstGeom>
          <a:noFill/>
        </p:spPr>
        <p:txBody>
          <a:bodyPr wrap="square" rtlCol="0">
            <a:spAutoFit/>
          </a:bodyPr>
          <a:lstStyle/>
          <a:p>
            <a:r>
              <a:rPr lang="en-US" sz="1400" b="1" dirty="0">
                <a:solidFill>
                  <a:schemeClr val="bg1"/>
                </a:solidFill>
              </a:rPr>
              <a:t>andrea.donegan@dpi.wi.gov</a:t>
            </a:r>
          </a:p>
        </p:txBody>
      </p:sp>
      <p:sp>
        <p:nvSpPr>
          <p:cNvPr id="8" name="TextBox 7">
            <a:extLst>
              <a:ext uri="{FF2B5EF4-FFF2-40B4-BE49-F238E27FC236}">
                <a16:creationId xmlns:a16="http://schemas.microsoft.com/office/drawing/2014/main" id="{FEF4A8EF-7C7A-42A7-80F8-530619D0E617}"/>
              </a:ext>
            </a:extLst>
          </p:cNvPr>
          <p:cNvSpPr txBox="1"/>
          <p:nvPr/>
        </p:nvSpPr>
        <p:spPr>
          <a:xfrm>
            <a:off x="4387065" y="4037177"/>
            <a:ext cx="1664413" cy="369332"/>
          </a:xfrm>
          <a:prstGeom prst="rect">
            <a:avLst/>
          </a:prstGeom>
          <a:noFill/>
        </p:spPr>
        <p:txBody>
          <a:bodyPr wrap="square" rtlCol="0">
            <a:spAutoFit/>
          </a:bodyPr>
          <a:lstStyle/>
          <a:p>
            <a:r>
              <a:rPr lang="en-US" b="1" dirty="0">
                <a:solidFill>
                  <a:schemeClr val="bg1"/>
                </a:solidFill>
              </a:rPr>
              <a:t>(</a:t>
            </a:r>
            <a:r>
              <a:rPr lang="en-US" sz="1800" b="1" dirty="0">
                <a:solidFill>
                  <a:schemeClr val="bg1"/>
                </a:solidFill>
              </a:rPr>
              <a:t>608)224-6175</a:t>
            </a:r>
          </a:p>
        </p:txBody>
      </p:sp>
      <p:pic>
        <p:nvPicPr>
          <p:cNvPr id="11" name="Picture 10" descr="Icon&#10;&#10;Description automatically generated">
            <a:hlinkClick r:id="rId3"/>
            <a:extLst>
              <a:ext uri="{FF2B5EF4-FFF2-40B4-BE49-F238E27FC236}">
                <a16:creationId xmlns:a16="http://schemas.microsoft.com/office/drawing/2014/main" id="{29B66947-76D0-4D57-A3C7-5F8DEF06D20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4166" y="4037177"/>
            <a:ext cx="1382241" cy="948858"/>
          </a:xfrm>
          <a:prstGeom prst="rect">
            <a:avLst/>
          </a:prstGeom>
        </p:spPr>
      </p:pic>
    </p:spTree>
    <p:extLst>
      <p:ext uri="{BB962C8B-B14F-4D97-AF65-F5344CB8AC3E}">
        <p14:creationId xmlns:p14="http://schemas.microsoft.com/office/powerpoint/2010/main" val="2069058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E3E13D-8B25-4F13-8882-5A0A6F570332}"/>
              </a:ext>
            </a:extLst>
          </p:cNvPr>
          <p:cNvSpPr>
            <a:spLocks noGrp="1"/>
          </p:cNvSpPr>
          <p:nvPr>
            <p:ph type="body" sz="quarter" idx="13"/>
          </p:nvPr>
        </p:nvSpPr>
        <p:spPr/>
        <p:txBody>
          <a:bodyPr>
            <a:normAutofit fontScale="92500"/>
          </a:bodyPr>
          <a:lstStyle/>
          <a:p>
            <a:r>
              <a:rPr lang="en-US" dirty="0"/>
              <a:t>What is the FAFSA Data Sharing Agreement?</a:t>
            </a:r>
          </a:p>
        </p:txBody>
      </p:sp>
      <p:sp>
        <p:nvSpPr>
          <p:cNvPr id="3" name="Text Placeholder 2">
            <a:extLst>
              <a:ext uri="{FF2B5EF4-FFF2-40B4-BE49-F238E27FC236}">
                <a16:creationId xmlns:a16="http://schemas.microsoft.com/office/drawing/2014/main" id="{8E072A72-F8C7-4C3A-A8D0-060E3887904C}"/>
              </a:ext>
            </a:extLst>
          </p:cNvPr>
          <p:cNvSpPr>
            <a:spLocks noGrp="1"/>
          </p:cNvSpPr>
          <p:nvPr>
            <p:ph type="body" sz="quarter" idx="14"/>
          </p:nvPr>
        </p:nvSpPr>
        <p:spPr>
          <a:xfrm>
            <a:off x="527957" y="995085"/>
            <a:ext cx="8088085" cy="3972246"/>
          </a:xfrm>
        </p:spPr>
        <p:txBody>
          <a:bodyPr>
            <a:noAutofit/>
          </a:bodyPr>
          <a:lstStyle/>
          <a:p>
            <a:pPr marL="0" indent="0">
              <a:lnSpc>
                <a:spcPct val="100000"/>
              </a:lnSpc>
              <a:buNone/>
            </a:pPr>
            <a:r>
              <a:rPr lang="en-US" sz="2000" b="0" dirty="0">
                <a:solidFill>
                  <a:srgbClr val="292F33"/>
                </a:solidFill>
                <a:latin typeface="Source Sans Pro" panose="020B0503030403020204" pitchFamily="34" charset="0"/>
              </a:rPr>
              <a:t>T</a:t>
            </a:r>
            <a:r>
              <a:rPr lang="en-US" sz="2000" b="0" i="0" dirty="0">
                <a:solidFill>
                  <a:srgbClr val="292F33"/>
                </a:solidFill>
                <a:effectLst/>
                <a:latin typeface="Source Sans Pro" panose="020B0503030403020204" pitchFamily="34" charset="0"/>
              </a:rPr>
              <a:t>he </a:t>
            </a:r>
            <a:r>
              <a:rPr lang="en-US" sz="2000" b="0" dirty="0">
                <a:solidFill>
                  <a:srgbClr val="292F33"/>
                </a:solidFill>
                <a:latin typeface="Source Sans Pro" panose="020B0503030403020204" pitchFamily="34" charset="0"/>
              </a:rPr>
              <a:t>U.S. </a:t>
            </a:r>
            <a:r>
              <a:rPr lang="en-US" sz="2000" b="0" i="0" dirty="0">
                <a:solidFill>
                  <a:srgbClr val="292F33"/>
                </a:solidFill>
                <a:effectLst/>
                <a:latin typeface="Source Sans Pro" panose="020B0503030403020204" pitchFamily="34" charset="0"/>
              </a:rPr>
              <a:t>Department of Education gives states limited accessibility to data on the FAFSA application status of high school students.</a:t>
            </a:r>
          </a:p>
          <a:p>
            <a:pPr marL="0" indent="0">
              <a:lnSpc>
                <a:spcPct val="100000"/>
              </a:lnSpc>
              <a:buNone/>
            </a:pPr>
            <a:endParaRPr lang="en-US" sz="1200" b="0" dirty="0">
              <a:solidFill>
                <a:srgbClr val="292F33"/>
              </a:solidFill>
              <a:latin typeface="Source Sans Pro" panose="020B0503030403020204" pitchFamily="34" charset="0"/>
            </a:endParaRPr>
          </a:p>
          <a:p>
            <a:pPr>
              <a:lnSpc>
                <a:spcPct val="100000"/>
              </a:lnSpc>
            </a:pPr>
            <a:r>
              <a:rPr lang="en-US" sz="1600" b="0" i="0" dirty="0">
                <a:solidFill>
                  <a:srgbClr val="292F33"/>
                </a:solidFill>
                <a:effectLst/>
                <a:latin typeface="Source Sans Pro" panose="020B0503030403020204" pitchFamily="34" charset="0"/>
              </a:rPr>
              <a:t>FAFSA data does not belong to the Wisconsin Department of Public Instruction. </a:t>
            </a:r>
          </a:p>
          <a:p>
            <a:pPr marL="0" indent="0">
              <a:lnSpc>
                <a:spcPct val="100000"/>
              </a:lnSpc>
              <a:buNone/>
            </a:pPr>
            <a:endParaRPr lang="en-US" sz="1000" b="0" i="0" dirty="0">
              <a:solidFill>
                <a:srgbClr val="292F33"/>
              </a:solidFill>
              <a:effectLst/>
              <a:latin typeface="Source Sans Pro" panose="020B0503030403020204" pitchFamily="34" charset="0"/>
            </a:endParaRPr>
          </a:p>
          <a:p>
            <a:pPr>
              <a:lnSpc>
                <a:spcPct val="100000"/>
              </a:lnSpc>
            </a:pPr>
            <a:r>
              <a:rPr lang="en-US" sz="1600" b="0" dirty="0">
                <a:solidFill>
                  <a:srgbClr val="292F33"/>
                </a:solidFill>
                <a:latin typeface="Source Sans Pro" panose="020B0503030403020204" pitchFamily="34" charset="0"/>
              </a:rPr>
              <a:t>FAFSA data </a:t>
            </a:r>
            <a:r>
              <a:rPr lang="en-US" sz="1600" b="0" i="0" dirty="0">
                <a:solidFill>
                  <a:srgbClr val="292F33"/>
                </a:solidFill>
                <a:effectLst/>
                <a:latin typeface="Source Sans Pro" panose="020B0503030403020204" pitchFamily="34" charset="0"/>
              </a:rPr>
              <a:t>belongs to the US Department of Education and is licensed to the Wisconsin Higher Education Aids Board (HEAB).</a:t>
            </a:r>
          </a:p>
          <a:p>
            <a:pPr marL="0" indent="0">
              <a:lnSpc>
                <a:spcPct val="100000"/>
              </a:lnSpc>
              <a:buNone/>
            </a:pPr>
            <a:endParaRPr lang="en-US" sz="1000" b="0" dirty="0">
              <a:solidFill>
                <a:srgbClr val="292F33"/>
              </a:solidFill>
              <a:latin typeface="Source Sans Pro" panose="020B0503030403020204" pitchFamily="34" charset="0"/>
            </a:endParaRPr>
          </a:p>
          <a:p>
            <a:pPr>
              <a:lnSpc>
                <a:spcPct val="100000"/>
              </a:lnSpc>
            </a:pPr>
            <a:r>
              <a:rPr lang="en-US" sz="2000" dirty="0">
                <a:solidFill>
                  <a:srgbClr val="292F33"/>
                </a:solidFill>
                <a:latin typeface="Source Sans Pro" panose="020B0503030403020204" pitchFamily="34" charset="0"/>
              </a:rPr>
              <a:t> </a:t>
            </a:r>
            <a:r>
              <a:rPr lang="en-US" sz="1600" b="0" dirty="0">
                <a:solidFill>
                  <a:srgbClr val="292F33"/>
                </a:solidFill>
                <a:latin typeface="Source Sans Pro" panose="020B0503030403020204" pitchFamily="34" charset="0"/>
                <a:ea typeface="Source Sans Pro" panose="020B0503030403020204" pitchFamily="34" charset="0"/>
              </a:rPr>
              <a:t>D</a:t>
            </a:r>
            <a:r>
              <a:rPr lang="en-US" sz="1600" b="0" i="0" dirty="0">
                <a:solidFill>
                  <a:srgbClr val="292F33"/>
                </a:solidFill>
                <a:effectLst/>
                <a:latin typeface="Source Sans Pro" panose="020B0503030403020204" pitchFamily="34" charset="0"/>
                <a:ea typeface="Source Sans Pro" panose="020B0503030403020204" pitchFamily="34" charset="0"/>
              </a:rPr>
              <a:t>ata is passed onto districts through </a:t>
            </a:r>
            <a:r>
              <a:rPr lang="en-US" sz="1600" b="0" i="0" dirty="0" err="1">
                <a:solidFill>
                  <a:srgbClr val="292F33"/>
                </a:solidFill>
                <a:effectLst/>
                <a:latin typeface="Source Sans Pro" panose="020B0503030403020204" pitchFamily="34" charset="0"/>
                <a:ea typeface="Source Sans Pro" panose="020B0503030403020204" pitchFamily="34" charset="0"/>
              </a:rPr>
              <a:t>WISEdash</a:t>
            </a:r>
            <a:r>
              <a:rPr lang="en-US" sz="1600" b="0" i="0" dirty="0">
                <a:solidFill>
                  <a:srgbClr val="292F33"/>
                </a:solidFill>
                <a:effectLst/>
                <a:latin typeface="Source Sans Pro" panose="020B0503030403020204" pitchFamily="34" charset="0"/>
                <a:ea typeface="Source Sans Pro" panose="020B0503030403020204" pitchFamily="34" charset="0"/>
              </a:rPr>
              <a:t> for districts  </a:t>
            </a:r>
            <a:r>
              <a:rPr lang="en-US" sz="1600" b="0" dirty="0">
                <a:solidFill>
                  <a:srgbClr val="292F33"/>
                </a:solidFill>
                <a:latin typeface="Source Sans Pro" panose="020B0503030403020204" pitchFamily="34" charset="0"/>
                <a:ea typeface="Source Sans Pro" panose="020B0503030403020204" pitchFamily="34" charset="0"/>
              </a:rPr>
              <a:t>upon receipt of a </a:t>
            </a:r>
            <a:r>
              <a:rPr lang="en-US" sz="1600" b="0" i="0" dirty="0">
                <a:solidFill>
                  <a:srgbClr val="292F33"/>
                </a:solidFill>
                <a:effectLst/>
                <a:latin typeface="Source Sans Pro" panose="020B0503030403020204" pitchFamily="34" charset="0"/>
                <a:ea typeface="Source Sans Pro" panose="020B0503030403020204" pitchFamily="34" charset="0"/>
              </a:rPr>
              <a:t>Data Sharing Agreement </a:t>
            </a:r>
            <a:r>
              <a:rPr lang="en-US" sz="1600" b="0" dirty="0">
                <a:solidFill>
                  <a:srgbClr val="292F33"/>
                </a:solidFill>
                <a:latin typeface="Source Sans Pro" panose="020B0503030403020204" pitchFamily="34" charset="0"/>
                <a:ea typeface="Source Sans Pro" panose="020B0503030403020204" pitchFamily="34" charset="0"/>
              </a:rPr>
              <a:t>from the requesting district. </a:t>
            </a:r>
            <a:endParaRPr lang="en-US" sz="1600" b="0" i="0" dirty="0">
              <a:solidFill>
                <a:srgbClr val="292F33"/>
              </a:solidFill>
              <a:effectLst/>
              <a:latin typeface="Source Sans Pro" panose="020B0503030403020204" pitchFamily="34" charset="0"/>
              <a:ea typeface="Source Sans Pro" panose="020B0503030403020204" pitchFamily="34" charset="0"/>
            </a:endParaRPr>
          </a:p>
          <a:p>
            <a:pPr lvl="2"/>
            <a:endParaRPr lang="en-US" sz="1400" dirty="0">
              <a:solidFill>
                <a:srgbClr val="292F33"/>
              </a:solidFill>
              <a:latin typeface="Source Sans Pro" panose="020B0503030403020204" pitchFamily="34" charset="0"/>
            </a:endParaRPr>
          </a:p>
        </p:txBody>
      </p:sp>
    </p:spTree>
    <p:extLst>
      <p:ext uri="{BB962C8B-B14F-4D97-AF65-F5344CB8AC3E}">
        <p14:creationId xmlns:p14="http://schemas.microsoft.com/office/powerpoint/2010/main" val="3505321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3300" dirty="0"/>
              <a:t>Purpose of the Data Sharing Agreement</a:t>
            </a:r>
          </a:p>
        </p:txBody>
      </p:sp>
      <p:sp>
        <p:nvSpPr>
          <p:cNvPr id="3" name="Text Placeholder 2"/>
          <p:cNvSpPr>
            <a:spLocks noGrp="1"/>
          </p:cNvSpPr>
          <p:nvPr>
            <p:ph type="body" sz="quarter" idx="14"/>
          </p:nvPr>
        </p:nvSpPr>
        <p:spPr>
          <a:xfrm>
            <a:off x="706474" y="1379494"/>
            <a:ext cx="4915932" cy="3315973"/>
          </a:xfrm>
        </p:spPr>
        <p:txBody>
          <a:bodyPr>
            <a:normAutofit fontScale="70000" lnSpcReduction="20000"/>
          </a:bodyPr>
          <a:lstStyle/>
          <a:p>
            <a:pPr rtl="0">
              <a:spcBef>
                <a:spcPts val="0"/>
              </a:spcBef>
              <a:spcAft>
                <a:spcPts val="1800"/>
              </a:spcAft>
            </a:pPr>
            <a:r>
              <a:rPr lang="en-US" sz="2600" b="0" dirty="0">
                <a:solidFill>
                  <a:srgbClr val="292F33"/>
                </a:solidFill>
                <a:latin typeface="Arial" panose="020B0604020202020204" pitchFamily="34" charset="0"/>
              </a:rPr>
              <a:t>To provide school districts with up-to-date data on the FAFSA completion status of 12</a:t>
            </a:r>
            <a:r>
              <a:rPr lang="en-US" sz="2600" b="0" baseline="30000" dirty="0">
                <a:solidFill>
                  <a:srgbClr val="292F33"/>
                </a:solidFill>
                <a:latin typeface="Arial" panose="020B0604020202020204" pitchFamily="34" charset="0"/>
              </a:rPr>
              <a:t>th</a:t>
            </a:r>
            <a:r>
              <a:rPr lang="en-US" sz="2600" b="0" dirty="0">
                <a:solidFill>
                  <a:srgbClr val="292F33"/>
                </a:solidFill>
                <a:latin typeface="Arial" panose="020B0604020202020204" pitchFamily="34" charset="0"/>
              </a:rPr>
              <a:t> grade students entering post-secondary education</a:t>
            </a:r>
          </a:p>
          <a:p>
            <a:pPr rtl="0">
              <a:spcBef>
                <a:spcPts val="0"/>
              </a:spcBef>
              <a:spcAft>
                <a:spcPts val="1800"/>
              </a:spcAft>
            </a:pPr>
            <a:r>
              <a:rPr lang="en-US" sz="2600" b="0" dirty="0">
                <a:solidFill>
                  <a:srgbClr val="292F33"/>
                </a:solidFill>
                <a:latin typeface="Arial" panose="020B0604020202020204" pitchFamily="34" charset="0"/>
              </a:rPr>
              <a:t>T</a:t>
            </a:r>
            <a:r>
              <a:rPr lang="en-US" sz="2600" b="0" i="0" u="none" strike="noStrike" dirty="0">
                <a:solidFill>
                  <a:srgbClr val="292F33"/>
                </a:solidFill>
                <a:effectLst/>
                <a:latin typeface="Arial" panose="020B0604020202020204" pitchFamily="34" charset="0"/>
              </a:rPr>
              <a:t>o allow school personnel to encourage and help students submit the FAFSA</a:t>
            </a:r>
          </a:p>
          <a:p>
            <a:pPr marL="0" indent="0">
              <a:buNone/>
            </a:pPr>
            <a:endParaRPr lang="en-US" sz="2300" b="1" dirty="0"/>
          </a:p>
        </p:txBody>
      </p:sp>
      <p:pic>
        <p:nvPicPr>
          <p:cNvPr id="6" name="Picture 5" descr="Icon&#10;&#10;Description automatically generated">
            <a:extLst>
              <a:ext uri="{FF2B5EF4-FFF2-40B4-BE49-F238E27FC236}">
                <a16:creationId xmlns:a16="http://schemas.microsoft.com/office/drawing/2014/main" id="{F4B85B65-9F11-4B42-BF13-20BDF6265F7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051" y="1379494"/>
            <a:ext cx="1683475" cy="2135493"/>
          </a:xfrm>
          <a:prstGeom prst="rect">
            <a:avLst/>
          </a:prstGeom>
        </p:spPr>
      </p:pic>
    </p:spTree>
    <p:extLst>
      <p:ext uri="{BB962C8B-B14F-4D97-AF65-F5344CB8AC3E}">
        <p14:creationId xmlns:p14="http://schemas.microsoft.com/office/powerpoint/2010/main" val="83589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2800" i="0" u="none" strike="noStrike" dirty="0">
                <a:effectLst/>
                <a:latin typeface="Arial" panose="020B0604020202020204" pitchFamily="34" charset="0"/>
              </a:rPr>
              <a:t>Steps to Access the FAFSA Completion Status Data</a:t>
            </a:r>
            <a:endParaRPr lang="en-US" sz="2800" dirty="0"/>
          </a:p>
        </p:txBody>
      </p:sp>
      <p:graphicFrame>
        <p:nvGraphicFramePr>
          <p:cNvPr id="12" name="Text Placeholder 2">
            <a:extLst>
              <a:ext uri="{FF2B5EF4-FFF2-40B4-BE49-F238E27FC236}">
                <a16:creationId xmlns:a16="http://schemas.microsoft.com/office/drawing/2014/main" id="{046D6A3A-3272-47D8-831B-E804B94CA9E3}"/>
              </a:ext>
            </a:extLst>
          </p:cNvPr>
          <p:cNvGraphicFramePr/>
          <p:nvPr>
            <p:extLst>
              <p:ext uri="{D42A27DB-BD31-4B8C-83A1-F6EECF244321}">
                <p14:modId xmlns:p14="http://schemas.microsoft.com/office/powerpoint/2010/main" val="3113039919"/>
              </p:ext>
            </p:extLst>
          </p:nvPr>
        </p:nvGraphicFramePr>
        <p:xfrm>
          <a:off x="108857" y="1004681"/>
          <a:ext cx="8926286" cy="3897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9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82194"/>
            <a:ext cx="9144000" cy="921657"/>
          </a:xfrm>
        </p:spPr>
        <p:txBody>
          <a:bodyPr>
            <a:normAutofit/>
          </a:bodyPr>
          <a:lstStyle/>
          <a:p>
            <a:r>
              <a:rPr lang="en-US" sz="3300" dirty="0"/>
              <a:t>Resources for Data Sharing Agreement</a:t>
            </a:r>
          </a:p>
        </p:txBody>
      </p:sp>
      <p:sp>
        <p:nvSpPr>
          <p:cNvPr id="8" name="Rectangle: Rounded Corners 7">
            <a:extLst>
              <a:ext uri="{FF2B5EF4-FFF2-40B4-BE49-F238E27FC236}">
                <a16:creationId xmlns:a16="http://schemas.microsoft.com/office/drawing/2014/main" id="{46857E3C-13E9-410B-BC07-11073E5C06D9}"/>
              </a:ext>
            </a:extLst>
          </p:cNvPr>
          <p:cNvSpPr/>
          <p:nvPr/>
        </p:nvSpPr>
        <p:spPr>
          <a:xfrm>
            <a:off x="441788" y="1197278"/>
            <a:ext cx="8260423" cy="949963"/>
          </a:xfrm>
          <a:prstGeom prst="roundRect">
            <a:avLst>
              <a:gd name="adj" fmla="val 10000"/>
            </a:avLst>
          </a:prstGeom>
          <a:solidFill>
            <a:srgbClr val="333399"/>
          </a:solidFill>
          <a:ln>
            <a:noFill/>
          </a:ln>
        </p:spPr>
        <p:style>
          <a:lnRef idx="0">
            <a:scrgbClr r="0" g="0" b="0"/>
          </a:lnRef>
          <a:fillRef idx="3">
            <a:scrgbClr r="0" g="0" b="0"/>
          </a:fillRef>
          <a:effectRef idx="3">
            <a:schemeClr val="accent5">
              <a:hueOff val="-7353344"/>
              <a:satOff val="-10228"/>
              <a:lumOff val="-3922"/>
              <a:alphaOff val="0"/>
            </a:schemeClr>
          </a:effectRef>
          <a:fontRef idx="minor">
            <a:schemeClr val="lt1"/>
          </a:fontRef>
        </p:style>
        <p:txBody>
          <a:bodyPr/>
          <a:lstStyle/>
          <a:p>
            <a:pPr algn="ctr"/>
            <a:r>
              <a:rPr lang="en-US" sz="2400" dirty="0"/>
              <a:t>Resources can be found at</a:t>
            </a:r>
            <a:r>
              <a:rPr lang="en-US" sz="2400" dirty="0">
                <a:solidFill>
                  <a:schemeClr val="bg1"/>
                </a:solidFill>
              </a:rPr>
              <a:t> </a:t>
            </a:r>
            <a:r>
              <a:rPr lang="en-US" sz="2400" dirty="0">
                <a:solidFill>
                  <a:schemeClr val="bg1"/>
                </a:solidFill>
                <a:hlinkClick r:id="rId3">
                  <a:extLst>
                    <a:ext uri="{A12FA001-AC4F-418D-AE19-62706E023703}">
                      <ahyp:hlinkClr xmlns:ahyp="http://schemas.microsoft.com/office/drawing/2018/hyperlinkcolor" val="tx"/>
                    </a:ext>
                  </a:extLst>
                </a:hlinkClick>
              </a:rPr>
              <a:t>“</a:t>
            </a:r>
            <a:r>
              <a:rPr lang="en-US" sz="2400" b="0" i="0" dirty="0" err="1">
                <a:solidFill>
                  <a:schemeClr val="bg1"/>
                </a:solidFill>
                <a:effectLst/>
                <a:latin typeface="Lato" panose="020F0502020204030203" pitchFamily="34" charset="0"/>
                <a:hlinkClick r:id="rId3">
                  <a:extLst>
                    <a:ext uri="{A12FA001-AC4F-418D-AE19-62706E023703}">
                      <ahyp:hlinkClr xmlns:ahyp="http://schemas.microsoft.com/office/drawing/2018/hyperlinkcolor" val="tx"/>
                    </a:ext>
                  </a:extLst>
                </a:hlinkClick>
              </a:rPr>
              <a:t>WISEdash</a:t>
            </a:r>
            <a:r>
              <a:rPr lang="en-US" sz="2400" b="0" i="0" dirty="0">
                <a:solidFill>
                  <a:schemeClr val="bg1"/>
                </a:solidFill>
                <a:effectLst/>
                <a:latin typeface="Lato" panose="020F0502020204030203" pitchFamily="34" charset="0"/>
                <a:hlinkClick r:id="rId3">
                  <a:extLst>
                    <a:ext uri="{A12FA001-AC4F-418D-AE19-62706E023703}">
                      <ahyp:hlinkClr xmlns:ahyp="http://schemas.microsoft.com/office/drawing/2018/hyperlinkcolor" val="tx"/>
                    </a:ext>
                  </a:extLst>
                </a:hlinkClick>
              </a:rPr>
              <a:t> (FOR DISTRICTS) FAFSA® Dashboard”</a:t>
            </a:r>
            <a:endParaRPr lang="en-US" sz="2400" b="0" i="0" dirty="0">
              <a:solidFill>
                <a:schemeClr val="bg1"/>
              </a:solidFill>
              <a:effectLst/>
              <a:latin typeface="Lato" panose="020F0502020204030203" pitchFamily="34" charset="0"/>
            </a:endParaRPr>
          </a:p>
          <a:p>
            <a:endParaRPr lang="en-US" dirty="0">
              <a:solidFill>
                <a:schemeClr val="bg1"/>
              </a:solidFill>
            </a:endParaRPr>
          </a:p>
        </p:txBody>
      </p:sp>
      <p:sp>
        <p:nvSpPr>
          <p:cNvPr id="17" name="Rectangle: Rounded Corners 16">
            <a:extLst>
              <a:ext uri="{FF2B5EF4-FFF2-40B4-BE49-F238E27FC236}">
                <a16:creationId xmlns:a16="http://schemas.microsoft.com/office/drawing/2014/main" id="{43D3C584-6CC5-4894-AFD6-981AA8968C57}"/>
              </a:ext>
            </a:extLst>
          </p:cNvPr>
          <p:cNvSpPr/>
          <p:nvPr/>
        </p:nvSpPr>
        <p:spPr>
          <a:xfrm>
            <a:off x="2672891" y="2572669"/>
            <a:ext cx="1674300" cy="1159914"/>
          </a:xfrm>
          <a:prstGeom prst="roundRect">
            <a:avLst>
              <a:gd name="adj" fmla="val 10000"/>
            </a:avLst>
          </a:prstGeom>
          <a:solidFill>
            <a:srgbClr val="009999"/>
          </a:solidFill>
        </p:spPr>
        <p:style>
          <a:lnRef idx="0">
            <a:schemeClr val="lt1">
              <a:hueOff val="0"/>
              <a:satOff val="0"/>
              <a:lumOff val="0"/>
              <a:alphaOff val="0"/>
            </a:schemeClr>
          </a:lnRef>
          <a:fillRef idx="3">
            <a:scrgbClr r="0" g="0" b="0"/>
          </a:fillRef>
          <a:effectRef idx="3">
            <a:schemeClr val="accent4">
              <a:hueOff val="0"/>
              <a:satOff val="0"/>
              <a:lumOff val="0"/>
              <a:alphaOff val="0"/>
            </a:schemeClr>
          </a:effectRef>
          <a:fontRef idx="minor">
            <a:schemeClr val="lt1"/>
          </a:fontRef>
        </p:style>
        <p:txBody>
          <a:bodyPr/>
          <a:lstStyle/>
          <a:p>
            <a:pPr algn="ctr"/>
            <a:r>
              <a:rPr lang="en-US" sz="2000" b="1" i="0" dirty="0">
                <a:solidFill>
                  <a:schemeClr val="bg1"/>
                </a:solidFill>
                <a:effectLst/>
                <a:latin typeface="Source Sans Pro" panose="020B0503030403020204" pitchFamily="34" charset="0"/>
              </a:rPr>
              <a:t> </a:t>
            </a:r>
            <a:r>
              <a:rPr lang="en-US" sz="2000" b="1" i="0" u="none" strike="noStrike" dirty="0">
                <a:solidFill>
                  <a:schemeClr val="bg1"/>
                </a:solidFill>
                <a:effectLst/>
                <a:latin typeface="Source Sans Pro" panose="020B0503030403020204" pitchFamily="34" charset="0"/>
                <a:hlinkClick r:id="rId4">
                  <a:extLst>
                    <a:ext uri="{A12FA001-AC4F-418D-AE19-62706E023703}">
                      <ahyp:hlinkClr xmlns:ahyp="http://schemas.microsoft.com/office/drawing/2018/hyperlinkcolor" val="tx"/>
                    </a:ext>
                  </a:extLst>
                </a:hlinkClick>
              </a:rPr>
              <a:t>WAMS Quick </a:t>
            </a:r>
            <a:r>
              <a:rPr lang="en-US" sz="2000" b="1" dirty="0">
                <a:solidFill>
                  <a:schemeClr val="bg1"/>
                </a:solidFill>
                <a:latin typeface="Source Sans Pro" panose="020B0503030403020204" pitchFamily="34" charset="0"/>
                <a:hlinkClick r:id="rId4">
                  <a:extLst>
                    <a:ext uri="{A12FA001-AC4F-418D-AE19-62706E023703}">
                      <ahyp:hlinkClr xmlns:ahyp="http://schemas.microsoft.com/office/drawing/2018/hyperlinkcolor" val="tx"/>
                    </a:ext>
                  </a:extLst>
                </a:hlinkClick>
              </a:rPr>
              <a:t>Start</a:t>
            </a:r>
            <a:r>
              <a:rPr lang="en-US" sz="2000" b="1" i="0" u="none" strike="noStrike" dirty="0">
                <a:solidFill>
                  <a:schemeClr val="bg1"/>
                </a:solidFill>
                <a:effectLst/>
                <a:latin typeface="Source Sans Pro" panose="020B0503030403020204" pitchFamily="34" charset="0"/>
                <a:hlinkClick r:id="rId4">
                  <a:extLst>
                    <a:ext uri="{A12FA001-AC4F-418D-AE19-62706E023703}">
                      <ahyp:hlinkClr xmlns:ahyp="http://schemas.microsoft.com/office/drawing/2018/hyperlinkcolor" val="tx"/>
                    </a:ext>
                  </a:extLst>
                </a:hlinkClick>
              </a:rPr>
              <a:t> Guide</a:t>
            </a:r>
            <a:endParaRPr lang="en-US" sz="2000" b="1" dirty="0">
              <a:solidFill>
                <a:schemeClr val="bg1"/>
              </a:solidFill>
            </a:endParaRPr>
          </a:p>
        </p:txBody>
      </p:sp>
      <p:sp>
        <p:nvSpPr>
          <p:cNvPr id="19" name="Rectangle: Rounded Corners 18">
            <a:extLst>
              <a:ext uri="{FF2B5EF4-FFF2-40B4-BE49-F238E27FC236}">
                <a16:creationId xmlns:a16="http://schemas.microsoft.com/office/drawing/2014/main" id="{D09DDE43-8CC3-40CF-813B-C41D6BC011C4}"/>
              </a:ext>
            </a:extLst>
          </p:cNvPr>
          <p:cNvSpPr/>
          <p:nvPr/>
        </p:nvSpPr>
        <p:spPr>
          <a:xfrm>
            <a:off x="441788" y="2571750"/>
            <a:ext cx="1674300" cy="1159915"/>
          </a:xfrm>
          <a:prstGeom prst="roundRect">
            <a:avLst>
              <a:gd name="adj" fmla="val 10000"/>
            </a:avLst>
          </a:prstGeom>
          <a:solidFill>
            <a:srgbClr val="0099CC"/>
          </a:solidFill>
        </p:spPr>
        <p:style>
          <a:lnRef idx="0">
            <a:schemeClr val="lt1">
              <a:hueOff val="0"/>
              <a:satOff val="0"/>
              <a:lumOff val="0"/>
              <a:alphaOff val="0"/>
            </a:schemeClr>
          </a:lnRef>
          <a:fillRef idx="3">
            <a:scrgbClr r="0" g="0" b="0"/>
          </a:fillRef>
          <a:effectRef idx="3">
            <a:schemeClr val="accent4">
              <a:hueOff val="5197846"/>
              <a:satOff val="-23984"/>
              <a:lumOff val="883"/>
              <a:alphaOff val="0"/>
            </a:schemeClr>
          </a:effectRef>
          <a:fontRef idx="minor">
            <a:schemeClr val="lt1"/>
          </a:fontRef>
        </p:style>
        <p:txBody>
          <a:bodyPr/>
          <a:lstStyle/>
          <a:p>
            <a:pPr algn="ctr"/>
            <a:r>
              <a:rPr lang="en-US" sz="2000" b="1" dirty="0">
                <a:solidFill>
                  <a:schemeClr val="bg1"/>
                </a:solidFill>
                <a:latin typeface="Source Sans Pro" panose="020B0503030403020204" pitchFamily="34" charset="0"/>
                <a:ea typeface="Source Sans Pro" panose="020B0503030403020204" pitchFamily="34" charset="0"/>
                <a:hlinkClick r:id="rId5">
                  <a:extLst>
                    <a:ext uri="{A12FA001-AC4F-418D-AE19-62706E023703}">
                      <ahyp:hlinkClr xmlns:ahyp="http://schemas.microsoft.com/office/drawing/2018/hyperlinkcolor" val="tx"/>
                    </a:ext>
                  </a:extLst>
                </a:hlinkClick>
              </a:rPr>
              <a:t>FAFSA Data Sharing Agreement</a:t>
            </a:r>
            <a:endParaRPr lang="en-US" sz="2000" b="1" dirty="0">
              <a:solidFill>
                <a:schemeClr val="bg1"/>
              </a:solidFill>
              <a:latin typeface="Source Sans Pro" panose="020B0503030403020204" pitchFamily="34" charset="0"/>
              <a:ea typeface="Source Sans Pro" panose="020B0503030403020204" pitchFamily="34" charset="0"/>
            </a:endParaRPr>
          </a:p>
        </p:txBody>
      </p:sp>
      <p:sp>
        <p:nvSpPr>
          <p:cNvPr id="21" name="Rectangle: Rounded Corners 20">
            <a:extLst>
              <a:ext uri="{FF2B5EF4-FFF2-40B4-BE49-F238E27FC236}">
                <a16:creationId xmlns:a16="http://schemas.microsoft.com/office/drawing/2014/main" id="{10F8DFE1-7460-4271-BBF8-31EA0B305DD4}"/>
              </a:ext>
            </a:extLst>
          </p:cNvPr>
          <p:cNvSpPr/>
          <p:nvPr/>
        </p:nvSpPr>
        <p:spPr>
          <a:xfrm>
            <a:off x="4850401" y="2571750"/>
            <a:ext cx="1674300" cy="1161752"/>
          </a:xfrm>
          <a:prstGeom prst="roundRect">
            <a:avLst>
              <a:gd name="adj" fmla="val 10000"/>
            </a:avLst>
          </a:prstGeom>
          <a:solidFill>
            <a:srgbClr val="333399"/>
          </a:solidFill>
        </p:spPr>
        <p:style>
          <a:lnRef idx="0">
            <a:schemeClr val="lt1">
              <a:hueOff val="0"/>
              <a:satOff val="0"/>
              <a:lumOff val="0"/>
              <a:alphaOff val="0"/>
            </a:schemeClr>
          </a:lnRef>
          <a:fillRef idx="3">
            <a:scrgbClr r="0" g="0" b="0"/>
          </a:fillRef>
          <a:effectRef idx="3">
            <a:schemeClr val="accent4">
              <a:hueOff val="0"/>
              <a:satOff val="0"/>
              <a:lumOff val="0"/>
              <a:alphaOff val="0"/>
            </a:schemeClr>
          </a:effectRef>
          <a:fontRef idx="minor">
            <a:schemeClr val="lt1"/>
          </a:fontRef>
        </p:style>
        <p:txBody>
          <a:bodyPr/>
          <a:lstStyle/>
          <a:p>
            <a:pPr algn="ctr"/>
            <a:endParaRPr lang="en-US" sz="1200" b="1" dirty="0"/>
          </a:p>
          <a:p>
            <a:pPr algn="ctr"/>
            <a:r>
              <a:rPr lang="en-US" sz="2400" b="1" dirty="0"/>
              <a:t> </a:t>
            </a:r>
            <a:r>
              <a:rPr lang="en-US" sz="2400" b="1" dirty="0">
                <a:solidFill>
                  <a:schemeClr val="bg1"/>
                </a:solidFill>
                <a:latin typeface="Source Sans Pro" panose="020B0503030403020204" pitchFamily="34" charset="0"/>
                <a:ea typeface="Source Sans Pro" panose="020B0503030403020204" pitchFamily="34" charset="0"/>
                <a:hlinkClick r:id="rId3">
                  <a:extLst>
                    <a:ext uri="{A12FA001-AC4F-418D-AE19-62706E023703}">
                      <ahyp:hlinkClr xmlns:ahyp="http://schemas.microsoft.com/office/drawing/2018/hyperlinkcolor" val="tx"/>
                    </a:ext>
                  </a:extLst>
                </a:hlinkClick>
              </a:rPr>
              <a:t>FAQ</a:t>
            </a:r>
            <a:endParaRPr lang="en-US" sz="2400" b="1" dirty="0">
              <a:solidFill>
                <a:schemeClr val="bg1"/>
              </a:solidFill>
              <a:latin typeface="Source Sans Pro" panose="020B0503030403020204" pitchFamily="34" charset="0"/>
              <a:ea typeface="Source Sans Pro" panose="020B0503030403020204" pitchFamily="34" charset="0"/>
            </a:endParaRPr>
          </a:p>
        </p:txBody>
      </p:sp>
      <p:sp>
        <p:nvSpPr>
          <p:cNvPr id="7" name="Rectangle: Rounded Corners 6">
            <a:extLst>
              <a:ext uri="{FF2B5EF4-FFF2-40B4-BE49-F238E27FC236}">
                <a16:creationId xmlns:a16="http://schemas.microsoft.com/office/drawing/2014/main" id="{766D4471-7390-4234-A2E3-E03475D931EE}"/>
              </a:ext>
            </a:extLst>
          </p:cNvPr>
          <p:cNvSpPr/>
          <p:nvPr/>
        </p:nvSpPr>
        <p:spPr>
          <a:xfrm>
            <a:off x="7027911" y="2527707"/>
            <a:ext cx="1674300" cy="1159916"/>
          </a:xfrm>
          <a:prstGeom prst="roundRect">
            <a:avLst>
              <a:gd name="adj" fmla="val 10000"/>
            </a:avLst>
          </a:prstGeom>
          <a:solidFill>
            <a:srgbClr val="0099CC"/>
          </a:solidFill>
        </p:spPr>
        <p:style>
          <a:lnRef idx="0">
            <a:schemeClr val="lt1">
              <a:hueOff val="0"/>
              <a:satOff val="0"/>
              <a:lumOff val="0"/>
              <a:alphaOff val="0"/>
            </a:schemeClr>
          </a:lnRef>
          <a:fillRef idx="3">
            <a:scrgbClr r="0" g="0" b="0"/>
          </a:fillRef>
          <a:effectRef idx="3">
            <a:schemeClr val="accent4">
              <a:hueOff val="5197846"/>
              <a:satOff val="-23984"/>
              <a:lumOff val="883"/>
              <a:alphaOff val="0"/>
            </a:schemeClr>
          </a:effectRef>
          <a:fontRef idx="minor">
            <a:schemeClr val="lt1"/>
          </a:fontRef>
        </p:style>
        <p:txBody>
          <a:bodyPr/>
          <a:lstStyle/>
          <a:p>
            <a:pPr algn="ctr"/>
            <a:r>
              <a:rPr lang="en-US" sz="2000" b="1" dirty="0" err="1">
                <a:solidFill>
                  <a:schemeClr val="bg1"/>
                </a:solidFill>
                <a:latin typeface="Source Sans Pro" panose="020B0503030403020204" pitchFamily="34" charset="0"/>
                <a:ea typeface="Source Sans Pro" panose="020B0503030403020204" pitchFamily="34" charset="0"/>
                <a:hlinkClick r:id="rId6">
                  <a:extLst>
                    <a:ext uri="{A12FA001-AC4F-418D-AE19-62706E023703}">
                      <ahyp:hlinkClr xmlns:ahyp="http://schemas.microsoft.com/office/drawing/2018/hyperlinkcolor" val="tx"/>
                    </a:ext>
                  </a:extLst>
                </a:hlinkClick>
              </a:rPr>
              <a:t>WISEhome</a:t>
            </a:r>
            <a:r>
              <a:rPr lang="en-US" sz="2000" b="1" dirty="0">
                <a:solidFill>
                  <a:schemeClr val="bg1"/>
                </a:solidFill>
                <a:latin typeface="Source Sans Pro" panose="020B0503030403020204" pitchFamily="34" charset="0"/>
                <a:ea typeface="Source Sans Pro" panose="020B0503030403020204" pitchFamily="34" charset="0"/>
                <a:hlinkClick r:id="rId6">
                  <a:extLst>
                    <a:ext uri="{A12FA001-AC4F-418D-AE19-62706E023703}">
                      <ahyp:hlinkClr xmlns:ahyp="http://schemas.microsoft.com/office/drawing/2018/hyperlinkcolor" val="tx"/>
                    </a:ext>
                  </a:extLst>
                </a:hlinkClick>
              </a:rPr>
              <a:t> Login</a:t>
            </a:r>
            <a:endParaRPr lang="en-US" sz="2000" b="1" dirty="0">
              <a:solidFill>
                <a:schemeClr val="bg1"/>
              </a:solidFill>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1138151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sz="3300" dirty="0"/>
              <a:t>Accessing District Data</a:t>
            </a:r>
          </a:p>
        </p:txBody>
      </p:sp>
      <p:sp>
        <p:nvSpPr>
          <p:cNvPr id="4" name="TextBox 3">
            <a:extLst>
              <a:ext uri="{FF2B5EF4-FFF2-40B4-BE49-F238E27FC236}">
                <a16:creationId xmlns:a16="http://schemas.microsoft.com/office/drawing/2014/main" id="{C4ED9DF3-7001-4529-A32E-B34E64C565A5}"/>
              </a:ext>
            </a:extLst>
          </p:cNvPr>
          <p:cNvSpPr txBox="1"/>
          <p:nvPr/>
        </p:nvSpPr>
        <p:spPr>
          <a:xfrm>
            <a:off x="595901" y="1285038"/>
            <a:ext cx="3441843" cy="1508105"/>
          </a:xfrm>
          <a:prstGeom prst="rect">
            <a:avLst/>
          </a:prstGeom>
          <a:noFill/>
        </p:spPr>
        <p:txBody>
          <a:bodyPr wrap="square" rtlCol="0">
            <a:spAutoFit/>
          </a:bodyPr>
          <a:lstStyle/>
          <a:p>
            <a:pPr marL="285750" indent="-285750">
              <a:buFont typeface="Arial" panose="020B0604020202020204" pitchFamily="34" charset="0"/>
              <a:buChar char="•"/>
            </a:pPr>
            <a:r>
              <a:rPr lang="en-US" sz="1800" b="0" i="0" u="none" strike="noStrike" dirty="0">
                <a:solidFill>
                  <a:srgbClr val="292F33"/>
                </a:solidFill>
                <a:effectLst/>
                <a:latin typeface="Arial" panose="020B0604020202020204" pitchFamily="34" charset="0"/>
              </a:rPr>
              <a:t> </a:t>
            </a:r>
            <a:r>
              <a:rPr lang="en-US" sz="1800" dirty="0">
                <a:solidFill>
                  <a:srgbClr val="292F33"/>
                </a:solidFill>
                <a:latin typeface="Arial" panose="020B0604020202020204" pitchFamily="34" charset="0"/>
              </a:rPr>
              <a:t>S</a:t>
            </a:r>
            <a:r>
              <a:rPr lang="en-US" sz="1800" b="0" i="0" u="none" strike="noStrike" dirty="0">
                <a:solidFill>
                  <a:srgbClr val="292F33"/>
                </a:solidFill>
                <a:effectLst/>
                <a:latin typeface="Arial" panose="020B0604020202020204" pitchFamily="34" charset="0"/>
              </a:rPr>
              <a:t>ign in to</a:t>
            </a:r>
            <a:r>
              <a:rPr lang="en-US" sz="1800" b="0" i="0" u="none" strike="noStrike" dirty="0">
                <a:solidFill>
                  <a:srgbClr val="1155CC"/>
                </a:solidFill>
                <a:effectLst/>
                <a:latin typeface="Arial" panose="020B0604020202020204" pitchFamily="34" charset="0"/>
                <a:hlinkClick r:id="rId3"/>
              </a:rPr>
              <a:t> </a:t>
            </a:r>
            <a:r>
              <a:rPr lang="en-US" sz="1800" b="0" i="0" u="sng" strike="noStrike" dirty="0">
                <a:solidFill>
                  <a:srgbClr val="1155CC"/>
                </a:solidFill>
                <a:effectLst/>
                <a:latin typeface="Arial" panose="020B0604020202020204" pitchFamily="34" charset="0"/>
                <a:hlinkClick r:id="rId3"/>
              </a:rPr>
              <a:t>WAMS Sign In</a:t>
            </a:r>
            <a:r>
              <a:rPr lang="en-US" sz="1800" b="0" i="0" u="none" strike="noStrike" dirty="0">
                <a:solidFill>
                  <a:srgbClr val="292F33"/>
                </a:solidFill>
                <a:effectLst/>
                <a:latin typeface="Arial" panose="020B0604020202020204" pitchFamily="34" charset="0"/>
              </a:rPr>
              <a:t> </a:t>
            </a:r>
          </a:p>
          <a:p>
            <a:pPr marL="285750" indent="-285750">
              <a:buFont typeface="Arial" panose="020B0604020202020204" pitchFamily="34" charset="0"/>
              <a:buChar char="•"/>
            </a:pPr>
            <a:endParaRPr lang="en-US" sz="1800" dirty="0">
              <a:solidFill>
                <a:srgbClr val="292F33"/>
              </a:solidFill>
              <a:latin typeface="Arial" panose="020B0604020202020204" pitchFamily="34" charset="0"/>
            </a:endParaRPr>
          </a:p>
          <a:p>
            <a:pPr marL="285750" indent="-285750">
              <a:buFont typeface="Arial" panose="020B0604020202020204" pitchFamily="34" charset="0"/>
              <a:buChar char="•"/>
            </a:pPr>
            <a:endParaRPr lang="en-US" sz="1800" dirty="0">
              <a:solidFill>
                <a:srgbClr val="292F33"/>
              </a:solidFill>
              <a:latin typeface="Arial" panose="020B0604020202020204" pitchFamily="34" charset="0"/>
            </a:endParaRPr>
          </a:p>
          <a:p>
            <a:pPr marL="285750" indent="-285750">
              <a:buFont typeface="Arial" panose="020B0604020202020204" pitchFamily="34" charset="0"/>
              <a:buChar char="•"/>
            </a:pPr>
            <a:endParaRPr lang="en-US" sz="1800" dirty="0">
              <a:solidFill>
                <a:srgbClr val="292F33"/>
              </a:solidFill>
              <a:latin typeface="Arial" panose="020B0604020202020204" pitchFamily="34" charset="0"/>
            </a:endParaRPr>
          </a:p>
          <a:p>
            <a:pPr marL="285750" indent="-285750">
              <a:buFont typeface="Arial" panose="020B0604020202020204" pitchFamily="34" charset="0"/>
              <a:buChar char="•"/>
            </a:pPr>
            <a:endParaRPr lang="en-US" sz="2000" dirty="0"/>
          </a:p>
        </p:txBody>
      </p:sp>
      <p:pic>
        <p:nvPicPr>
          <p:cNvPr id="2050" name="Picture 2">
            <a:extLst>
              <a:ext uri="{FF2B5EF4-FFF2-40B4-BE49-F238E27FC236}">
                <a16:creationId xmlns:a16="http://schemas.microsoft.com/office/drawing/2014/main" id="{9C5E9E52-92BE-4F87-9EEB-EF6748A70E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8073" y="2257158"/>
            <a:ext cx="2857500" cy="2247900"/>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a:extLst>
              <a:ext uri="{FF2B5EF4-FFF2-40B4-BE49-F238E27FC236}">
                <a16:creationId xmlns:a16="http://schemas.microsoft.com/office/drawing/2014/main" id="{ABE36024-1AD3-493D-A777-D157ED3C287F}"/>
              </a:ext>
            </a:extLst>
          </p:cNvPr>
          <p:cNvCxnSpPr>
            <a:cxnSpLocks/>
          </p:cNvCxnSpPr>
          <p:nvPr/>
        </p:nvCxnSpPr>
        <p:spPr>
          <a:xfrm>
            <a:off x="4828854" y="921657"/>
            <a:ext cx="0" cy="4221843"/>
          </a:xfrm>
          <a:prstGeom prst="line">
            <a:avLst/>
          </a:prstGeom>
          <a:ln w="38100"/>
          <a:effectLst/>
        </p:spPr>
        <p:style>
          <a:lnRef idx="1">
            <a:schemeClr val="accent1"/>
          </a:lnRef>
          <a:fillRef idx="0">
            <a:schemeClr val="accent1"/>
          </a:fillRef>
          <a:effectRef idx="0">
            <a:schemeClr val="accent1"/>
          </a:effectRef>
          <a:fontRef idx="minor">
            <a:schemeClr val="tx1"/>
          </a:fontRef>
        </p:style>
      </p:cxnSp>
      <p:pic>
        <p:nvPicPr>
          <p:cNvPr id="2052" name="Picture 4">
            <a:extLst>
              <a:ext uri="{FF2B5EF4-FFF2-40B4-BE49-F238E27FC236}">
                <a16:creationId xmlns:a16="http://schemas.microsoft.com/office/drawing/2014/main" id="{D8621CF8-2708-49F8-8AC1-F3CD26386C8F}"/>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86177" y="2373037"/>
            <a:ext cx="4000500" cy="1362075"/>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42564C77-CF79-4BCD-81BA-443FECB47FA7}"/>
              </a:ext>
            </a:extLst>
          </p:cNvPr>
          <p:cNvSpPr txBox="1"/>
          <p:nvPr/>
        </p:nvSpPr>
        <p:spPr>
          <a:xfrm>
            <a:off x="5121026" y="1285038"/>
            <a:ext cx="3642830" cy="923330"/>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err="1">
                <a:ln>
                  <a:noFill/>
                </a:ln>
                <a:solidFill>
                  <a:srgbClr val="292F33"/>
                </a:solidFill>
                <a:effectLst/>
                <a:latin typeface="Source Sans Pro" panose="020B0503030403020204" pitchFamily="34" charset="0"/>
                <a:ea typeface="Source Sans Pro" panose="020B0503030403020204" pitchFamily="34" charset="0"/>
              </a:rPr>
              <a:t>WISEdash</a:t>
            </a:r>
            <a:r>
              <a:rPr kumimoji="0" lang="en-US" altLang="en-US" sz="1800" b="0" i="0" u="none" strike="noStrike" cap="none" normalizeH="0" baseline="0" dirty="0">
                <a:ln>
                  <a:noFill/>
                </a:ln>
                <a:solidFill>
                  <a:srgbClr val="292F33"/>
                </a:solidFill>
                <a:effectLst/>
                <a:latin typeface="Source Sans Pro" panose="020B0503030403020204" pitchFamily="34" charset="0"/>
                <a:ea typeface="Source Sans Pro" panose="020B0503030403020204" pitchFamily="34" charset="0"/>
              </a:rPr>
              <a:t> will appear as a link on the </a:t>
            </a:r>
            <a:r>
              <a:rPr kumimoji="0" lang="en-US" altLang="en-US" sz="1800" b="1" i="0" u="none" strike="noStrike" cap="none" normalizeH="0" baseline="0" dirty="0">
                <a:ln>
                  <a:noFill/>
                </a:ln>
                <a:solidFill>
                  <a:srgbClr val="292F33"/>
                </a:solidFill>
                <a:effectLst/>
                <a:latin typeface="Source Sans Pro" panose="020B0503030403020204" pitchFamily="34" charset="0"/>
                <a:ea typeface="Source Sans Pro" panose="020B0503030403020204" pitchFamily="34" charset="0"/>
              </a:rPr>
              <a:t>My Apps</a:t>
            </a:r>
            <a:r>
              <a:rPr kumimoji="0" lang="en-US" altLang="en-US" sz="1800" b="0" i="0" u="none" strike="noStrike" cap="none" normalizeH="0" baseline="0" dirty="0">
                <a:ln>
                  <a:noFill/>
                </a:ln>
                <a:solidFill>
                  <a:srgbClr val="292F33"/>
                </a:solidFill>
                <a:effectLst/>
                <a:latin typeface="Source Sans Pro" panose="020B0503030403020204" pitchFamily="34" charset="0"/>
                <a:ea typeface="Source Sans Pro" panose="020B0503030403020204" pitchFamily="34" charset="0"/>
              </a:rPr>
              <a:t> page Click the link for the application. </a:t>
            </a:r>
            <a:endParaRPr kumimoji="0" lang="en-US" altLang="en-US" sz="2800" b="1" i="0" u="none" strike="noStrike" cap="none" normalizeH="0" baseline="0" dirty="0">
              <a:ln>
                <a:noFill/>
              </a:ln>
              <a:solidFill>
                <a:srgbClr val="292F33"/>
              </a:solidFill>
              <a:effectLst/>
              <a:latin typeface="Source Sans Pro" panose="020B0503030403020204" pitchFamily="34" charset="0"/>
              <a:ea typeface="Source Sans Pro" panose="020B0503030403020204" pitchFamily="34" charset="0"/>
            </a:endParaRPr>
          </a:p>
        </p:txBody>
      </p:sp>
    </p:spTree>
    <p:extLst>
      <p:ext uri="{BB962C8B-B14F-4D97-AF65-F5344CB8AC3E}">
        <p14:creationId xmlns:p14="http://schemas.microsoft.com/office/powerpoint/2010/main" val="2880522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36D0156-EB06-4155-A44C-82D26CC003F8}"/>
              </a:ext>
            </a:extLst>
          </p:cNvPr>
          <p:cNvSpPr>
            <a:spLocks noGrp="1"/>
          </p:cNvSpPr>
          <p:nvPr>
            <p:ph type="body" sz="quarter" idx="13"/>
          </p:nvPr>
        </p:nvSpPr>
        <p:spPr/>
        <p:txBody>
          <a:bodyPr>
            <a:normAutofit/>
          </a:bodyPr>
          <a:lstStyle/>
          <a:p>
            <a:r>
              <a:rPr lang="en-US" sz="3300" dirty="0"/>
              <a:t>Finding FAFSA Completion Status</a:t>
            </a:r>
          </a:p>
        </p:txBody>
      </p:sp>
      <p:pic>
        <p:nvPicPr>
          <p:cNvPr id="3074" name="Picture 2">
            <a:extLst>
              <a:ext uri="{FF2B5EF4-FFF2-40B4-BE49-F238E27FC236}">
                <a16:creationId xmlns:a16="http://schemas.microsoft.com/office/drawing/2014/main" id="{F43D7229-9EC8-4839-B179-0910FFEF71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2054829" y="1095583"/>
            <a:ext cx="308225" cy="35754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CFC30FE-50DC-4C2E-A8E0-434127415FF7}"/>
              </a:ext>
            </a:extLst>
          </p:cNvPr>
          <p:cNvSpPr txBox="1"/>
          <p:nvPr/>
        </p:nvSpPr>
        <p:spPr>
          <a:xfrm>
            <a:off x="123289" y="1095583"/>
            <a:ext cx="8522414" cy="2077492"/>
          </a:xfrm>
          <a:prstGeom prst="rect">
            <a:avLst/>
          </a:prstGeom>
          <a:noFill/>
        </p:spPr>
        <p:txBody>
          <a:bodyPr wrap="square">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700" dirty="0">
                <a:solidFill>
                  <a:srgbClr val="292F33"/>
                </a:solidFill>
                <a:latin typeface="Arial" panose="020B0604020202020204" pitchFamily="34" charset="0"/>
                <a:cs typeface="Arial" panose="020B0604020202020204" pitchFamily="34" charset="0"/>
              </a:rPr>
              <a:t>Click the</a:t>
            </a:r>
            <a:r>
              <a:rPr kumimoji="0" lang="en-US" altLang="en-US" sz="1700" b="0" i="0" u="none" strike="noStrike" cap="none" normalizeH="0" baseline="0" dirty="0">
                <a:ln>
                  <a:noFill/>
                </a:ln>
                <a:solidFill>
                  <a:srgbClr val="292F33"/>
                </a:solidFill>
                <a:effectLst/>
                <a:latin typeface="Arial" panose="020B0604020202020204" pitchFamily="34" charset="0"/>
                <a:cs typeface="Arial" panose="020B0604020202020204" pitchFamily="34" charset="0"/>
              </a:rPr>
              <a:t> </a:t>
            </a: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“waffle”       in the top</a:t>
            </a:r>
            <a:r>
              <a:rPr kumimoji="0" lang="en-US" altLang="en-US" sz="1700" b="1" i="0" u="none" strike="noStrike" cap="none" normalizeH="0" baseline="0" dirty="0">
                <a:ln>
                  <a:noFill/>
                </a:ln>
                <a:solidFill>
                  <a:srgbClr val="202124"/>
                </a:solidFill>
                <a:effectLst/>
                <a:latin typeface="Arial" panose="020B0604020202020204" pitchFamily="34" charset="0"/>
                <a:cs typeface="Arial" panose="020B0604020202020204" pitchFamily="34" charset="0"/>
              </a:rPr>
              <a:t> left </a:t>
            </a: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corner of your browser. </a:t>
            </a:r>
            <a:endParaRPr lang="en-US" altLang="en-US" sz="1700" dirty="0">
              <a:solidFill>
                <a:srgbClr val="202124"/>
              </a:solidFill>
              <a:latin typeface="Arial" panose="020B0604020202020204" pitchFamily="34"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sz="10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Hover and select “topics.”</a:t>
            </a:r>
          </a:p>
          <a:p>
            <a:pPr marR="0" lvl="0" algn="l" defTabSz="914400" rtl="0" eaLnBrk="0" fontAlgn="base" latinLnBrk="0" hangingPunct="0">
              <a:lnSpc>
                <a:spcPct val="100000"/>
              </a:lnSpc>
              <a:spcBef>
                <a:spcPct val="0"/>
              </a:spcBef>
              <a:spcAft>
                <a:spcPct val="0"/>
              </a:spcAft>
              <a:buClrTx/>
              <a:buSzTx/>
              <a:tabLst/>
            </a:pPr>
            <a:endParaRPr kumimoji="0" lang="en-US" altLang="en-US" sz="10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700" dirty="0">
                <a:solidFill>
                  <a:srgbClr val="202124"/>
                </a:solidFill>
                <a:latin typeface="Arial" panose="020B0604020202020204" pitchFamily="34" charset="0"/>
                <a:cs typeface="Arial" panose="020B0604020202020204" pitchFamily="34" charset="0"/>
              </a:rPr>
              <a:t>S</a:t>
            </a: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elect “Graduation” in the </a:t>
            </a:r>
            <a:r>
              <a:rPr kumimoji="0" lang="en-US" altLang="en-US" sz="1700" b="1" i="0" u="none" strike="noStrike" cap="none" normalizeH="0" baseline="0" dirty="0">
                <a:ln>
                  <a:noFill/>
                </a:ln>
                <a:solidFill>
                  <a:srgbClr val="202124"/>
                </a:solidFill>
                <a:effectLst/>
                <a:latin typeface="Arial" panose="020B0604020202020204" pitchFamily="34" charset="0"/>
                <a:cs typeface="Arial" panose="020B0604020202020204" pitchFamily="34" charset="0"/>
              </a:rPr>
              <a:t>top</a:t>
            </a: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 row</a:t>
            </a:r>
          </a:p>
          <a:p>
            <a:pPr marR="0" lvl="0" algn="l" defTabSz="914400" rtl="0" eaLnBrk="0" fontAlgn="base" latinLnBrk="0" hangingPunct="0">
              <a:lnSpc>
                <a:spcPct val="100000"/>
              </a:lnSpc>
              <a:spcBef>
                <a:spcPct val="0"/>
              </a:spcBef>
              <a:spcAft>
                <a:spcPct val="0"/>
              </a:spcAft>
              <a:buClrTx/>
              <a:buSzTx/>
              <a:tabLst/>
            </a:pPr>
            <a:endParaRPr lang="en-US" altLang="en-US" sz="1000" dirty="0">
              <a:solidFill>
                <a:srgbClr val="202124"/>
              </a:solidFill>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700" dirty="0">
                <a:solidFill>
                  <a:srgbClr val="202124"/>
                </a:solidFill>
                <a:latin typeface="Arial" panose="020B0604020202020204" pitchFamily="34" charset="0"/>
                <a:cs typeface="Arial" panose="020B0604020202020204" pitchFamily="34" charset="0"/>
              </a:rPr>
              <a:t>S</a:t>
            </a: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elect “Post-secondary” in row 2</a:t>
            </a:r>
          </a:p>
          <a:p>
            <a:pPr marR="0" lvl="0" algn="l" defTabSz="914400" rtl="0" eaLnBrk="0" fontAlgn="base" latinLnBrk="0" hangingPunct="0">
              <a:lnSpc>
                <a:spcPct val="100000"/>
              </a:lnSpc>
              <a:spcBef>
                <a:spcPct val="0"/>
              </a:spcBef>
              <a:spcAft>
                <a:spcPct val="0"/>
              </a:spcAft>
              <a:buClrTx/>
              <a:buSzTx/>
              <a:tabLst/>
            </a:pPr>
            <a:endParaRPr kumimoji="0" lang="en-US" altLang="en-US" sz="1000" b="0" i="0" u="none" strike="noStrike" cap="none" normalizeH="0" baseline="0" dirty="0">
              <a:ln>
                <a:noFill/>
              </a:ln>
              <a:solidFill>
                <a:srgbClr val="202124"/>
              </a:solidFill>
              <a:effectLst/>
              <a:latin typeface="Arial" panose="020B0604020202020204" pitchFamily="34"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altLang="en-US" sz="1700" dirty="0">
                <a:solidFill>
                  <a:srgbClr val="202124"/>
                </a:solidFill>
                <a:latin typeface="Arial" panose="020B0604020202020204" pitchFamily="34" charset="0"/>
                <a:cs typeface="Arial" panose="020B0604020202020204" pitchFamily="34" charset="0"/>
              </a:rPr>
              <a:t>S</a:t>
            </a:r>
            <a:r>
              <a:rPr kumimoji="0" lang="en-US" altLang="en-US" sz="1700" b="0" i="0" u="none" strike="noStrike" cap="none" normalizeH="0" baseline="0" dirty="0">
                <a:ln>
                  <a:noFill/>
                </a:ln>
                <a:solidFill>
                  <a:srgbClr val="202124"/>
                </a:solidFill>
                <a:effectLst/>
                <a:latin typeface="Arial" panose="020B0604020202020204" pitchFamily="34" charset="0"/>
                <a:cs typeface="Arial" panose="020B0604020202020204" pitchFamily="34" charset="0"/>
              </a:rPr>
              <a:t>elect “FAFSA Completion Status by Subgroup” in the dropdown menu that appears.</a:t>
            </a:r>
            <a:r>
              <a:rPr kumimoji="0" lang="en-US" altLang="en-US" sz="1700" b="0" i="0" u="none" strike="noStrike" cap="none" normalizeH="0" baseline="0" dirty="0">
                <a:ln>
                  <a:noFill/>
                </a:ln>
                <a:solidFill>
                  <a:schemeClr val="tx1"/>
                </a:solidFill>
                <a:effectLst/>
              </a:rPr>
              <a:t> </a:t>
            </a:r>
            <a:endParaRPr kumimoji="0" lang="en-US" altLang="en-US" sz="1700" b="0" i="0" u="none" strike="noStrike" cap="none" normalizeH="0" baseline="0" dirty="0">
              <a:ln>
                <a:noFill/>
              </a:ln>
              <a:solidFill>
                <a:schemeClr val="tx1"/>
              </a:solidFill>
              <a:effectLst/>
              <a:latin typeface="Arial" panose="020B0604020202020204" pitchFamily="34" charset="0"/>
            </a:endParaRPr>
          </a:p>
        </p:txBody>
      </p:sp>
      <p:pic>
        <p:nvPicPr>
          <p:cNvPr id="9" name="Picture 2">
            <a:extLst>
              <a:ext uri="{FF2B5EF4-FFF2-40B4-BE49-F238E27FC236}">
                <a16:creationId xmlns:a16="http://schemas.microsoft.com/office/drawing/2014/main" id="{A4A72476-0948-426D-8067-2E137C1ED5B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04770" y="3182795"/>
            <a:ext cx="6496896" cy="1633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63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0" y="-43442"/>
            <a:ext cx="9144000" cy="921657"/>
          </a:xfrm>
        </p:spPr>
        <p:txBody>
          <a:bodyPr>
            <a:normAutofit/>
          </a:bodyPr>
          <a:lstStyle/>
          <a:p>
            <a:r>
              <a:rPr lang="en-US" sz="3300" dirty="0"/>
              <a:t>Disaggregating the Data</a:t>
            </a:r>
          </a:p>
        </p:txBody>
      </p:sp>
      <p:sp>
        <p:nvSpPr>
          <p:cNvPr id="7" name="TextBox 6">
            <a:extLst>
              <a:ext uri="{FF2B5EF4-FFF2-40B4-BE49-F238E27FC236}">
                <a16:creationId xmlns:a16="http://schemas.microsoft.com/office/drawing/2014/main" id="{67674592-8AA1-4E2C-B077-D485A281F08A}"/>
              </a:ext>
            </a:extLst>
          </p:cNvPr>
          <p:cNvSpPr txBox="1"/>
          <p:nvPr/>
        </p:nvSpPr>
        <p:spPr>
          <a:xfrm>
            <a:off x="1659325" y="982454"/>
            <a:ext cx="5619964" cy="2215991"/>
          </a:xfrm>
          <a:prstGeom prst="rect">
            <a:avLst/>
          </a:prstGeom>
          <a:noFill/>
          <a:ln w="28575">
            <a:solidFill>
              <a:srgbClr val="33A056"/>
            </a:solidFill>
          </a:ln>
        </p:spPr>
        <p:txBody>
          <a:bodyPr wrap="square">
            <a:spAutoFit/>
          </a:bodyPr>
          <a:lstStyle/>
          <a:p>
            <a:pPr rtl="0" fontAlgn="base">
              <a:spcBef>
                <a:spcPts val="0"/>
              </a:spcBef>
              <a:spcAft>
                <a:spcPts val="0"/>
              </a:spcAft>
            </a:pPr>
            <a:r>
              <a:rPr lang="en-US" sz="2300" b="0" i="0" u="none" strike="noStrike" dirty="0">
                <a:solidFill>
                  <a:srgbClr val="202124"/>
                </a:solidFill>
                <a:effectLst/>
                <a:latin typeface="Arial" panose="020B0604020202020204" pitchFamily="34" charset="0"/>
              </a:rPr>
              <a:t>Filter data to sort by various subgroups: </a:t>
            </a:r>
          </a:p>
          <a:p>
            <a:pPr marL="693925" lvl="1" indent="-285750" fontAlgn="base">
              <a:buFont typeface="Arial" panose="020B0604020202020204" pitchFamily="34" charset="0"/>
              <a:buChar char="•"/>
            </a:pPr>
            <a:r>
              <a:rPr lang="en-US" sz="2300" b="0" i="0" u="none" strike="noStrike" dirty="0">
                <a:solidFill>
                  <a:srgbClr val="202124"/>
                </a:solidFill>
                <a:effectLst/>
                <a:latin typeface="Arial" panose="020B0604020202020204" pitchFamily="34" charset="0"/>
              </a:rPr>
              <a:t>School</a:t>
            </a:r>
          </a:p>
          <a:p>
            <a:pPr marL="693925" lvl="1" indent="-285750" fontAlgn="base">
              <a:buFont typeface="Arial" panose="020B0604020202020204" pitchFamily="34" charset="0"/>
              <a:buChar char="•"/>
            </a:pPr>
            <a:r>
              <a:rPr lang="en-US" sz="2300" b="0" i="0" u="none" strike="noStrike" dirty="0">
                <a:solidFill>
                  <a:srgbClr val="202124"/>
                </a:solidFill>
                <a:effectLst/>
                <a:latin typeface="Arial" panose="020B0604020202020204" pitchFamily="34" charset="0"/>
              </a:rPr>
              <a:t>Disability</a:t>
            </a:r>
          </a:p>
          <a:p>
            <a:pPr marL="693925" lvl="1" indent="-285750" fontAlgn="base">
              <a:buFont typeface="Arial" panose="020B0604020202020204" pitchFamily="34" charset="0"/>
              <a:buChar char="•"/>
            </a:pPr>
            <a:r>
              <a:rPr lang="en-US" sz="2300" b="0" i="0" u="none" strike="noStrike" dirty="0">
                <a:solidFill>
                  <a:srgbClr val="202124"/>
                </a:solidFill>
                <a:effectLst/>
                <a:latin typeface="Arial" panose="020B0604020202020204" pitchFamily="34" charset="0"/>
              </a:rPr>
              <a:t>Gender </a:t>
            </a:r>
          </a:p>
          <a:p>
            <a:pPr marL="693925" lvl="1" indent="-285750" fontAlgn="base">
              <a:buFont typeface="Arial" panose="020B0604020202020204" pitchFamily="34" charset="0"/>
              <a:buChar char="•"/>
            </a:pPr>
            <a:r>
              <a:rPr lang="en-US" sz="2300" b="0" i="0" u="none" strike="noStrike" dirty="0">
                <a:solidFill>
                  <a:srgbClr val="202124"/>
                </a:solidFill>
                <a:effectLst/>
                <a:latin typeface="Arial" panose="020B0604020202020204" pitchFamily="34" charset="0"/>
              </a:rPr>
              <a:t>EL Status</a:t>
            </a:r>
          </a:p>
          <a:p>
            <a:pPr marL="693925" lvl="1" indent="-285750" fontAlgn="base">
              <a:buFont typeface="Arial" panose="020B0604020202020204" pitchFamily="34" charset="0"/>
              <a:buChar char="•"/>
            </a:pPr>
            <a:r>
              <a:rPr lang="en-US" sz="2300" b="0" i="0" u="none" strike="noStrike" dirty="0">
                <a:solidFill>
                  <a:srgbClr val="202124"/>
                </a:solidFill>
                <a:effectLst/>
                <a:latin typeface="Arial" panose="020B0604020202020204" pitchFamily="34" charset="0"/>
              </a:rPr>
              <a:t>Race/Ethnicity</a:t>
            </a:r>
          </a:p>
        </p:txBody>
      </p:sp>
      <p:pic>
        <p:nvPicPr>
          <p:cNvPr id="10" name="Picture 2">
            <a:extLst>
              <a:ext uri="{FF2B5EF4-FFF2-40B4-BE49-F238E27FC236}">
                <a16:creationId xmlns:a16="http://schemas.microsoft.com/office/drawing/2014/main" id="{AA80B516-B602-402D-A89A-73F5AC91003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9325" y="3383120"/>
            <a:ext cx="5693539" cy="1431644"/>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a:extLst>
              <a:ext uri="{FF2B5EF4-FFF2-40B4-BE49-F238E27FC236}">
                <a16:creationId xmlns:a16="http://schemas.microsoft.com/office/drawing/2014/main" id="{5637E337-F501-4FE6-97FE-29601CFDE5D5}"/>
              </a:ext>
            </a:extLst>
          </p:cNvPr>
          <p:cNvSpPr/>
          <p:nvPr/>
        </p:nvSpPr>
        <p:spPr>
          <a:xfrm>
            <a:off x="1592023" y="4312413"/>
            <a:ext cx="1243173" cy="380144"/>
          </a:xfrm>
          <a:prstGeom prst="ellipse">
            <a:avLst/>
          </a:prstGeom>
          <a:solidFill>
            <a:srgbClr val="FFFFFF">
              <a:alpha val="0"/>
            </a:srgbClr>
          </a:solidFill>
          <a:ln w="19050">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sp>
        <p:nvSpPr>
          <p:cNvPr id="13" name="Arrow: Curved Right 12">
            <a:extLst>
              <a:ext uri="{FF2B5EF4-FFF2-40B4-BE49-F238E27FC236}">
                <a16:creationId xmlns:a16="http://schemas.microsoft.com/office/drawing/2014/main" id="{C5C8C672-6C4C-48CD-8BE8-498CBA606299}"/>
              </a:ext>
            </a:extLst>
          </p:cNvPr>
          <p:cNvSpPr/>
          <p:nvPr/>
        </p:nvSpPr>
        <p:spPr>
          <a:xfrm>
            <a:off x="287676" y="1253447"/>
            <a:ext cx="1243173" cy="362004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08557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2D1D435-B5D7-43D1-A163-35DE8A58F2A7}"/>
              </a:ext>
            </a:extLst>
          </p:cNvPr>
          <p:cNvSpPr>
            <a:spLocks noGrp="1"/>
          </p:cNvSpPr>
          <p:nvPr>
            <p:ph type="body" sz="quarter" idx="13"/>
          </p:nvPr>
        </p:nvSpPr>
        <p:spPr/>
        <p:txBody>
          <a:bodyPr>
            <a:normAutofit/>
          </a:bodyPr>
          <a:lstStyle/>
          <a:p>
            <a:r>
              <a:rPr lang="en-US" sz="3300" dirty="0"/>
              <a:t>Completion Status Data</a:t>
            </a:r>
          </a:p>
        </p:txBody>
      </p:sp>
      <p:sp>
        <p:nvSpPr>
          <p:cNvPr id="3" name="Text Placeholder 2">
            <a:extLst>
              <a:ext uri="{FF2B5EF4-FFF2-40B4-BE49-F238E27FC236}">
                <a16:creationId xmlns:a16="http://schemas.microsoft.com/office/drawing/2014/main" id="{33E91B15-C92B-4196-90E2-32F8B12B13FA}"/>
              </a:ext>
            </a:extLst>
          </p:cNvPr>
          <p:cNvSpPr>
            <a:spLocks noGrp="1"/>
          </p:cNvSpPr>
          <p:nvPr>
            <p:ph type="body" sz="quarter" idx="14"/>
          </p:nvPr>
        </p:nvSpPr>
        <p:spPr>
          <a:xfrm>
            <a:off x="81533" y="1048024"/>
            <a:ext cx="4054239" cy="4095476"/>
          </a:xfrm>
        </p:spPr>
        <p:txBody>
          <a:bodyPr>
            <a:normAutofit fontScale="25000" lnSpcReduction="20000"/>
          </a:bodyPr>
          <a:lstStyle/>
          <a:p>
            <a:r>
              <a:rPr lang="en-US" sz="8000" b="0" dirty="0">
                <a:solidFill>
                  <a:srgbClr val="202124"/>
                </a:solidFill>
                <a:latin typeface="Arial" panose="020B0604020202020204" pitchFamily="34" charset="0"/>
              </a:rPr>
              <a:t>C</a:t>
            </a:r>
            <a:r>
              <a:rPr lang="en-US" sz="8000" b="0" i="0" u="none" strike="noStrike" dirty="0">
                <a:solidFill>
                  <a:srgbClr val="202124"/>
                </a:solidFill>
                <a:effectLst/>
                <a:latin typeface="Arial" panose="020B0604020202020204" pitchFamily="34" charset="0"/>
              </a:rPr>
              <a:t>lick on the </a:t>
            </a:r>
            <a:r>
              <a:rPr lang="en-US" sz="8000" b="0" i="0" u="none" strike="noStrike" dirty="0">
                <a:effectLst/>
                <a:highlight>
                  <a:srgbClr val="C0C0C0"/>
                </a:highlight>
                <a:latin typeface="Arial" panose="020B0604020202020204" pitchFamily="34" charset="0"/>
              </a:rPr>
              <a:t>gray</a:t>
            </a:r>
            <a:r>
              <a:rPr lang="en-US" sz="8000" b="0" i="0" u="none" strike="noStrike" dirty="0">
                <a:solidFill>
                  <a:srgbClr val="202124"/>
                </a:solidFill>
                <a:effectLst/>
                <a:latin typeface="Arial" panose="020B0604020202020204" pitchFamily="34" charset="0"/>
              </a:rPr>
              <a:t> portion of the bar graph titled, “FAFSA Completion Status to see students who </a:t>
            </a:r>
            <a:r>
              <a:rPr lang="en-US" sz="8000" b="0" i="1" u="sng" strike="noStrike" dirty="0">
                <a:solidFill>
                  <a:srgbClr val="202124"/>
                </a:solidFill>
                <a:effectLst/>
                <a:latin typeface="Arial" panose="020B0604020202020204" pitchFamily="34" charset="0"/>
              </a:rPr>
              <a:t>have not</a:t>
            </a:r>
            <a:r>
              <a:rPr lang="en-US" sz="8000" b="0" i="1" strike="noStrike" dirty="0">
                <a:solidFill>
                  <a:srgbClr val="202124"/>
                </a:solidFill>
                <a:effectLst/>
                <a:latin typeface="Arial" panose="020B0604020202020204" pitchFamily="34" charset="0"/>
              </a:rPr>
              <a:t> </a:t>
            </a:r>
            <a:r>
              <a:rPr lang="en-US" sz="8000" b="0" i="0" u="none" strike="noStrike" dirty="0">
                <a:solidFill>
                  <a:srgbClr val="202124"/>
                </a:solidFill>
                <a:effectLst/>
                <a:latin typeface="Arial" panose="020B0604020202020204" pitchFamily="34" charset="0"/>
              </a:rPr>
              <a:t>started the FAFSA. </a:t>
            </a:r>
          </a:p>
          <a:p>
            <a:endParaRPr lang="en-US" sz="6200" b="0" i="0" u="none" strike="noStrike" dirty="0">
              <a:solidFill>
                <a:srgbClr val="202124"/>
              </a:solidFill>
              <a:effectLst/>
              <a:latin typeface="Arial" panose="020B0604020202020204" pitchFamily="34" charset="0"/>
            </a:endParaRPr>
          </a:p>
          <a:p>
            <a:r>
              <a:rPr lang="en-US" sz="8000" b="0" dirty="0">
                <a:solidFill>
                  <a:srgbClr val="202124"/>
                </a:solidFill>
                <a:latin typeface="Arial" panose="020B0604020202020204" pitchFamily="34" charset="0"/>
              </a:rPr>
              <a:t>C</a:t>
            </a:r>
            <a:r>
              <a:rPr lang="en-US" sz="8000" b="0" i="0" u="none" strike="noStrike" dirty="0">
                <a:solidFill>
                  <a:srgbClr val="202124"/>
                </a:solidFill>
                <a:effectLst/>
                <a:latin typeface="Arial" panose="020B0604020202020204" pitchFamily="34" charset="0"/>
              </a:rPr>
              <a:t>lick the </a:t>
            </a:r>
            <a:r>
              <a:rPr lang="en-US" sz="8000" b="0" i="0" u="none" strike="noStrike" dirty="0">
                <a:effectLst/>
                <a:highlight>
                  <a:srgbClr val="00FF00"/>
                </a:highlight>
                <a:latin typeface="Arial" panose="020B0604020202020204" pitchFamily="34" charset="0"/>
              </a:rPr>
              <a:t>green</a:t>
            </a:r>
            <a:r>
              <a:rPr lang="en-US" sz="8000" b="0" i="0" u="none" strike="noStrike" dirty="0">
                <a:solidFill>
                  <a:srgbClr val="202124"/>
                </a:solidFill>
                <a:effectLst/>
                <a:latin typeface="Arial" panose="020B0604020202020204" pitchFamily="34" charset="0"/>
              </a:rPr>
              <a:t> portion of the bar graph. to view students who </a:t>
            </a:r>
            <a:r>
              <a:rPr lang="en-US" sz="8000" b="0" i="1" u="sng" strike="noStrike" dirty="0">
                <a:solidFill>
                  <a:srgbClr val="202124"/>
                </a:solidFill>
                <a:effectLst/>
                <a:latin typeface="Arial" panose="020B0604020202020204" pitchFamily="34" charset="0"/>
              </a:rPr>
              <a:t>have</a:t>
            </a:r>
            <a:r>
              <a:rPr lang="en-US" sz="8000" b="0" i="0" u="none" strike="noStrike" dirty="0">
                <a:solidFill>
                  <a:srgbClr val="202124"/>
                </a:solidFill>
                <a:effectLst/>
                <a:latin typeface="Arial" panose="020B0604020202020204" pitchFamily="34" charset="0"/>
              </a:rPr>
              <a:t> completed the FAFSA.</a:t>
            </a:r>
          </a:p>
          <a:p>
            <a:endParaRPr lang="en-US" dirty="0"/>
          </a:p>
        </p:txBody>
      </p:sp>
      <p:pic>
        <p:nvPicPr>
          <p:cNvPr id="5" name="Picture 4">
            <a:extLst>
              <a:ext uri="{FF2B5EF4-FFF2-40B4-BE49-F238E27FC236}">
                <a16:creationId xmlns:a16="http://schemas.microsoft.com/office/drawing/2014/main" id="{99ABE93E-7C51-4C5D-92D9-742A75A0425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94607" y="1143034"/>
            <a:ext cx="3231812" cy="2975960"/>
          </a:xfrm>
          <a:prstGeom prst="rect">
            <a:avLst/>
          </a:prstGeom>
          <a:noFill/>
          <a:ln w="19050">
            <a:solidFill>
              <a:srgbClr val="33A056"/>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55713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5251</TotalTime>
  <Words>518</Words>
  <Application>Microsoft Office PowerPoint</Application>
  <PresentationFormat>On-screen Show (16:9)</PresentationFormat>
  <Paragraphs>68</Paragraphs>
  <Slides>11</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Lato</vt:lpstr>
      <vt:lpstr>Lato Black</vt:lpstr>
      <vt:lpstr>MV Boli</vt:lpstr>
      <vt:lpstr>Source Sans Pro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Department of Public Instruction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Ransley, Tawny M.  DPI</dc:creator>
  <cp:lastModifiedBy>Donegan, Andrea M. DPI</cp:lastModifiedBy>
  <cp:revision>131</cp:revision>
  <dcterms:created xsi:type="dcterms:W3CDTF">2016-02-23T19:34:17Z</dcterms:created>
  <dcterms:modified xsi:type="dcterms:W3CDTF">2021-06-14T19:38:37Z</dcterms:modified>
</cp:coreProperties>
</file>