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notesMasterIdLst>
    <p:notesMasterId r:id="rId7"/>
  </p:notesMasterIdLst>
  <p:sldIdLst>
    <p:sldId id="257" r:id="rId2"/>
    <p:sldId id="258" r:id="rId3"/>
    <p:sldId id="260" r:id="rId4"/>
    <p:sldId id="261" r:id="rId5"/>
    <p:sldId id="262" r:id="rId6"/>
  </p:sldIdLst>
  <p:sldSz cx="9144000" cy="5143500" type="screen16x9"/>
  <p:notesSz cx="6858000" cy="9144000"/>
  <p:defaultTextStyle>
    <a:defPPr>
      <a:defRPr lang="en-US"/>
    </a:defPPr>
    <a:lvl1pPr marL="0" algn="l" defTabSz="816350" rtl="0" eaLnBrk="1" latinLnBrk="0" hangingPunct="1">
      <a:defRPr sz="1607" kern="1200">
        <a:solidFill>
          <a:schemeClr val="tx1"/>
        </a:solidFill>
        <a:latin typeface="+mn-lt"/>
        <a:ea typeface="+mn-ea"/>
        <a:cs typeface="+mn-cs"/>
      </a:defRPr>
    </a:lvl1pPr>
    <a:lvl2pPr marL="408175" algn="l" defTabSz="816350" rtl="0" eaLnBrk="1" latinLnBrk="0" hangingPunct="1">
      <a:defRPr sz="1607" kern="1200">
        <a:solidFill>
          <a:schemeClr val="tx1"/>
        </a:solidFill>
        <a:latin typeface="+mn-lt"/>
        <a:ea typeface="+mn-ea"/>
        <a:cs typeface="+mn-cs"/>
      </a:defRPr>
    </a:lvl2pPr>
    <a:lvl3pPr marL="816350" algn="l" defTabSz="816350" rtl="0" eaLnBrk="1" latinLnBrk="0" hangingPunct="1">
      <a:defRPr sz="1607" kern="1200">
        <a:solidFill>
          <a:schemeClr val="tx1"/>
        </a:solidFill>
        <a:latin typeface="+mn-lt"/>
        <a:ea typeface="+mn-ea"/>
        <a:cs typeface="+mn-cs"/>
      </a:defRPr>
    </a:lvl3pPr>
    <a:lvl4pPr marL="1224525" algn="l" defTabSz="816350" rtl="0" eaLnBrk="1" latinLnBrk="0" hangingPunct="1">
      <a:defRPr sz="1607" kern="1200">
        <a:solidFill>
          <a:schemeClr val="tx1"/>
        </a:solidFill>
        <a:latin typeface="+mn-lt"/>
        <a:ea typeface="+mn-ea"/>
        <a:cs typeface="+mn-cs"/>
      </a:defRPr>
    </a:lvl4pPr>
    <a:lvl5pPr marL="1632699" algn="l" defTabSz="816350" rtl="0" eaLnBrk="1" latinLnBrk="0" hangingPunct="1">
      <a:defRPr sz="1607" kern="1200">
        <a:solidFill>
          <a:schemeClr val="tx1"/>
        </a:solidFill>
        <a:latin typeface="+mn-lt"/>
        <a:ea typeface="+mn-ea"/>
        <a:cs typeface="+mn-cs"/>
      </a:defRPr>
    </a:lvl5pPr>
    <a:lvl6pPr marL="2040875" algn="l" defTabSz="816350" rtl="0" eaLnBrk="1" latinLnBrk="0" hangingPunct="1">
      <a:defRPr sz="1607" kern="1200">
        <a:solidFill>
          <a:schemeClr val="tx1"/>
        </a:solidFill>
        <a:latin typeface="+mn-lt"/>
        <a:ea typeface="+mn-ea"/>
        <a:cs typeface="+mn-cs"/>
      </a:defRPr>
    </a:lvl6pPr>
    <a:lvl7pPr marL="2449049" algn="l" defTabSz="816350" rtl="0" eaLnBrk="1" latinLnBrk="0" hangingPunct="1">
      <a:defRPr sz="1607" kern="1200">
        <a:solidFill>
          <a:schemeClr val="tx1"/>
        </a:solidFill>
        <a:latin typeface="+mn-lt"/>
        <a:ea typeface="+mn-ea"/>
        <a:cs typeface="+mn-cs"/>
      </a:defRPr>
    </a:lvl7pPr>
    <a:lvl8pPr marL="2857225" algn="l" defTabSz="816350" rtl="0" eaLnBrk="1" latinLnBrk="0" hangingPunct="1">
      <a:defRPr sz="1607" kern="1200">
        <a:solidFill>
          <a:schemeClr val="tx1"/>
        </a:solidFill>
        <a:latin typeface="+mn-lt"/>
        <a:ea typeface="+mn-ea"/>
        <a:cs typeface="+mn-cs"/>
      </a:defRPr>
    </a:lvl8pPr>
    <a:lvl9pPr marL="3265399" algn="l" defTabSz="816350" rtl="0" eaLnBrk="1" latinLnBrk="0" hangingPunct="1">
      <a:defRPr sz="1607" kern="1200">
        <a:solidFill>
          <a:schemeClr val="tx1"/>
        </a:solidFill>
        <a:latin typeface="+mn-lt"/>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2358" userDrawn="1">
          <p15:clr>
            <a:srgbClr val="A4A3A4"/>
          </p15:clr>
        </p15:guide>
        <p15:guide id="4" orient="horz" pos="2868">
          <p15:clr>
            <a:srgbClr val="A4A3A4"/>
          </p15:clr>
        </p15:guide>
        <p15:guide id="5" pos="2863">
          <p15:clr>
            <a:srgbClr val="A4A3A4"/>
          </p15:clr>
        </p15:guide>
        <p15:guide id="6" pos="28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8EC"/>
    <a:srgbClr val="DBECCC"/>
    <a:srgbClr val="262087"/>
    <a:srgbClr val="0066CC"/>
    <a:srgbClr val="0099CC"/>
    <a:srgbClr val="009999"/>
    <a:srgbClr val="333399"/>
    <a:srgbClr val="33A0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10" autoAdjust="0"/>
    <p:restoredTop sz="69110" autoAdjust="0"/>
  </p:normalViewPr>
  <p:slideViewPr>
    <p:cSldViewPr snapToGrid="0">
      <p:cViewPr varScale="1">
        <p:scale>
          <a:sx n="61" d="100"/>
          <a:sy n="61" d="100"/>
        </p:scale>
        <p:origin x="1284" y="60"/>
      </p:cViewPr>
      <p:guideLst>
        <p:guide pos="2880"/>
        <p:guide orient="horz" pos="2358"/>
        <p:guide orient="horz" pos="2868"/>
        <p:guide pos="2863"/>
        <p:guide pos="2856"/>
      </p:guideLst>
    </p:cSldViewPr>
  </p:slideViewPr>
  <p:notesTextViewPr>
    <p:cViewPr>
      <p:scale>
        <a:sx n="3" d="2"/>
        <a:sy n="3" d="2"/>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DDF396-3203-404E-9021-2A8789B177DB}" type="datetimeFigureOut">
              <a:rPr lang="en-US" smtClean="0"/>
              <a:t>10/17/2019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041345-A7E2-4EAB-99C4-28E4AE1A2F0B}" type="slidenum">
              <a:rPr lang="en-US" smtClean="0"/>
              <a:t>‹#›</a:t>
            </a:fld>
            <a:endParaRPr lang="en-US"/>
          </a:p>
        </p:txBody>
      </p:sp>
    </p:spTree>
    <p:extLst>
      <p:ext uri="{BB962C8B-B14F-4D97-AF65-F5344CB8AC3E}">
        <p14:creationId xmlns:p14="http://schemas.microsoft.com/office/powerpoint/2010/main" val="1686674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dpi.wi.gov/continuous-improvement"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dualcapacity.org/"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spei.org/"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58750" indent="0">
              <a:buNone/>
            </a:pPr>
            <a:r>
              <a:rPr lang="en-US" sz="1200" b="0" i="0" u="none" strike="noStrike" cap="none" dirty="0" smtClean="0">
                <a:solidFill>
                  <a:srgbClr val="000000"/>
                </a:solidFill>
                <a:effectLst/>
                <a:latin typeface="Arial"/>
                <a:ea typeface="Arial"/>
                <a:cs typeface="Arial"/>
                <a:sym typeface="Arial"/>
              </a:rPr>
              <a:t>Welcome to the Wisconsin Statewide Parent Educator Initiative whose mission it is to “Develop Strong Relationships and Build Effective Partnerships” as well as to further the efforts of achieving the vision that “All families and school communities have the beliefs, knowledge, and skills to meaningfully engage in effective decision making to improve outcomes for students of all abilities”.</a:t>
            </a:r>
          </a:p>
          <a:p>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7D041345-A7E2-4EAB-99C4-28E4AE1A2F0B}" type="slidenum">
              <a:rPr lang="en-US" smtClean="0"/>
              <a:t>1</a:t>
            </a:fld>
            <a:endParaRPr lang="en-US"/>
          </a:p>
        </p:txBody>
      </p:sp>
    </p:spTree>
    <p:extLst>
      <p:ext uri="{BB962C8B-B14F-4D97-AF65-F5344CB8AC3E}">
        <p14:creationId xmlns:p14="http://schemas.microsoft.com/office/powerpoint/2010/main" val="42811258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90000"/>
              </a:lnSpc>
              <a:spcBef>
                <a:spcPts val="0"/>
              </a:spcBef>
              <a:spcAft>
                <a:spcPts val="0"/>
              </a:spcAft>
              <a:buClr>
                <a:schemeClr val="dk1"/>
              </a:buClr>
              <a:buSzPts val="1100"/>
              <a:buFont typeface="Arial"/>
              <a:buNone/>
            </a:pPr>
            <a:r>
              <a:rPr lang="en-US" sz="1200" dirty="0" smtClean="0">
                <a:solidFill>
                  <a:srgbClr val="191F27"/>
                </a:solidFill>
                <a:latin typeface="Arial Rounded"/>
                <a:ea typeface="Arial Rounded"/>
                <a:cs typeface="Arial Rounded"/>
                <a:sym typeface="Arial Rounded"/>
              </a:rPr>
              <a:t>WSPEI helps</a:t>
            </a:r>
            <a:r>
              <a:rPr lang="en-US" sz="1200" dirty="0" smtClean="0">
                <a:solidFill>
                  <a:srgbClr val="990000"/>
                </a:solidFill>
                <a:latin typeface="Arial Rounded"/>
                <a:ea typeface="Arial Rounded"/>
                <a:cs typeface="Arial Rounded"/>
                <a:sym typeface="Arial Rounded"/>
              </a:rPr>
              <a:t> </a:t>
            </a:r>
            <a:r>
              <a:rPr lang="en-US" sz="1200" dirty="0" smtClean="0">
                <a:solidFill>
                  <a:srgbClr val="191F27"/>
                </a:solidFill>
                <a:latin typeface="Arial Rounded"/>
                <a:ea typeface="Arial Rounded"/>
                <a:cs typeface="Arial Rounded"/>
                <a:sym typeface="Arial Rounded"/>
              </a:rPr>
              <a:t>families and educators build positive working relationships that lead to shared decision making and increased outcomes for all students with IEPs. WSPEI CESA Coordinators support district teams with strategies to implement that can become systemic, integrated, and sustained so that they can build the necessary relationships </a:t>
            </a:r>
            <a:r>
              <a:rPr lang="en-US" sz="1200" dirty="0" smtClean="0">
                <a:solidFill>
                  <a:schemeClr val="dk1"/>
                </a:solidFill>
                <a:latin typeface="Arial Rounded"/>
                <a:ea typeface="Arial Rounded"/>
                <a:cs typeface="Arial Rounded"/>
                <a:sym typeface="Arial Rounded"/>
              </a:rPr>
              <a:t>to work collaboratively towards improved outcomes for children with IEPs and to create a welcoming, respectful and supportive culture within the school.</a:t>
            </a:r>
            <a:endParaRPr lang="en-US" sz="1050" dirty="0" smtClean="0">
              <a:solidFill>
                <a:schemeClr val="dk1"/>
              </a:solidFill>
              <a:latin typeface="Arial Rounded"/>
              <a:ea typeface="Arial Rounded"/>
              <a:cs typeface="Arial Rounded"/>
              <a:sym typeface="Arial Rounded"/>
            </a:endParaRPr>
          </a:p>
          <a:p>
            <a:pPr marL="0" lvl="0" indent="0" algn="l" rtl="0">
              <a:lnSpc>
                <a:spcPct val="90000"/>
              </a:lnSpc>
              <a:spcBef>
                <a:spcPts val="0"/>
              </a:spcBef>
              <a:spcAft>
                <a:spcPts val="0"/>
              </a:spcAft>
              <a:buClr>
                <a:schemeClr val="dk1"/>
              </a:buClr>
              <a:buSzPts val="1100"/>
              <a:buFont typeface="Arial"/>
              <a:buNone/>
            </a:pPr>
            <a:endParaRPr lang="en-US" sz="1050" dirty="0" smtClean="0">
              <a:solidFill>
                <a:schemeClr val="dk1"/>
              </a:solidFill>
              <a:latin typeface="Arial Rounded"/>
              <a:ea typeface="Arial Rounded"/>
              <a:cs typeface="Arial Rounded"/>
              <a:sym typeface="Arial Rounded"/>
            </a:endParaRPr>
          </a:p>
          <a:p>
            <a:pPr marL="0" lvl="0" indent="0" algn="l" rtl="0">
              <a:lnSpc>
                <a:spcPct val="90000"/>
              </a:lnSpc>
              <a:spcBef>
                <a:spcPts val="0"/>
              </a:spcBef>
              <a:spcAft>
                <a:spcPts val="0"/>
              </a:spcAft>
              <a:buClr>
                <a:schemeClr val="dk1"/>
              </a:buClr>
              <a:buSzPts val="1100"/>
              <a:buFont typeface="Arial"/>
              <a:buNone/>
            </a:pPr>
            <a:r>
              <a:rPr lang="en-US" sz="1050" dirty="0" smtClean="0">
                <a:solidFill>
                  <a:srgbClr val="3C763D"/>
                </a:solidFill>
                <a:latin typeface="Arial Rounded"/>
                <a:ea typeface="Arial Rounded"/>
                <a:cs typeface="Arial Rounded"/>
                <a:sym typeface="Arial Rounded"/>
              </a:rPr>
              <a:t>Children with engaged parents are more likely to:</a:t>
            </a:r>
          </a:p>
          <a:p>
            <a:pPr marL="457200" lvl="0" indent="-342900" algn="l" rtl="0">
              <a:lnSpc>
                <a:spcPct val="115000"/>
              </a:lnSpc>
              <a:spcBef>
                <a:spcPts val="1200"/>
              </a:spcBef>
              <a:spcAft>
                <a:spcPts val="0"/>
              </a:spcAft>
              <a:buClr>
                <a:srgbClr val="3C763D"/>
              </a:buClr>
              <a:buSzPts val="1800"/>
              <a:buFont typeface="Arial Rounded"/>
              <a:buChar char="●"/>
            </a:pPr>
            <a:r>
              <a:rPr lang="en-US" sz="1050" dirty="0" smtClean="0">
                <a:solidFill>
                  <a:srgbClr val="3C763D"/>
                </a:solidFill>
                <a:latin typeface="Arial Rounded"/>
                <a:ea typeface="Arial Rounded"/>
                <a:cs typeface="Arial Rounded"/>
                <a:sym typeface="Arial Rounded"/>
              </a:rPr>
              <a:t>Earn higher grades or test scores</a:t>
            </a:r>
          </a:p>
          <a:p>
            <a:pPr marL="457200" lvl="0" indent="-342900" algn="l" rtl="0">
              <a:lnSpc>
                <a:spcPct val="115000"/>
              </a:lnSpc>
              <a:spcBef>
                <a:spcPts val="0"/>
              </a:spcBef>
              <a:spcAft>
                <a:spcPts val="0"/>
              </a:spcAft>
              <a:buClr>
                <a:srgbClr val="3C763D"/>
              </a:buClr>
              <a:buSzPts val="1800"/>
              <a:buFont typeface="Arial Rounded"/>
              <a:buChar char="●"/>
            </a:pPr>
            <a:r>
              <a:rPr lang="en-US" sz="1050" dirty="0" smtClean="0">
                <a:solidFill>
                  <a:srgbClr val="3C763D"/>
                </a:solidFill>
                <a:latin typeface="Arial Rounded"/>
                <a:ea typeface="Arial Rounded"/>
                <a:cs typeface="Arial Rounded"/>
                <a:sym typeface="Arial Rounded"/>
              </a:rPr>
              <a:t>Graduate from high school and attend post-secondary education</a:t>
            </a:r>
          </a:p>
          <a:p>
            <a:pPr marL="457200" lvl="0" indent="-342900" algn="l" rtl="0">
              <a:lnSpc>
                <a:spcPct val="115000"/>
              </a:lnSpc>
              <a:spcBef>
                <a:spcPts val="0"/>
              </a:spcBef>
              <a:spcAft>
                <a:spcPts val="0"/>
              </a:spcAft>
              <a:buClr>
                <a:srgbClr val="3C763D"/>
              </a:buClr>
              <a:buSzPts val="1800"/>
              <a:buFont typeface="Arial Rounded"/>
              <a:buChar char="●"/>
            </a:pPr>
            <a:r>
              <a:rPr lang="en-US" sz="1050" dirty="0" smtClean="0">
                <a:solidFill>
                  <a:srgbClr val="3C763D"/>
                </a:solidFill>
                <a:latin typeface="Arial Rounded"/>
                <a:ea typeface="Arial Rounded"/>
                <a:cs typeface="Arial Rounded"/>
                <a:sym typeface="Arial Rounded"/>
              </a:rPr>
              <a:t>Develop self-confidence and motivation in the classroom</a:t>
            </a:r>
          </a:p>
          <a:p>
            <a:pPr marL="457200" lvl="0" indent="-342900" algn="l" rtl="0">
              <a:lnSpc>
                <a:spcPct val="115000"/>
              </a:lnSpc>
              <a:spcBef>
                <a:spcPts val="0"/>
              </a:spcBef>
              <a:spcAft>
                <a:spcPts val="0"/>
              </a:spcAft>
              <a:buClr>
                <a:srgbClr val="3C763D"/>
              </a:buClr>
              <a:buSzPts val="1800"/>
              <a:buFont typeface="Arial Rounded"/>
              <a:buChar char="●"/>
            </a:pPr>
            <a:r>
              <a:rPr lang="en-US" sz="1050" dirty="0" smtClean="0">
                <a:solidFill>
                  <a:srgbClr val="3C763D"/>
                </a:solidFill>
                <a:latin typeface="Arial Rounded"/>
                <a:ea typeface="Arial Rounded"/>
                <a:cs typeface="Arial Rounded"/>
                <a:sym typeface="Arial Rounded"/>
              </a:rPr>
              <a:t>And have better social skills and classroom behavior</a:t>
            </a:r>
          </a:p>
          <a:p>
            <a:pPr marL="0" lvl="0" indent="0" algn="l" rtl="0">
              <a:lnSpc>
                <a:spcPct val="115000"/>
              </a:lnSpc>
              <a:spcBef>
                <a:spcPts val="1200"/>
              </a:spcBef>
              <a:spcAft>
                <a:spcPts val="0"/>
              </a:spcAft>
              <a:buClr>
                <a:schemeClr val="dk1"/>
              </a:buClr>
              <a:buSzPts val="1100"/>
              <a:buFont typeface="Arial"/>
              <a:buNone/>
            </a:pPr>
            <a:endParaRPr lang="en-US" sz="1050" dirty="0" smtClean="0">
              <a:solidFill>
                <a:srgbClr val="3C763D"/>
              </a:solidFill>
              <a:latin typeface="Arial Rounded"/>
              <a:ea typeface="Arial Rounded"/>
              <a:cs typeface="Arial Rounded"/>
              <a:sym typeface="Arial Rounded"/>
            </a:endParaRPr>
          </a:p>
          <a:p>
            <a:pPr marL="0" lvl="0" indent="0" algn="l" rtl="0">
              <a:lnSpc>
                <a:spcPct val="115000"/>
              </a:lnSpc>
              <a:spcBef>
                <a:spcPts val="1200"/>
              </a:spcBef>
              <a:spcAft>
                <a:spcPts val="0"/>
              </a:spcAft>
              <a:buClr>
                <a:schemeClr val="dk1"/>
              </a:buClr>
              <a:buSzPts val="1100"/>
              <a:buFont typeface="Arial"/>
              <a:buNone/>
            </a:pPr>
            <a:r>
              <a:rPr lang="en-US" sz="1050" dirty="0" smtClean="0">
                <a:solidFill>
                  <a:srgbClr val="3C763D"/>
                </a:solidFill>
                <a:latin typeface="Arial Rounded"/>
                <a:ea typeface="Arial Rounded"/>
                <a:cs typeface="Arial Rounded"/>
                <a:sym typeface="Arial Rounded"/>
              </a:rPr>
              <a:t>They are also less likely to:</a:t>
            </a:r>
          </a:p>
          <a:p>
            <a:pPr marL="457200" lvl="0" indent="-342900" algn="l" rtl="0">
              <a:lnSpc>
                <a:spcPct val="115000"/>
              </a:lnSpc>
              <a:spcBef>
                <a:spcPts val="1200"/>
              </a:spcBef>
              <a:spcAft>
                <a:spcPts val="0"/>
              </a:spcAft>
              <a:buClr>
                <a:srgbClr val="3C763D"/>
              </a:buClr>
              <a:buSzPts val="1800"/>
              <a:buFont typeface="Arial Rounded"/>
              <a:buChar char="●"/>
            </a:pPr>
            <a:r>
              <a:rPr lang="en-US" sz="1050" dirty="0" smtClean="0">
                <a:solidFill>
                  <a:srgbClr val="3C763D"/>
                </a:solidFill>
                <a:latin typeface="Arial Rounded"/>
                <a:ea typeface="Arial Rounded"/>
                <a:cs typeface="Arial Rounded"/>
                <a:sym typeface="Arial Rounded"/>
              </a:rPr>
              <a:t>Have low self-esteem</a:t>
            </a:r>
          </a:p>
          <a:p>
            <a:pPr marL="457200" lvl="0" indent="-342900" algn="l" rtl="0">
              <a:lnSpc>
                <a:spcPct val="115000"/>
              </a:lnSpc>
              <a:spcBef>
                <a:spcPts val="0"/>
              </a:spcBef>
              <a:spcAft>
                <a:spcPts val="0"/>
              </a:spcAft>
              <a:buClr>
                <a:srgbClr val="3C763D"/>
              </a:buClr>
              <a:buSzPts val="1800"/>
              <a:buFont typeface="Arial Rounded"/>
              <a:buChar char="●"/>
            </a:pPr>
            <a:r>
              <a:rPr lang="en-US" sz="1050" dirty="0" smtClean="0">
                <a:solidFill>
                  <a:srgbClr val="3C763D"/>
                </a:solidFill>
                <a:latin typeface="Arial Rounded"/>
                <a:ea typeface="Arial Rounded"/>
                <a:cs typeface="Arial Rounded"/>
                <a:sym typeface="Arial Rounded"/>
              </a:rPr>
              <a:t>Need redirection in the classroom</a:t>
            </a:r>
          </a:p>
          <a:p>
            <a:pPr marL="457200" lvl="0" indent="-342900" algn="l" rtl="0">
              <a:lnSpc>
                <a:spcPct val="115000"/>
              </a:lnSpc>
              <a:spcBef>
                <a:spcPts val="0"/>
              </a:spcBef>
              <a:spcAft>
                <a:spcPts val="0"/>
              </a:spcAft>
              <a:buClr>
                <a:srgbClr val="3C763D"/>
              </a:buClr>
              <a:buSzPts val="1800"/>
              <a:buFont typeface="Arial Rounded"/>
              <a:buChar char="●"/>
            </a:pPr>
            <a:r>
              <a:rPr lang="en-US" sz="1050" dirty="0" smtClean="0">
                <a:solidFill>
                  <a:srgbClr val="3C763D"/>
                </a:solidFill>
                <a:latin typeface="Arial Rounded"/>
                <a:ea typeface="Arial Rounded"/>
                <a:cs typeface="Arial Rounded"/>
                <a:sym typeface="Arial Rounded"/>
              </a:rPr>
              <a:t>Or</a:t>
            </a:r>
            <a:r>
              <a:rPr lang="en-US" sz="1050" baseline="0" dirty="0" smtClean="0">
                <a:solidFill>
                  <a:srgbClr val="3C763D"/>
                </a:solidFill>
                <a:latin typeface="Arial Rounded"/>
                <a:ea typeface="Arial Rounded"/>
                <a:cs typeface="Arial Rounded"/>
                <a:sym typeface="Arial Rounded"/>
              </a:rPr>
              <a:t> d</a:t>
            </a:r>
            <a:r>
              <a:rPr lang="en-US" sz="1050" dirty="0" smtClean="0">
                <a:solidFill>
                  <a:srgbClr val="3C763D"/>
                </a:solidFill>
                <a:latin typeface="Arial Rounded"/>
                <a:ea typeface="Arial Rounded"/>
                <a:cs typeface="Arial Rounded"/>
                <a:sym typeface="Arial Rounded"/>
              </a:rPr>
              <a:t>evelop behavior issues</a:t>
            </a:r>
            <a:endParaRPr lang="en-US" dirty="0"/>
          </a:p>
        </p:txBody>
      </p:sp>
      <p:sp>
        <p:nvSpPr>
          <p:cNvPr id="4" name="Slide Number Placeholder 3"/>
          <p:cNvSpPr>
            <a:spLocks noGrp="1"/>
          </p:cNvSpPr>
          <p:nvPr>
            <p:ph type="sldNum" sz="quarter" idx="10"/>
          </p:nvPr>
        </p:nvSpPr>
        <p:spPr/>
        <p:txBody>
          <a:bodyPr/>
          <a:lstStyle/>
          <a:p>
            <a:fld id="{7D041345-A7E2-4EAB-99C4-28E4AE1A2F0B}" type="slidenum">
              <a:rPr lang="en-US" smtClean="0"/>
              <a:t>2</a:t>
            </a:fld>
            <a:endParaRPr lang="en-US"/>
          </a:p>
        </p:txBody>
      </p:sp>
    </p:spTree>
    <p:extLst>
      <p:ext uri="{BB962C8B-B14F-4D97-AF65-F5344CB8AC3E}">
        <p14:creationId xmlns:p14="http://schemas.microsoft.com/office/powerpoint/2010/main" val="829138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58750" indent="0" rtl="0">
              <a:buNone/>
            </a:pPr>
            <a:r>
              <a:rPr lang="en-US" sz="1200" b="0" i="0" u="none" strike="noStrike" cap="none" dirty="0" smtClean="0">
                <a:solidFill>
                  <a:srgbClr val="000000"/>
                </a:solidFill>
                <a:effectLst/>
                <a:latin typeface="Arial"/>
                <a:ea typeface="Arial"/>
                <a:cs typeface="Arial"/>
                <a:sym typeface="Arial"/>
              </a:rPr>
              <a:t>When a district engages in a rigorous continuous improvement process, a thorough data inquiry and needs assessment should lead a team to engage in analysis of root causes that surface opportunity gaps for specific student groups.  In order to address those gaps, a district will then identify evidence-based improvement strategies to close those gaps. WSPEI Coordinators work with district teams to assess and plan for family engagement by supporting the development of a plan including strategies and methods for engaging all families. WSPEI continues to support districts with a system for monitoring implementation of strategies, including evidence and data collection, and on-going problem-solving. These efforts assist district staff in establishing relationships with all families in order to support learning that leads to improved outcomes for children.  This work also allows districts and schools to build a culture of trust and understanding. Additionally, WSPEI provides support to educators and families through Statewide Phone Support and Local Coordinator Support where resources and guidance in family engagement capacity building are provided. </a:t>
            </a:r>
            <a:endParaRPr lang="en-US" sz="2000" b="0" i="0" u="none" strike="noStrike" cap="none" dirty="0" smtClean="0">
              <a:solidFill>
                <a:srgbClr val="000000"/>
              </a:solidFill>
              <a:effectLst/>
              <a:latin typeface="Arial"/>
              <a:ea typeface="Arial"/>
              <a:cs typeface="Arial"/>
              <a:sym typeface="Arial"/>
            </a:endParaRPr>
          </a:p>
          <a:p>
            <a:pPr marL="158750" indent="0" rtl="0">
              <a:buNone/>
            </a:pPr>
            <a:endParaRPr lang="en-US" sz="1200" b="0" i="0" u="none" strike="noStrike" cap="none" dirty="0" smtClean="0">
              <a:solidFill>
                <a:srgbClr val="000000"/>
              </a:solidFill>
              <a:effectLst/>
              <a:latin typeface="Arial"/>
              <a:ea typeface="Arial"/>
              <a:cs typeface="Arial"/>
              <a:sym typeface="Arial"/>
            </a:endParaRPr>
          </a:p>
          <a:p>
            <a:pPr marL="158750" indent="0" rtl="0">
              <a:buNone/>
            </a:pPr>
            <a:r>
              <a:rPr lang="en-US" sz="1200" b="0" i="0" u="none" strike="noStrike" cap="none" dirty="0" smtClean="0">
                <a:solidFill>
                  <a:srgbClr val="000000"/>
                </a:solidFill>
                <a:effectLst/>
                <a:latin typeface="Arial"/>
                <a:ea typeface="Arial"/>
                <a:cs typeface="Arial"/>
                <a:sym typeface="Arial"/>
              </a:rPr>
              <a:t>For more information on continuous improvement visit</a:t>
            </a:r>
            <a:r>
              <a:rPr lang="en-US" sz="1200" b="0" i="0" u="none" strike="noStrike" cap="none" dirty="0" smtClean="0">
                <a:solidFill>
                  <a:srgbClr val="000000"/>
                </a:solidFill>
                <a:effectLst/>
                <a:latin typeface="Arial"/>
                <a:ea typeface="Arial"/>
                <a:cs typeface="Arial"/>
                <a:sym typeface="Arial"/>
                <a:hlinkClick r:id="rId3"/>
              </a:rPr>
              <a:t> </a:t>
            </a:r>
            <a:r>
              <a:rPr lang="en-US" sz="1200" b="0" i="0" u="sng" strike="noStrike" cap="none" dirty="0" smtClean="0">
                <a:solidFill>
                  <a:srgbClr val="000000"/>
                </a:solidFill>
                <a:effectLst/>
                <a:latin typeface="Arial"/>
                <a:ea typeface="Arial"/>
                <a:cs typeface="Arial"/>
                <a:sym typeface="Arial"/>
                <a:hlinkClick r:id="rId3"/>
              </a:rPr>
              <a:t>https://dpi.wi.gov/continuous-improvement</a:t>
            </a:r>
            <a:endParaRPr lang="en-US" sz="2000" b="0" dirty="0" smtClean="0">
              <a:effectLst/>
            </a:endParaRPr>
          </a:p>
          <a:p>
            <a:r>
              <a:rPr lang="en-US" b="0" dirty="0" smtClean="0">
                <a:effectLst/>
              </a:rPr>
              <a:t/>
            </a:r>
            <a:br>
              <a:rPr lang="en-US" b="0" dirty="0" smtClean="0">
                <a:effectLst/>
              </a:rPr>
            </a:br>
            <a:r>
              <a:rPr lang="en-US" b="0" dirty="0" smtClean="0">
                <a:effectLst/>
              </a:rPr>
              <a:t/>
            </a:r>
            <a:br>
              <a:rPr lang="en-US" b="0" dirty="0" smtClean="0">
                <a:effectLst/>
              </a:rPr>
            </a:br>
            <a:endParaRPr lang="en-US" dirty="0"/>
          </a:p>
        </p:txBody>
      </p:sp>
      <p:sp>
        <p:nvSpPr>
          <p:cNvPr id="4" name="Slide Number Placeholder 3"/>
          <p:cNvSpPr>
            <a:spLocks noGrp="1"/>
          </p:cNvSpPr>
          <p:nvPr>
            <p:ph type="sldNum" sz="quarter" idx="10"/>
          </p:nvPr>
        </p:nvSpPr>
        <p:spPr/>
        <p:txBody>
          <a:bodyPr/>
          <a:lstStyle/>
          <a:p>
            <a:fld id="{7D041345-A7E2-4EAB-99C4-28E4AE1A2F0B}" type="slidenum">
              <a:rPr lang="en-US" smtClean="0"/>
              <a:t>3</a:t>
            </a:fld>
            <a:endParaRPr lang="en-US"/>
          </a:p>
        </p:txBody>
      </p:sp>
    </p:spTree>
    <p:extLst>
      <p:ext uri="{BB962C8B-B14F-4D97-AF65-F5344CB8AC3E}">
        <p14:creationId xmlns:p14="http://schemas.microsoft.com/office/powerpoint/2010/main" val="862225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58750" indent="0" rtl="0">
              <a:buFontTx/>
              <a:buNone/>
            </a:pPr>
            <a:r>
              <a:rPr lang="en-US" sz="1200" b="0" i="0" u="none" strike="noStrike" cap="none" dirty="0" smtClean="0">
                <a:solidFill>
                  <a:srgbClr val="000000"/>
                </a:solidFill>
                <a:effectLst/>
                <a:latin typeface="Arial"/>
                <a:ea typeface="Arial"/>
                <a:cs typeface="Arial"/>
                <a:sym typeface="Arial"/>
              </a:rPr>
              <a:t>WSPEI connects families to community organizations and helps them understand their role as parent in the IEP process. </a:t>
            </a:r>
            <a:endParaRPr lang="en-US" sz="2000" b="0" dirty="0" smtClean="0">
              <a:effectLst/>
            </a:endParaRPr>
          </a:p>
          <a:p>
            <a:pPr marL="158750" indent="0" rtl="0">
              <a:buFontTx/>
              <a:buNone/>
            </a:pPr>
            <a:r>
              <a:rPr lang="en-US" sz="1200" b="0" i="0" u="none" strike="noStrike" cap="none" dirty="0" smtClean="0">
                <a:solidFill>
                  <a:srgbClr val="000000"/>
                </a:solidFill>
                <a:effectLst/>
                <a:latin typeface="Arial"/>
                <a:ea typeface="Arial"/>
                <a:cs typeface="Arial"/>
                <a:sym typeface="Arial"/>
              </a:rPr>
              <a:t>WSPEI helps districts find and implement linked-to-learning strategies to reach families of students who have traditionally been unreached or underserved.</a:t>
            </a:r>
            <a:endParaRPr lang="en-US" sz="2000" b="0" dirty="0" smtClean="0">
              <a:effectLst/>
            </a:endParaRPr>
          </a:p>
          <a:p>
            <a:pPr marL="158750" indent="0" rtl="0">
              <a:buFontTx/>
              <a:buNone/>
            </a:pPr>
            <a:endParaRPr lang="en-US" sz="1200" b="0" i="0" u="none" strike="noStrike" cap="none" dirty="0" smtClean="0">
              <a:solidFill>
                <a:srgbClr val="000000"/>
              </a:solidFill>
              <a:effectLst/>
              <a:latin typeface="Arial"/>
              <a:ea typeface="Arial"/>
              <a:cs typeface="Arial"/>
              <a:sym typeface="Arial"/>
            </a:endParaRPr>
          </a:p>
          <a:p>
            <a:pPr marL="158750" indent="0" rtl="0">
              <a:buFontTx/>
              <a:buNone/>
            </a:pPr>
            <a:r>
              <a:rPr lang="en-US" sz="1200" b="0" i="0" u="none" strike="noStrike" cap="none" dirty="0" smtClean="0">
                <a:solidFill>
                  <a:srgbClr val="000000"/>
                </a:solidFill>
                <a:effectLst/>
                <a:latin typeface="Arial"/>
                <a:ea typeface="Arial"/>
                <a:cs typeface="Arial"/>
                <a:sym typeface="Arial"/>
              </a:rPr>
              <a:t>Students’ academic outcomes improve</a:t>
            </a:r>
            <a:endParaRPr lang="en-US" sz="2000" b="0" dirty="0" smtClean="0">
              <a:effectLst/>
            </a:endParaRPr>
          </a:p>
          <a:p>
            <a:pPr marL="158750" indent="0" rtl="0">
              <a:buFontTx/>
              <a:buNone/>
            </a:pPr>
            <a:r>
              <a:rPr lang="en-US" sz="1200" b="0" i="0" u="none" strike="noStrike" cap="none" dirty="0" smtClean="0">
                <a:solidFill>
                  <a:srgbClr val="000000"/>
                </a:solidFill>
                <a:effectLst/>
                <a:latin typeface="Arial"/>
                <a:ea typeface="Arial"/>
                <a:cs typeface="Arial"/>
                <a:sym typeface="Arial"/>
              </a:rPr>
              <a:t>-When schools reach each and every family</a:t>
            </a:r>
            <a:endParaRPr lang="en-US" sz="2000" b="0" dirty="0" smtClean="0">
              <a:effectLst/>
            </a:endParaRPr>
          </a:p>
          <a:p>
            <a:pPr marL="158750" indent="0" rtl="0">
              <a:buFontTx/>
              <a:buNone/>
            </a:pPr>
            <a:r>
              <a:rPr lang="en-US" sz="1200" b="0" i="0" u="none" strike="noStrike" cap="none" dirty="0" smtClean="0">
                <a:solidFill>
                  <a:srgbClr val="000000"/>
                </a:solidFill>
                <a:effectLst/>
                <a:latin typeface="Arial"/>
                <a:ea typeface="Arial"/>
                <a:cs typeface="Arial"/>
                <a:sym typeface="Arial"/>
              </a:rPr>
              <a:t>-When educators build effective partnerships with families</a:t>
            </a:r>
            <a:endParaRPr lang="en-US" sz="2000" b="0" dirty="0" smtClean="0">
              <a:effectLst/>
            </a:endParaRPr>
          </a:p>
          <a:p>
            <a:pPr marL="158750" indent="0" rtl="0">
              <a:buFontTx/>
              <a:buNone/>
            </a:pPr>
            <a:r>
              <a:rPr lang="en-US" sz="1200" b="0" i="0" u="none" strike="noStrike" cap="none" dirty="0" smtClean="0">
                <a:solidFill>
                  <a:srgbClr val="000000"/>
                </a:solidFill>
                <a:effectLst/>
                <a:latin typeface="Arial"/>
                <a:ea typeface="Arial"/>
                <a:cs typeface="Arial"/>
                <a:sym typeface="Arial"/>
              </a:rPr>
              <a:t>-And when families are given linked-to-learning strategies</a:t>
            </a:r>
            <a:endParaRPr lang="en-US" sz="2000" b="0" dirty="0" smtClean="0">
              <a:effectLst/>
            </a:endParaRPr>
          </a:p>
          <a:p>
            <a:pPr marL="158750" indent="0" rtl="0">
              <a:buFontTx/>
              <a:buNone/>
            </a:pPr>
            <a:endParaRPr lang="en-US" sz="1200" b="0" i="0" u="none" strike="noStrike" cap="none" dirty="0" smtClean="0">
              <a:solidFill>
                <a:srgbClr val="000000"/>
              </a:solidFill>
              <a:effectLst/>
              <a:latin typeface="Arial"/>
              <a:ea typeface="Arial"/>
              <a:cs typeface="Arial"/>
              <a:sym typeface="Arial"/>
            </a:endParaRPr>
          </a:p>
          <a:p>
            <a:pPr marL="158750" indent="0" rtl="0">
              <a:buFontTx/>
              <a:buNone/>
            </a:pPr>
            <a:r>
              <a:rPr lang="en-US" sz="1200" b="0" i="0" u="none" strike="noStrike" cap="none" dirty="0" smtClean="0">
                <a:solidFill>
                  <a:srgbClr val="000000"/>
                </a:solidFill>
                <a:effectLst/>
                <a:latin typeface="Arial"/>
                <a:ea typeface="Arial"/>
                <a:cs typeface="Arial"/>
                <a:sym typeface="Arial"/>
              </a:rPr>
              <a:t>If district leadership and staff members implement family engagement strategies and methods that become systemic, integrated, and sustained in the district, they will, in turn, learn how to develop partnerships, cultivate and sustain positive relationships with all families which leads to improved outcomes for the children with which they work.</a:t>
            </a:r>
            <a:endParaRPr lang="en-US" sz="2000" b="0" dirty="0" smtClean="0">
              <a:effectLst/>
            </a:endParaRPr>
          </a:p>
          <a:p>
            <a:pPr marL="158750" indent="0" rtl="0">
              <a:buFontTx/>
              <a:buNone/>
            </a:pPr>
            <a:endParaRPr lang="en-US" sz="1200" b="0" i="0" u="none" strike="noStrike" cap="none" dirty="0" smtClean="0">
              <a:solidFill>
                <a:srgbClr val="000000"/>
              </a:solidFill>
              <a:effectLst/>
              <a:latin typeface="Arial"/>
              <a:ea typeface="Arial"/>
              <a:cs typeface="Arial"/>
              <a:sym typeface="Arial"/>
            </a:endParaRPr>
          </a:p>
          <a:p>
            <a:pPr marL="158750" indent="0" rtl="0">
              <a:buFontTx/>
              <a:buNone/>
            </a:pPr>
            <a:r>
              <a:rPr lang="en-US" sz="1200" b="0" i="0" u="none" strike="noStrike" cap="none" dirty="0" smtClean="0">
                <a:solidFill>
                  <a:srgbClr val="000000"/>
                </a:solidFill>
                <a:effectLst/>
                <a:latin typeface="Arial"/>
                <a:ea typeface="Arial"/>
                <a:cs typeface="Arial"/>
                <a:sym typeface="Arial"/>
              </a:rPr>
              <a:t>The capacity of educators and families increases in the areas of Capabilities, Connections, Cognition, and Confidence, so that they can better support learning that leads to improved outcomes.</a:t>
            </a:r>
            <a:endParaRPr lang="en-US" sz="2000" b="0" dirty="0" smtClean="0">
              <a:effectLst/>
            </a:endParaRPr>
          </a:p>
          <a:p>
            <a:pPr marL="158750" indent="0">
              <a:buFontTx/>
              <a:buNone/>
            </a:pPr>
            <a:r>
              <a:rPr lang="en-US" sz="2000" b="0" dirty="0" smtClean="0">
                <a:effectLst/>
              </a:rPr>
              <a:t/>
            </a:r>
            <a:br>
              <a:rPr lang="en-US" sz="2000" b="0" dirty="0" smtClean="0">
                <a:effectLst/>
              </a:rPr>
            </a:br>
            <a:r>
              <a:rPr lang="en-US" sz="1200" b="0" i="0" u="none" strike="noStrike" cap="none" dirty="0" smtClean="0">
                <a:solidFill>
                  <a:srgbClr val="000000"/>
                </a:solidFill>
                <a:effectLst/>
                <a:latin typeface="Arial"/>
                <a:ea typeface="Arial"/>
                <a:cs typeface="Arial"/>
                <a:sym typeface="Arial"/>
              </a:rPr>
              <a:t>More information can be found in the </a:t>
            </a:r>
            <a:r>
              <a:rPr lang="en-US" sz="1200" b="0" i="0" u="sng" strike="noStrike" cap="none" dirty="0" smtClean="0">
                <a:solidFill>
                  <a:srgbClr val="000000"/>
                </a:solidFill>
                <a:effectLst/>
                <a:latin typeface="Arial"/>
                <a:ea typeface="Arial"/>
                <a:cs typeface="Arial"/>
                <a:sym typeface="Arial"/>
                <a:hlinkClick r:id="rId3"/>
              </a:rPr>
              <a:t>Dual Capacity-Building Framework</a:t>
            </a:r>
            <a:r>
              <a:rPr lang="en-US" sz="1200" b="0" i="0" u="none" strike="noStrike" cap="none" dirty="0" smtClean="0">
                <a:solidFill>
                  <a:srgbClr val="000000"/>
                </a:solidFill>
                <a:effectLst/>
                <a:latin typeface="Arial"/>
                <a:ea typeface="Arial"/>
                <a:cs typeface="Arial"/>
                <a:sym typeface="Arial"/>
              </a:rPr>
              <a:t> resource, linked on the bottom of this slide.</a:t>
            </a:r>
            <a:endParaRPr lang="en-US" sz="2000" dirty="0">
              <a:solidFill>
                <a:schemeClr val="dk1"/>
              </a:solidFill>
              <a:latin typeface="Arial Rounded"/>
              <a:ea typeface="Arial Rounded"/>
              <a:cs typeface="Arial Rounded"/>
              <a:sym typeface="Arial Rounded"/>
            </a:endParaRPr>
          </a:p>
        </p:txBody>
      </p:sp>
      <p:sp>
        <p:nvSpPr>
          <p:cNvPr id="4" name="Slide Number Placeholder 3"/>
          <p:cNvSpPr>
            <a:spLocks noGrp="1"/>
          </p:cNvSpPr>
          <p:nvPr>
            <p:ph type="sldNum" sz="quarter" idx="10"/>
          </p:nvPr>
        </p:nvSpPr>
        <p:spPr/>
        <p:txBody>
          <a:bodyPr/>
          <a:lstStyle/>
          <a:p>
            <a:fld id="{7D041345-A7E2-4EAB-99C4-28E4AE1A2F0B}" type="slidenum">
              <a:rPr lang="en-US" smtClean="0"/>
              <a:t>4</a:t>
            </a:fld>
            <a:endParaRPr lang="en-US"/>
          </a:p>
        </p:txBody>
      </p:sp>
    </p:spTree>
    <p:extLst>
      <p:ext uri="{BB962C8B-B14F-4D97-AF65-F5344CB8AC3E}">
        <p14:creationId xmlns:p14="http://schemas.microsoft.com/office/powerpoint/2010/main" val="9607308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58750" indent="0" rtl="0">
              <a:buNone/>
            </a:pPr>
            <a:r>
              <a:rPr lang="en-US" sz="1200" b="0" i="0" u="none" strike="noStrike" cap="none" dirty="0" smtClean="0">
                <a:solidFill>
                  <a:srgbClr val="000000"/>
                </a:solidFill>
                <a:effectLst/>
                <a:latin typeface="Arial"/>
                <a:ea typeface="Arial"/>
                <a:cs typeface="Arial"/>
                <a:sym typeface="Arial"/>
              </a:rPr>
              <a:t>For more information, please contact Caroline Rossing- WSPEI Grant Coordinator or check out our website at: </a:t>
            </a:r>
            <a:r>
              <a:rPr lang="en-US" sz="1200" b="0" i="0" u="sng" strike="noStrike" cap="none" dirty="0" smtClean="0">
                <a:solidFill>
                  <a:srgbClr val="000000"/>
                </a:solidFill>
                <a:effectLst/>
                <a:latin typeface="Arial"/>
                <a:ea typeface="Arial"/>
                <a:cs typeface="Arial"/>
                <a:sym typeface="Arial"/>
                <a:hlinkClick r:id="rId3"/>
              </a:rPr>
              <a:t>wspei.org</a:t>
            </a:r>
            <a:endParaRPr lang="en-US" sz="2800" b="0" dirty="0" smtClean="0">
              <a:effectLst/>
            </a:endParaRPr>
          </a:p>
          <a:p>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7D041345-A7E2-4EAB-99C4-28E4AE1A2F0B}" type="slidenum">
              <a:rPr lang="en-US" smtClean="0"/>
              <a:t>5</a:t>
            </a:fld>
            <a:endParaRPr lang="en-US"/>
          </a:p>
        </p:txBody>
      </p:sp>
    </p:spTree>
    <p:extLst>
      <p:ext uri="{BB962C8B-B14F-4D97-AF65-F5344CB8AC3E}">
        <p14:creationId xmlns:p14="http://schemas.microsoft.com/office/powerpoint/2010/main" val="22411690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1" name="Text Placeholder 14"/>
          <p:cNvSpPr>
            <a:spLocks noGrp="1"/>
          </p:cNvSpPr>
          <p:nvPr>
            <p:ph type="body" sz="quarter" idx="10" hasCustomPrompt="1"/>
          </p:nvPr>
        </p:nvSpPr>
        <p:spPr>
          <a:xfrm>
            <a:off x="1364321" y="1293834"/>
            <a:ext cx="6311370" cy="1262666"/>
          </a:xfrm>
          <a:prstGeom prst="rect">
            <a:avLst/>
          </a:prstGeom>
        </p:spPr>
        <p:txBody>
          <a:bodyPr>
            <a:noAutofit/>
          </a:bodyPr>
          <a:lstStyle>
            <a:lvl1pPr marL="0" indent="0" algn="ctr">
              <a:lnSpc>
                <a:spcPts val="3820"/>
              </a:lnSpc>
              <a:buNone/>
              <a:defRPr sz="3600" baseline="0">
                <a:solidFill>
                  <a:srgbClr val="333399"/>
                </a:solidFill>
                <a:latin typeface="Lato Black" panose="020F0A02020204030203" pitchFamily="34" charset="0"/>
              </a:defRPr>
            </a:lvl1pPr>
            <a:lvl2pPr>
              <a:defRPr sz="2637">
                <a:solidFill>
                  <a:srgbClr val="333399"/>
                </a:solidFill>
                <a:latin typeface="+mj-lt"/>
              </a:defRPr>
            </a:lvl2pPr>
            <a:lvl3pPr>
              <a:defRPr sz="2637">
                <a:solidFill>
                  <a:srgbClr val="333399"/>
                </a:solidFill>
                <a:latin typeface="+mj-lt"/>
              </a:defRPr>
            </a:lvl3pPr>
            <a:lvl4pPr>
              <a:defRPr sz="2637">
                <a:solidFill>
                  <a:srgbClr val="333399"/>
                </a:solidFill>
                <a:latin typeface="+mj-lt"/>
              </a:defRPr>
            </a:lvl4pPr>
            <a:lvl5pPr>
              <a:defRPr sz="2637">
                <a:solidFill>
                  <a:srgbClr val="333399"/>
                </a:solidFill>
                <a:latin typeface="+mj-lt"/>
              </a:defRPr>
            </a:lvl5pPr>
          </a:lstStyle>
          <a:p>
            <a:pPr lvl="0"/>
            <a:r>
              <a:rPr lang="en-US" dirty="0"/>
              <a:t>Presentation Title</a:t>
            </a:r>
            <a:br>
              <a:rPr lang="en-US" dirty="0"/>
            </a:br>
            <a:r>
              <a:rPr lang="en-US" dirty="0"/>
              <a:t>Slide Master</a:t>
            </a:r>
          </a:p>
        </p:txBody>
      </p:sp>
      <p:sp>
        <p:nvSpPr>
          <p:cNvPr id="12" name="Text Placeholder 16"/>
          <p:cNvSpPr>
            <a:spLocks noGrp="1"/>
          </p:cNvSpPr>
          <p:nvPr>
            <p:ph type="body" sz="quarter" idx="11" hasCustomPrompt="1"/>
          </p:nvPr>
        </p:nvSpPr>
        <p:spPr>
          <a:xfrm>
            <a:off x="5458013" y="3035370"/>
            <a:ext cx="2228771" cy="1123872"/>
          </a:xfrm>
          <a:prstGeom prst="rect">
            <a:avLst/>
          </a:prstGeom>
        </p:spPr>
        <p:txBody>
          <a:bodyPr>
            <a:normAutofit/>
          </a:bodyPr>
          <a:lstStyle>
            <a:lvl1pPr marL="0" indent="0" algn="l">
              <a:lnSpc>
                <a:spcPct val="100000"/>
              </a:lnSpc>
              <a:buNone/>
              <a:defRPr sz="1800"/>
            </a:lvl1pPr>
            <a:lvl2pPr marL="342789" indent="0">
              <a:lnSpc>
                <a:spcPct val="100000"/>
              </a:lnSpc>
              <a:buNone/>
              <a:defRPr sz="1465"/>
            </a:lvl2pPr>
            <a:lvl3pPr marL="685578" indent="0">
              <a:lnSpc>
                <a:spcPct val="100000"/>
              </a:lnSpc>
              <a:buNone/>
              <a:defRPr sz="1465"/>
            </a:lvl3pPr>
            <a:lvl4pPr marL="1028367" indent="0">
              <a:lnSpc>
                <a:spcPct val="100000"/>
              </a:lnSpc>
              <a:buNone/>
              <a:defRPr sz="1465"/>
            </a:lvl4pPr>
            <a:lvl5pPr marL="1371156" indent="0">
              <a:lnSpc>
                <a:spcPct val="100000"/>
              </a:lnSpc>
              <a:buNone/>
              <a:defRPr sz="1465"/>
            </a:lvl5pPr>
          </a:lstStyle>
          <a:p>
            <a:pPr lvl="0"/>
            <a:r>
              <a:rPr lang="en-US" dirty="0"/>
              <a:t>Name of Presenter</a:t>
            </a:r>
            <a:br>
              <a:rPr lang="en-US" dirty="0"/>
            </a:br>
            <a:r>
              <a:rPr lang="en-US" dirty="0"/>
              <a:t>Title</a:t>
            </a:r>
            <a:br>
              <a:rPr lang="en-US" dirty="0"/>
            </a:br>
            <a:r>
              <a:rPr lang="en-US" dirty="0"/>
              <a:t>Date</a:t>
            </a:r>
          </a:p>
        </p:txBody>
      </p:sp>
      <p:pic>
        <p:nvPicPr>
          <p:cNvPr id="7" name="Picture 6">
            <a:extLst>
              <a:ext uri="{FF2B5EF4-FFF2-40B4-BE49-F238E27FC236}">
                <a16:creationId xmlns:a16="http://schemas.microsoft.com/office/drawing/2014/main" id="{E1462E33-E1C6-244F-9B98-56E5FEAF610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206" t="7103" r="1" b="14555"/>
          <a:stretch/>
        </p:blipFill>
        <p:spPr>
          <a:xfrm>
            <a:off x="-1" y="3248879"/>
            <a:ext cx="9144058" cy="1896438"/>
          </a:xfrm>
          <a:prstGeom prst="rect">
            <a:avLst/>
          </a:prstGeom>
        </p:spPr>
      </p:pic>
      <p:pic>
        <p:nvPicPr>
          <p:cNvPr id="8" name="Picture 7">
            <a:extLst>
              <a:ext uri="{FF2B5EF4-FFF2-40B4-BE49-F238E27FC236}">
                <a16:creationId xmlns:a16="http://schemas.microsoft.com/office/drawing/2014/main" id="{F3D8496C-F8D7-024A-9E6F-0143E123EC6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62141" y="4465217"/>
            <a:ext cx="2624950" cy="579981"/>
          </a:xfrm>
          <a:prstGeom prst="rect">
            <a:avLst/>
          </a:prstGeom>
        </p:spPr>
      </p:pic>
    </p:spTree>
    <p:extLst>
      <p:ext uri="{BB962C8B-B14F-4D97-AF65-F5344CB8AC3E}">
        <p14:creationId xmlns:p14="http://schemas.microsoft.com/office/powerpoint/2010/main" val="1754431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750"/>
                                        <p:tgtEl>
                                          <p:spTgt spid="11">
                                            <p:txEl>
                                              <p:pRg st="0" end="0"/>
                                            </p:txEl>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animEffect transition="in" filter="fade">
                                      <p:cBhvr>
                                        <p:cTn id="11" dur="75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allAtOnce">
        <p:tmplLst>
          <p:tmpl lvl="1">
            <p:tnLst>
              <p:par>
                <p:cTn presetID="10" presetClass="entr" presetSubtype="0" fill="hold" nodeType="click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750"/>
                        <p:tgtEl>
                          <p:spTgt spid="11"/>
                        </p:tgtEl>
                      </p:cBhvr>
                    </p:animEffect>
                  </p:childTnLst>
                </p:cTn>
              </p:par>
            </p:tnLst>
          </p:tmpl>
        </p:tmplLst>
      </p:bldP>
      <p:bldP spid="12" grpId="0" build="p">
        <p:tmplLst>
          <p:tmpl lvl="1">
            <p:tnLst>
              <p:par>
                <p:cTn presetID="10" presetClass="entr" presetSubtype="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750"/>
                        <p:tgtEl>
                          <p:spTgt spid="12"/>
                        </p:tgtEl>
                      </p:cBhvr>
                    </p:animEffect>
                  </p:childTnLst>
                </p:cTn>
              </p:par>
            </p:tnLst>
          </p:tmpl>
        </p:tmplLst>
      </p:bldP>
    </p:bldLst>
  </p:timing>
  <p:extLst mod="1">
    <p:ext uri="{DCECCB84-F9BA-43D5-87BE-67443E8EF086}">
      <p15:sldGuideLst xmlns:p15="http://schemas.microsoft.com/office/powerpoint/2012/main">
        <p15:guide id="1" orient="horz" pos="1620">
          <p15:clr>
            <a:srgbClr val="FBAE40"/>
          </p15:clr>
        </p15:guide>
        <p15:guide id="2" pos="3003">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ext only">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110" t="7103" b="33564"/>
          <a:stretch/>
        </p:blipFill>
        <p:spPr>
          <a:xfrm>
            <a:off x="-8814" y="3710690"/>
            <a:ext cx="9152873" cy="1436291"/>
          </a:xfrm>
          <a:prstGeom prst="rect">
            <a:avLst/>
          </a:prstGeom>
        </p:spPr>
      </p:pic>
      <p:sp>
        <p:nvSpPr>
          <p:cNvPr id="6" name="Title 4"/>
          <p:cNvSpPr txBox="1">
            <a:spLocks/>
          </p:cNvSpPr>
          <p:nvPr userDrawn="1"/>
        </p:nvSpPr>
        <p:spPr bwMode="auto">
          <a:xfrm>
            <a:off x="-6304" y="0"/>
            <a:ext cx="9150304" cy="921657"/>
          </a:xfrm>
          <a:prstGeom prst="rect">
            <a:avLst/>
          </a:prstGeom>
          <a:solidFill>
            <a:srgbClr val="262087"/>
          </a:solidFill>
          <a:ln w="9525">
            <a:noFill/>
            <a:miter lim="800000"/>
            <a:headEnd/>
            <a:tailEnd/>
          </a:ln>
        </p:spPr>
        <p:txBody>
          <a:bodyPr vert="horz" wrap="square" lIns="66968" tIns="33484" rIns="66968" bIns="33484"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2344" dirty="0">
              <a:latin typeface="Lato Black" panose="020F0A02020204030203" pitchFamily="34" charset="0"/>
            </a:endParaRPr>
          </a:p>
        </p:txBody>
      </p:sp>
      <p:sp>
        <p:nvSpPr>
          <p:cNvPr id="5" name="Text Placeholder 4"/>
          <p:cNvSpPr>
            <a:spLocks noGrp="1"/>
          </p:cNvSpPr>
          <p:nvPr>
            <p:ph type="body" sz="quarter" idx="13" hasCustomPrompt="1"/>
          </p:nvPr>
        </p:nvSpPr>
        <p:spPr>
          <a:xfrm>
            <a:off x="0" y="0"/>
            <a:ext cx="9144000" cy="921657"/>
          </a:xfrm>
        </p:spPr>
        <p:txBody>
          <a:bodyPr anchor="ctr">
            <a:normAutofit/>
          </a:bodyPr>
          <a:lstStyle>
            <a:lvl1pPr marL="0" indent="0" algn="ctr">
              <a:buNone/>
              <a:defRPr sz="3600">
                <a:solidFill>
                  <a:schemeClr val="bg1"/>
                </a:solidFill>
                <a:latin typeface="Lato Black" panose="020F0A02020204030203" pitchFamily="34" charset="0"/>
              </a:defRPr>
            </a:lvl1pPr>
          </a:lstStyle>
          <a:p>
            <a:pPr lvl="0"/>
            <a:r>
              <a:rPr lang="en-US" dirty="0"/>
              <a:t>Sample Text Slide</a:t>
            </a:r>
          </a:p>
        </p:txBody>
      </p:sp>
      <p:sp>
        <p:nvSpPr>
          <p:cNvPr id="12" name="Text Placeholder 11"/>
          <p:cNvSpPr>
            <a:spLocks noGrp="1"/>
          </p:cNvSpPr>
          <p:nvPr>
            <p:ph type="body" sz="quarter" idx="14"/>
          </p:nvPr>
        </p:nvSpPr>
        <p:spPr>
          <a:xfrm>
            <a:off x="2052028" y="1197429"/>
            <a:ext cx="5046877" cy="2512779"/>
          </a:xfrm>
        </p:spPr>
        <p:txBody>
          <a:bodyPr>
            <a:normAutofit/>
          </a:bodyPr>
          <a:lstStyle>
            <a:lvl1pPr marL="342900" indent="-342900">
              <a:lnSpc>
                <a:spcPct val="150000"/>
              </a:lnSpc>
              <a:spcAft>
                <a:spcPts val="439"/>
              </a:spcAft>
              <a:buFont typeface="Arial"/>
              <a:buChar char="•"/>
              <a:defRPr sz="2400" b="1"/>
            </a:lvl1pPr>
            <a:lvl2pPr marL="342789" indent="0">
              <a:buNone/>
              <a:defRPr sz="1758"/>
            </a:lvl2pPr>
            <a:lvl3pPr marL="685578" indent="0">
              <a:buNone/>
              <a:defRPr sz="1758"/>
            </a:lvl3pPr>
            <a:lvl4pPr marL="1028368" indent="0">
              <a:buNone/>
              <a:defRPr sz="1758"/>
            </a:lvl4pPr>
            <a:lvl5pPr marL="1371157" indent="0">
              <a:buNone/>
              <a:defRPr sz="1758"/>
            </a:lvl5pPr>
          </a:lstStyle>
          <a:p>
            <a:pPr lvl="0"/>
            <a:endParaRPr lang="en-US" dirty="0"/>
          </a:p>
        </p:txBody>
      </p:sp>
      <p:pic>
        <p:nvPicPr>
          <p:cNvPr id="7" name="Picture 6" descr="circle-logo-word-cover-color.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89122" y="4458624"/>
            <a:ext cx="594043" cy="601574"/>
          </a:xfrm>
          <a:prstGeom prst="rect">
            <a:avLst/>
          </a:prstGeom>
        </p:spPr>
      </p:pic>
    </p:spTree>
    <p:extLst>
      <p:ext uri="{BB962C8B-B14F-4D97-AF65-F5344CB8AC3E}">
        <p14:creationId xmlns:p14="http://schemas.microsoft.com/office/powerpoint/2010/main" val="1185036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ideo only">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110" t="7103" b="33564"/>
          <a:stretch/>
        </p:blipFill>
        <p:spPr>
          <a:xfrm>
            <a:off x="-8814" y="3710690"/>
            <a:ext cx="9152873" cy="1436291"/>
          </a:xfrm>
          <a:prstGeom prst="rect">
            <a:avLst/>
          </a:prstGeom>
        </p:spPr>
      </p:pic>
      <p:sp>
        <p:nvSpPr>
          <p:cNvPr id="6" name="Title 4"/>
          <p:cNvSpPr txBox="1">
            <a:spLocks/>
          </p:cNvSpPr>
          <p:nvPr userDrawn="1"/>
        </p:nvSpPr>
        <p:spPr bwMode="auto">
          <a:xfrm>
            <a:off x="-6304" y="0"/>
            <a:ext cx="9150304" cy="921657"/>
          </a:xfrm>
          <a:prstGeom prst="rect">
            <a:avLst/>
          </a:prstGeom>
          <a:solidFill>
            <a:srgbClr val="262087"/>
          </a:solidFill>
          <a:ln w="9525">
            <a:noFill/>
            <a:miter lim="800000"/>
            <a:headEnd/>
            <a:tailEnd/>
          </a:ln>
        </p:spPr>
        <p:txBody>
          <a:bodyPr vert="horz" wrap="square" lIns="66968" tIns="33484" rIns="66968" bIns="33484"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2344" dirty="0">
              <a:latin typeface="Lato Black" panose="020F0A02020204030203" pitchFamily="34" charset="0"/>
            </a:endParaRPr>
          </a:p>
        </p:txBody>
      </p:sp>
      <p:sp>
        <p:nvSpPr>
          <p:cNvPr id="5" name="Text Placeholder 4"/>
          <p:cNvSpPr>
            <a:spLocks noGrp="1"/>
          </p:cNvSpPr>
          <p:nvPr>
            <p:ph type="body" sz="quarter" idx="13" hasCustomPrompt="1"/>
          </p:nvPr>
        </p:nvSpPr>
        <p:spPr>
          <a:xfrm>
            <a:off x="0" y="0"/>
            <a:ext cx="9144000" cy="921657"/>
          </a:xfrm>
        </p:spPr>
        <p:txBody>
          <a:bodyPr anchor="ctr">
            <a:normAutofit/>
          </a:bodyPr>
          <a:lstStyle>
            <a:lvl1pPr marL="0" indent="0" algn="ctr">
              <a:buNone/>
              <a:defRPr sz="3600">
                <a:solidFill>
                  <a:schemeClr val="bg1"/>
                </a:solidFill>
                <a:latin typeface="Lato Black" panose="020F0A02020204030203" pitchFamily="34" charset="0"/>
              </a:defRPr>
            </a:lvl1pPr>
          </a:lstStyle>
          <a:p>
            <a:pPr lvl="0"/>
            <a:r>
              <a:rPr lang="en-US" dirty="0"/>
              <a:t>Sample Video Slide</a:t>
            </a:r>
          </a:p>
        </p:txBody>
      </p:sp>
      <p:pic>
        <p:nvPicPr>
          <p:cNvPr id="7" name="Picture 6" descr="circle-logo-word-cover-color.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89122" y="4458624"/>
            <a:ext cx="594043" cy="601574"/>
          </a:xfrm>
          <a:prstGeom prst="rect">
            <a:avLst/>
          </a:prstGeom>
        </p:spPr>
      </p:pic>
      <p:sp>
        <p:nvSpPr>
          <p:cNvPr id="3" name="Media Placeholder 2"/>
          <p:cNvSpPr>
            <a:spLocks noGrp="1"/>
          </p:cNvSpPr>
          <p:nvPr>
            <p:ph type="media" sz="quarter" idx="15"/>
          </p:nvPr>
        </p:nvSpPr>
        <p:spPr>
          <a:xfrm>
            <a:off x="2042012" y="1304873"/>
            <a:ext cx="5045075" cy="2530475"/>
          </a:xfrm>
        </p:spPr>
        <p:txBody>
          <a:bodyPr/>
          <a:lstStyle/>
          <a:p>
            <a:endParaRPr lang="en-US"/>
          </a:p>
        </p:txBody>
      </p:sp>
    </p:spTree>
    <p:extLst>
      <p:ext uri="{BB962C8B-B14F-4D97-AF65-F5344CB8AC3E}">
        <p14:creationId xmlns:p14="http://schemas.microsoft.com/office/powerpoint/2010/main" val="408583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ext with image">
    <p:spTree>
      <p:nvGrpSpPr>
        <p:cNvPr id="1" name=""/>
        <p:cNvGrpSpPr/>
        <p:nvPr/>
      </p:nvGrpSpPr>
      <p:grpSpPr>
        <a:xfrm>
          <a:off x="0" y="0"/>
          <a:ext cx="0" cy="0"/>
          <a:chOff x="0" y="0"/>
          <a:chExt cx="0" cy="0"/>
        </a:xfrm>
      </p:grpSpPr>
      <p:pic>
        <p:nvPicPr>
          <p:cNvPr id="11" name="Picture 10"/>
          <p:cNvPicPr>
            <a:picLocks noChangeAspect="1"/>
          </p:cNvPicPr>
          <p:nvPr userDrawn="1"/>
        </p:nvPicPr>
        <p:blipFill rotWithShape="1">
          <a:blip r:embed="rId2">
            <a:extLst>
              <a:ext uri="{28A0092B-C50C-407E-A947-70E740481C1C}">
                <a14:useLocalDpi xmlns:a14="http://schemas.microsoft.com/office/drawing/2010/main" val="0"/>
              </a:ext>
            </a:extLst>
          </a:blip>
          <a:srcRect l="14" t="7103" b="33200"/>
          <a:stretch/>
        </p:blipFill>
        <p:spPr>
          <a:xfrm>
            <a:off x="-10372" y="3700846"/>
            <a:ext cx="9161687" cy="1445102"/>
          </a:xfrm>
          <a:prstGeom prst="rect">
            <a:avLst/>
          </a:prstGeom>
        </p:spPr>
      </p:pic>
      <p:sp>
        <p:nvSpPr>
          <p:cNvPr id="10" name="Text Placeholder 4"/>
          <p:cNvSpPr>
            <a:spLocks noGrp="1"/>
          </p:cNvSpPr>
          <p:nvPr>
            <p:ph type="body" sz="quarter" idx="13" hasCustomPrompt="1"/>
          </p:nvPr>
        </p:nvSpPr>
        <p:spPr>
          <a:xfrm>
            <a:off x="0" y="0"/>
            <a:ext cx="9144000" cy="921657"/>
          </a:xfrm>
        </p:spPr>
        <p:txBody>
          <a:bodyPr anchor="ctr">
            <a:normAutofit/>
          </a:bodyPr>
          <a:lstStyle>
            <a:lvl1pPr marL="0" indent="0" algn="ctr">
              <a:buNone/>
              <a:defRPr sz="3600">
                <a:solidFill>
                  <a:schemeClr val="bg1"/>
                </a:solidFill>
                <a:latin typeface="Lato Black" panose="020F0A02020204030203" pitchFamily="34" charset="0"/>
              </a:defRPr>
            </a:lvl1pPr>
          </a:lstStyle>
          <a:p>
            <a:pPr lvl="0"/>
            <a:r>
              <a:rPr lang="en-US" dirty="0"/>
              <a:t>Sample Slide with Image</a:t>
            </a:r>
          </a:p>
        </p:txBody>
      </p:sp>
      <p:sp>
        <p:nvSpPr>
          <p:cNvPr id="6" name="Text Placeholder 5"/>
          <p:cNvSpPr>
            <a:spLocks noGrp="1"/>
          </p:cNvSpPr>
          <p:nvPr>
            <p:ph type="body" sz="quarter" idx="14"/>
          </p:nvPr>
        </p:nvSpPr>
        <p:spPr>
          <a:xfrm>
            <a:off x="942822" y="1277258"/>
            <a:ext cx="3993459" cy="2329521"/>
          </a:xfrm>
        </p:spPr>
        <p:txBody>
          <a:bodyPr>
            <a:normAutofit/>
          </a:bodyPr>
          <a:lstStyle>
            <a:lvl1pPr marL="342900" indent="-342900">
              <a:lnSpc>
                <a:spcPct val="150000"/>
              </a:lnSpc>
              <a:spcAft>
                <a:spcPts val="439"/>
              </a:spcAft>
              <a:buFont typeface="Arial"/>
              <a:buChar char="•"/>
              <a:defRPr sz="2400" b="1"/>
            </a:lvl1pPr>
            <a:lvl2pPr marL="342789" indent="0">
              <a:lnSpc>
                <a:spcPct val="150000"/>
              </a:lnSpc>
              <a:buNone/>
              <a:defRPr/>
            </a:lvl2pPr>
            <a:lvl3pPr marL="685578" indent="0">
              <a:lnSpc>
                <a:spcPct val="150000"/>
              </a:lnSpc>
              <a:buNone/>
              <a:defRPr/>
            </a:lvl3pPr>
            <a:lvl4pPr marL="1028368" indent="0">
              <a:lnSpc>
                <a:spcPct val="150000"/>
              </a:lnSpc>
              <a:buNone/>
              <a:defRPr/>
            </a:lvl4pPr>
            <a:lvl5pPr marL="1371157" indent="0">
              <a:lnSpc>
                <a:spcPct val="150000"/>
              </a:lnSpc>
              <a:buNone/>
              <a:defRPr/>
            </a:lvl5pPr>
          </a:lstStyle>
          <a:p>
            <a:pPr lvl="0"/>
            <a:endParaRPr lang="en-US" dirty="0"/>
          </a:p>
        </p:txBody>
      </p:sp>
      <p:sp>
        <p:nvSpPr>
          <p:cNvPr id="13" name="Picture Placeholder 12"/>
          <p:cNvSpPr>
            <a:spLocks noGrp="1"/>
          </p:cNvSpPr>
          <p:nvPr>
            <p:ph type="pic" sz="quarter" idx="15" hasCustomPrompt="1"/>
          </p:nvPr>
        </p:nvSpPr>
        <p:spPr>
          <a:xfrm>
            <a:off x="5262429" y="1291773"/>
            <a:ext cx="3420446" cy="3090606"/>
          </a:xfrm>
        </p:spPr>
        <p:txBody>
          <a:bodyPr/>
          <a:lstStyle>
            <a:lvl1pPr marL="0" indent="0">
              <a:buNone/>
              <a:defRPr baseline="0">
                <a:solidFill>
                  <a:schemeClr val="bg2"/>
                </a:solidFill>
              </a:defRPr>
            </a:lvl1pPr>
          </a:lstStyle>
          <a:p>
            <a:r>
              <a:rPr lang="en-US" dirty="0"/>
              <a:t>Insert picture here</a:t>
            </a:r>
          </a:p>
        </p:txBody>
      </p:sp>
      <p:pic>
        <p:nvPicPr>
          <p:cNvPr id="8" name="Picture 7" descr="circle-logo-word-cover-color.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89122" y="4458624"/>
            <a:ext cx="594043" cy="601574"/>
          </a:xfrm>
          <a:prstGeom prst="rect">
            <a:avLst/>
          </a:prstGeom>
        </p:spPr>
      </p:pic>
    </p:spTree>
    <p:extLst>
      <p:ext uri="{BB962C8B-B14F-4D97-AF65-F5344CB8AC3E}">
        <p14:creationId xmlns:p14="http://schemas.microsoft.com/office/powerpoint/2010/main" val="1275035337"/>
      </p:ext>
    </p:extLst>
  </p:cSld>
  <p:clrMapOvr>
    <a:masterClrMapping/>
  </p:clrMapOvr>
  <p:extLst mod="1">
    <p:ext uri="{DCECCB84-F9BA-43D5-87BE-67443E8EF086}">
      <p15:sldGuideLst xmlns:p15="http://schemas.microsoft.com/office/powerpoint/2012/main">
        <p15:guide id="1" orient="horz" pos="1638">
          <p15:clr>
            <a:srgbClr val="FBAE40"/>
          </p15:clr>
        </p15:guide>
        <p15:guide id="2" pos="576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84116" y="1364104"/>
            <a:ext cx="4762552" cy="2478963"/>
          </a:xfrm>
          <a:prstGeom prst="rect">
            <a:avLst/>
          </a:prstGeom>
        </p:spPr>
        <p:txBody>
          <a:bodyPr vert="horz" lIns="91440" tIns="45720" rIns="91440" bIns="45720" rtlCol="0">
            <a:normAutofit/>
          </a:bodyPr>
          <a:lstStyle/>
          <a:p>
            <a:pPr lvl="0"/>
            <a:r>
              <a:rPr lang="en-US" dirty="0"/>
              <a:t>Click to edit Master text styles</a:t>
            </a:r>
          </a:p>
        </p:txBody>
      </p:sp>
      <p:sp>
        <p:nvSpPr>
          <p:cNvPr id="5" name="Title 4"/>
          <p:cNvSpPr txBox="1">
            <a:spLocks/>
          </p:cNvSpPr>
          <p:nvPr userDrawn="1"/>
        </p:nvSpPr>
        <p:spPr bwMode="auto">
          <a:xfrm>
            <a:off x="-6304" y="0"/>
            <a:ext cx="9150304" cy="921657"/>
          </a:xfrm>
          <a:prstGeom prst="rect">
            <a:avLst/>
          </a:prstGeom>
          <a:solidFill>
            <a:srgbClr val="262087"/>
          </a:solidFill>
          <a:ln w="9525">
            <a:noFill/>
            <a:miter lim="800000"/>
            <a:headEnd/>
            <a:tailEnd/>
          </a:ln>
        </p:spPr>
        <p:txBody>
          <a:bodyPr vert="horz" wrap="square" lIns="66968" tIns="33484" rIns="66968" bIns="33484"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2344" dirty="0">
              <a:latin typeface="Lato Black" panose="020F0A02020204030203" pitchFamily="34" charset="0"/>
            </a:endParaRPr>
          </a:p>
        </p:txBody>
      </p:sp>
      <p:sp>
        <p:nvSpPr>
          <p:cNvPr id="2" name="Title Placeholder 1"/>
          <p:cNvSpPr>
            <a:spLocks noGrp="1"/>
          </p:cNvSpPr>
          <p:nvPr>
            <p:ph type="title"/>
          </p:nvPr>
        </p:nvSpPr>
        <p:spPr>
          <a:xfrm>
            <a:off x="616258" y="0"/>
            <a:ext cx="7886700" cy="914400"/>
          </a:xfrm>
          <a:prstGeom prst="rect">
            <a:avLst/>
          </a:prstGeom>
        </p:spPr>
        <p:txBody>
          <a:bodyPr vert="horz" lIns="91440" tIns="45720" rIns="91440" bIns="45720" rtlCol="0" anchor="ctr">
            <a:normAutofit/>
          </a:bodyPr>
          <a:lstStyle/>
          <a:p>
            <a:r>
              <a:rPr lang="en-US" dirty="0"/>
              <a:t>Text Slide Master</a:t>
            </a:r>
          </a:p>
        </p:txBody>
      </p:sp>
    </p:spTree>
    <p:extLst>
      <p:ext uri="{BB962C8B-B14F-4D97-AF65-F5344CB8AC3E}">
        <p14:creationId xmlns:p14="http://schemas.microsoft.com/office/powerpoint/2010/main" val="1963821010"/>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7" r:id="rId3"/>
    <p:sldLayoutId id="2147483696" r:id="rId4"/>
  </p:sldLayoutIdLst>
  <p:txStyles>
    <p:titleStyle>
      <a:lvl1pPr algn="ctr" defTabSz="685800" rtl="0" eaLnBrk="1" latinLnBrk="0" hangingPunct="1">
        <a:lnSpc>
          <a:spcPct val="90000"/>
        </a:lnSpc>
        <a:spcBef>
          <a:spcPct val="0"/>
        </a:spcBef>
        <a:buNone/>
        <a:defRPr sz="3600" kern="1200">
          <a:solidFill>
            <a:schemeClr val="bg1"/>
          </a:solidFill>
          <a:latin typeface="Lato Black" panose="020F0A02020204030203" pitchFamily="34" charset="0"/>
          <a:ea typeface="+mj-ea"/>
          <a:cs typeface="+mj-cs"/>
        </a:defRPr>
      </a:lvl1pPr>
    </p:titleStyle>
    <p:bodyStyle>
      <a:lvl1pPr marL="164592" indent="-164592" algn="l" defTabSz="685800" rtl="0" eaLnBrk="1" latinLnBrk="0" hangingPunct="1">
        <a:lnSpc>
          <a:spcPct val="100000"/>
        </a:lnSpc>
        <a:spcBef>
          <a:spcPts val="0"/>
        </a:spcBef>
        <a:spcAft>
          <a:spcPts val="3000"/>
        </a:spcAft>
        <a:buFont typeface="Arial"/>
        <a:buChar char="•"/>
        <a:defRPr sz="2400" b="1" kern="1200">
          <a:solidFill>
            <a:schemeClr val="tx1"/>
          </a:solidFill>
          <a:latin typeface="Lato" panose="020F0502020204030203" pitchFamily="34" charset="0"/>
          <a:ea typeface="+mn-ea"/>
          <a:cs typeface="+mn-cs"/>
        </a:defRPr>
      </a:lvl1pPr>
      <a:lvl2pPr marL="342900" indent="0" algn="l" defTabSz="685800" rtl="0" eaLnBrk="1" latinLnBrk="0" hangingPunct="1">
        <a:lnSpc>
          <a:spcPct val="150000"/>
        </a:lnSpc>
        <a:spcBef>
          <a:spcPts val="375"/>
        </a:spcBef>
        <a:buFont typeface="Lato" panose="020F0502020204030203" pitchFamily="34" charset="0"/>
        <a:buNone/>
        <a:defRPr sz="2400" kern="1200">
          <a:solidFill>
            <a:schemeClr val="tx1"/>
          </a:solidFill>
          <a:latin typeface="Lato" panose="020F0502020204030203"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hyperlink" Target="https://dpi.wi.gov/continuous-improvement"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2.ed.gov/documents/family-community/partners-education.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mailto:crossing@cesa3.or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hyperlink" Target="https://wspei.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lh6.googleusercontent.com/mTFsRrGe-ESkSxwB5zC18oSybbFRR-ffQ1v0kbwPGYKnJZvBi76wZ3HSE-78tY1o-WB7Lml8k9blHQGYpeVBvAJ1o0oTOYWl4lnJng96C-Hx7NU44D_ifyvyV5i2aEfzbIGd6xJJW_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2632" y="1239520"/>
            <a:ext cx="7937856" cy="21598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5322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b="0" dirty="0"/>
              <a:t>WSPEI </a:t>
            </a:r>
            <a:r>
              <a:rPr lang="en-US" b="0" dirty="0" smtClean="0"/>
              <a:t>Overview</a:t>
            </a:r>
            <a:endParaRPr lang="en-US" b="0" dirty="0"/>
          </a:p>
        </p:txBody>
      </p:sp>
      <p:pic>
        <p:nvPicPr>
          <p:cNvPr id="2050" name="Picture 2" descr="https://lh4.googleusercontent.com/BoEK3849ukSMsDeaGM_PJwmcHE-4E5H529jFEZ6AiBb3EI3tzqcoH_4DwrzHWE0Z1vtwGq9AVcUkl-MRn2F6VLdAMkGE_Qcegw5kdHuZEk9YbznBIaOyAj10ENm1WGNBk4xpHCH1eo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2720" y="1162056"/>
            <a:ext cx="1564005" cy="156400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s://lh6.googleusercontent.com/eWHJ0vwxyNDbYlUsa7J3EAWjsik29AEaHxOEDNUiyhxPvHDDlTOotimhQ4UjCc5BAultS0ah29hjpUbicdU862RPdiBsCH1HLWJL5R5h-sf3OSQtCexcJl2wy055gZUNP-U_i3PRJO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2761" y="1324616"/>
            <a:ext cx="1480523" cy="1480523"/>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s://lh6.googleusercontent.com/Cq8Bw2dj-Dw5u_c9AXXOjwcje5CARNII3xscNmK7cpW_aUaaf-c4PsAt4FIfYXS9845L5WV2T0RODkgIqcbJ-I6-AUdnzFblE48oqdpmL8tcqSRFY8zz20QeTLteyaUQPwdyWFjtis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082" y="2441211"/>
            <a:ext cx="1717358" cy="164528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114800" y="1162056"/>
            <a:ext cx="4572000" cy="3788922"/>
          </a:xfrm>
          <a:prstGeom prst="rect">
            <a:avLst/>
          </a:prstGeom>
        </p:spPr>
        <p:txBody>
          <a:bodyPr>
            <a:spAutoFit/>
          </a:bodyPr>
          <a:lstStyle/>
          <a:p>
            <a:pPr marL="342900" indent="-342900">
              <a:buFont typeface="Arial" panose="020B0604020202020204" pitchFamily="34" charset="0"/>
              <a:buChar char="•"/>
            </a:pPr>
            <a:r>
              <a:rPr lang="en-US" sz="2400" dirty="0">
                <a:latin typeface="Lato" panose="020F0502020204030203" pitchFamily="34" charset="0"/>
              </a:rPr>
              <a:t>Support district teams with strategies </a:t>
            </a:r>
          </a:p>
          <a:p>
            <a:pPr marL="342900" indent="-342900">
              <a:buFont typeface="Arial" panose="020B0604020202020204" pitchFamily="34" charset="0"/>
              <a:buChar char="•"/>
            </a:pPr>
            <a:r>
              <a:rPr lang="en-US" sz="2400" dirty="0">
                <a:latin typeface="Lato" panose="020F0502020204030203" pitchFamily="34" charset="0"/>
              </a:rPr>
              <a:t>Build the necessary relationships to work collaboratively</a:t>
            </a:r>
          </a:p>
          <a:p>
            <a:pPr marL="342900" indent="-342900">
              <a:buFont typeface="Arial" panose="020B0604020202020204" pitchFamily="34" charset="0"/>
              <a:buChar char="•"/>
            </a:pPr>
            <a:r>
              <a:rPr lang="en-US" sz="2400" dirty="0">
                <a:latin typeface="Lato" panose="020F0502020204030203" pitchFamily="34" charset="0"/>
              </a:rPr>
              <a:t>Create a welcoming, respectful and supportive culture </a:t>
            </a:r>
            <a:endParaRPr lang="en-US" sz="2400" dirty="0" smtClean="0">
              <a:latin typeface="Lato" panose="020F0502020204030203" pitchFamily="34" charset="0"/>
            </a:endParaRPr>
          </a:p>
          <a:p>
            <a:endParaRPr lang="en-US" dirty="0"/>
          </a:p>
          <a:p>
            <a:endParaRPr lang="en-US" dirty="0" smtClean="0"/>
          </a:p>
          <a:p>
            <a:endParaRPr lang="en-US" dirty="0"/>
          </a:p>
        </p:txBody>
      </p:sp>
    </p:spTree>
    <p:extLst>
      <p:ext uri="{BB962C8B-B14F-4D97-AF65-F5344CB8AC3E}">
        <p14:creationId xmlns:p14="http://schemas.microsoft.com/office/powerpoint/2010/main" val="835893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b="0" dirty="0"/>
              <a:t>Connections to Continuous </a:t>
            </a:r>
            <a:r>
              <a:rPr lang="en-US" b="0" dirty="0" smtClean="0"/>
              <a:t>Improvement</a:t>
            </a:r>
            <a:endParaRPr lang="en-US" b="0" dirty="0"/>
          </a:p>
        </p:txBody>
      </p:sp>
      <p:pic>
        <p:nvPicPr>
          <p:cNvPr id="3074" name="Picture 2" descr="https://lh5.googleusercontent.com/SdzRcu_kb3FC0DFoFD62lA6OBi2etjK19GlfYXfWL4vxVffwOkf4OtEKTDdVmtONxkyCgiF-Km1QR3SrpbLB_n-vEyrao8x3isXOZkkd6QA5P-eBQLdDix_0LfGIYAfBHywmVI8zQn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5095" y="921657"/>
            <a:ext cx="3430905" cy="370330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436880" y="1244419"/>
            <a:ext cx="4866640" cy="2743572"/>
          </a:xfrm>
          <a:prstGeom prst="rect">
            <a:avLst/>
          </a:prstGeom>
        </p:spPr>
        <p:txBody>
          <a:bodyPr wrap="square">
            <a:spAutoFit/>
          </a:bodyPr>
          <a:lstStyle/>
          <a:p>
            <a:r>
              <a:rPr lang="en-US" sz="1800" dirty="0">
                <a:latin typeface="Lato" panose="020F0502020204030203" pitchFamily="34" charset="0"/>
              </a:rPr>
              <a:t>Systematically supporting each other makes big goals possible</a:t>
            </a:r>
          </a:p>
          <a:p>
            <a:endParaRPr lang="en-US" sz="1800" dirty="0" smtClean="0">
              <a:latin typeface="Lato" panose="020F0502020204030203" pitchFamily="34" charset="0"/>
            </a:endParaRPr>
          </a:p>
          <a:p>
            <a:r>
              <a:rPr lang="en-US" sz="1800" dirty="0" smtClean="0">
                <a:latin typeface="Lato" panose="020F0502020204030203" pitchFamily="34" charset="0"/>
              </a:rPr>
              <a:t>We </a:t>
            </a:r>
            <a:r>
              <a:rPr lang="en-US" sz="1800" dirty="0">
                <a:latin typeface="Lato" panose="020F0502020204030203" pitchFamily="34" charset="0"/>
              </a:rPr>
              <a:t>can multiply the impact of each other's improvement efforts by functioning as a coherent educational system.</a:t>
            </a:r>
          </a:p>
          <a:p>
            <a:endParaRPr lang="en-US" dirty="0" smtClean="0"/>
          </a:p>
          <a:p>
            <a:r>
              <a:rPr lang="en-US" dirty="0" smtClean="0"/>
              <a:t>For </a:t>
            </a:r>
            <a:r>
              <a:rPr lang="en-US" dirty="0"/>
              <a:t>more information on continuous improvement see </a:t>
            </a:r>
            <a:r>
              <a:rPr lang="en-US" dirty="0">
                <a:hlinkClick r:id="rId4"/>
              </a:rPr>
              <a:t>https://</a:t>
            </a:r>
            <a:r>
              <a:rPr lang="en-US" dirty="0" smtClean="0">
                <a:hlinkClick r:id="rId4"/>
              </a:rPr>
              <a:t>dpi.wi.gov/continuous-improvement</a:t>
            </a:r>
            <a:endParaRPr lang="en-US" dirty="0" smtClean="0"/>
          </a:p>
          <a:p>
            <a:endParaRPr lang="en-US" dirty="0"/>
          </a:p>
        </p:txBody>
      </p:sp>
    </p:spTree>
    <p:extLst>
      <p:ext uri="{BB962C8B-B14F-4D97-AF65-F5344CB8AC3E}">
        <p14:creationId xmlns:p14="http://schemas.microsoft.com/office/powerpoint/2010/main" val="20090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fontScale="92500"/>
          </a:bodyPr>
          <a:lstStyle/>
          <a:p>
            <a:r>
              <a:rPr lang="en-US" b="0" dirty="0"/>
              <a:t>Building Capacity of Educators and </a:t>
            </a:r>
            <a:r>
              <a:rPr lang="en-US" b="0" dirty="0" smtClean="0"/>
              <a:t>Families</a:t>
            </a:r>
            <a:endParaRPr lang="en-US" b="0" dirty="0"/>
          </a:p>
        </p:txBody>
      </p:sp>
      <p:sp>
        <p:nvSpPr>
          <p:cNvPr id="3" name="Rectangle 2"/>
          <p:cNvSpPr/>
          <p:nvPr/>
        </p:nvSpPr>
        <p:spPr>
          <a:xfrm>
            <a:off x="1361440" y="1201312"/>
            <a:ext cx="6746240" cy="830997"/>
          </a:xfrm>
          <a:prstGeom prst="rect">
            <a:avLst/>
          </a:prstGeom>
        </p:spPr>
        <p:txBody>
          <a:bodyPr wrap="square">
            <a:spAutoFit/>
          </a:bodyPr>
          <a:lstStyle/>
          <a:p>
            <a:pPr algn="ctr"/>
            <a:r>
              <a:rPr lang="en-US" sz="2400" dirty="0" smtClean="0">
                <a:latin typeface="Lato" panose="020F0502020204030203" pitchFamily="34" charset="0"/>
              </a:rPr>
              <a:t>- To </a:t>
            </a:r>
            <a:r>
              <a:rPr lang="en-US" sz="2400" dirty="0">
                <a:latin typeface="Lato" panose="020F0502020204030203" pitchFamily="34" charset="0"/>
              </a:rPr>
              <a:t>increase Capabilities, Connections, Cognition, and Confidence</a:t>
            </a:r>
          </a:p>
        </p:txBody>
      </p:sp>
      <p:pic>
        <p:nvPicPr>
          <p:cNvPr id="4098" name="Picture 2" descr="https://lh6.googleusercontent.com/Ou75rQLV4Z1KjjFbpKW2R2arrq2r-48l15ESh42nB-O05-4ulzlXs6doSwyz3noGCeVC3yncOYMVLY3gWyZmfeUwrnQKvb3b5Qp6nohagRodwkLyzec1A3WGqhDLXhMAPg_Jea7LYs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0880" y="2032309"/>
            <a:ext cx="7782560" cy="221457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5359254" y="4376858"/>
            <a:ext cx="3114186" cy="339645"/>
          </a:xfrm>
          <a:prstGeom prst="rect">
            <a:avLst/>
          </a:prstGeom>
        </p:spPr>
        <p:txBody>
          <a:bodyPr wrap="none">
            <a:spAutoFit/>
          </a:bodyPr>
          <a:lstStyle/>
          <a:p>
            <a:r>
              <a:rPr lang="en-US" dirty="0">
                <a:hlinkClick r:id="rId4"/>
              </a:rPr>
              <a:t>Dual Capacity-Building Framework </a:t>
            </a:r>
            <a:endParaRPr lang="en-US" dirty="0"/>
          </a:p>
        </p:txBody>
      </p:sp>
    </p:spTree>
    <p:extLst>
      <p:ext uri="{BB962C8B-B14F-4D97-AF65-F5344CB8AC3E}">
        <p14:creationId xmlns:p14="http://schemas.microsoft.com/office/powerpoint/2010/main" val="11381513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Contact Information</a:t>
            </a:r>
            <a:endParaRPr lang="en-US" dirty="0"/>
          </a:p>
        </p:txBody>
      </p:sp>
      <p:sp>
        <p:nvSpPr>
          <p:cNvPr id="5" name="Rectangle 4"/>
          <p:cNvSpPr/>
          <p:nvPr/>
        </p:nvSpPr>
        <p:spPr>
          <a:xfrm>
            <a:off x="609600" y="1417890"/>
            <a:ext cx="4338320" cy="2680927"/>
          </a:xfrm>
          <a:prstGeom prst="rect">
            <a:avLst/>
          </a:prstGeom>
        </p:spPr>
        <p:txBody>
          <a:bodyPr wrap="square">
            <a:spAutoFit/>
          </a:bodyPr>
          <a:lstStyle/>
          <a:p>
            <a:r>
              <a:rPr lang="en-US" sz="2000" dirty="0">
                <a:latin typeface="Lato" panose="020F0502020204030203" pitchFamily="34" charset="0"/>
              </a:rPr>
              <a:t>Caroline Rossing</a:t>
            </a:r>
          </a:p>
          <a:p>
            <a:r>
              <a:rPr lang="en-US" sz="2000" dirty="0">
                <a:latin typeface="Lato" panose="020F0502020204030203" pitchFamily="34" charset="0"/>
              </a:rPr>
              <a:t>WSPEI Grant Coordinator</a:t>
            </a:r>
          </a:p>
          <a:p>
            <a:r>
              <a:rPr lang="en-US" sz="2000" dirty="0" smtClean="0">
                <a:latin typeface="Lato" panose="020F0502020204030203" pitchFamily="34" charset="0"/>
                <a:hlinkClick r:id="rId3"/>
              </a:rPr>
              <a:t>crossing@cesa3.org</a:t>
            </a:r>
            <a:endParaRPr lang="en-US" sz="2000" dirty="0" smtClean="0">
              <a:latin typeface="Lato" panose="020F0502020204030203" pitchFamily="34" charset="0"/>
            </a:endParaRPr>
          </a:p>
          <a:p>
            <a:endParaRPr lang="en-US" sz="2000" dirty="0">
              <a:latin typeface="Lato" panose="020F0502020204030203" pitchFamily="34" charset="0"/>
            </a:endParaRPr>
          </a:p>
          <a:p>
            <a:r>
              <a:rPr lang="en-US" sz="2000" dirty="0" smtClean="0">
                <a:latin typeface="Lato" panose="020F0502020204030203" pitchFamily="34" charset="0"/>
              </a:rPr>
              <a:t>Check </a:t>
            </a:r>
            <a:r>
              <a:rPr lang="en-US" sz="2000" dirty="0">
                <a:latin typeface="Lato" panose="020F0502020204030203" pitchFamily="34" charset="0"/>
              </a:rPr>
              <a:t>out our website at</a:t>
            </a:r>
            <a:r>
              <a:rPr lang="en-US" sz="2000" dirty="0" smtClean="0">
                <a:latin typeface="Lato" panose="020F0502020204030203" pitchFamily="34" charset="0"/>
              </a:rPr>
              <a:t>: </a:t>
            </a:r>
            <a:r>
              <a:rPr lang="en-US" sz="2000" dirty="0" smtClean="0">
                <a:latin typeface="Lato" panose="020F0502020204030203" pitchFamily="34" charset="0"/>
                <a:hlinkClick r:id="rId4"/>
              </a:rPr>
              <a:t>wspei.org</a:t>
            </a:r>
            <a:endParaRPr lang="en-US" sz="2000" dirty="0" smtClean="0">
              <a:latin typeface="Lato" panose="020F0502020204030203" pitchFamily="34" charset="0"/>
            </a:endParaRPr>
          </a:p>
          <a:p>
            <a:endParaRPr lang="en-US" sz="2000" dirty="0" smtClean="0">
              <a:latin typeface="Lato" panose="020F0502020204030203" pitchFamily="34" charset="0"/>
            </a:endParaRPr>
          </a:p>
          <a:p>
            <a:endParaRPr lang="en-US" dirty="0" smtClean="0"/>
          </a:p>
          <a:p>
            <a:endParaRPr lang="en-US" dirty="0" smtClean="0"/>
          </a:p>
          <a:p>
            <a:endParaRPr lang="en-US" dirty="0"/>
          </a:p>
        </p:txBody>
      </p:sp>
      <p:pic>
        <p:nvPicPr>
          <p:cNvPr id="5122" name="Picture 2" descr="https://lh3.googleusercontent.com/gLC3HBEgc9xdzXRZ_hGyKlrQ8wxXIFaw5WK8h-3BQfrPEvbJISbYyjr-8vED1Jf6_kl7J862HtFSfpBF2dJKK-OHB_j7W16TwsrAWNWTuLlXTtPIsTCHOh6tIgFcQ6K7BEdxPzMPoU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85360" y="921657"/>
            <a:ext cx="3657600" cy="35589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85575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3740</TotalTime>
  <Words>374</Words>
  <Application>Microsoft Office PowerPoint</Application>
  <PresentationFormat>On-screen Show (16:9)</PresentationFormat>
  <Paragraphs>59</Paragraphs>
  <Slides>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Arial Rounded</vt:lpstr>
      <vt:lpstr>Calibri</vt:lpstr>
      <vt:lpstr>Gadget</vt:lpstr>
      <vt:lpstr>Lato</vt:lpstr>
      <vt:lpstr>Lato Black</vt:lpstr>
      <vt:lpstr>Office Theme</vt:lpstr>
      <vt:lpstr>PowerPoint Presentation</vt:lpstr>
      <vt:lpstr>PowerPoint Presentation</vt:lpstr>
      <vt:lpstr>PowerPoint Presentation</vt:lpstr>
      <vt:lpstr>PowerPoint Presentation</vt:lpstr>
      <vt:lpstr>PowerPoint Presentation</vt:lpstr>
    </vt:vector>
  </TitlesOfParts>
  <Company>Department of Public Instruction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Ransley, Tawny M.  DPI</dc:creator>
  <cp:lastModifiedBy>Glaus, Marci A.   DPI</cp:lastModifiedBy>
  <cp:revision>102</cp:revision>
  <dcterms:created xsi:type="dcterms:W3CDTF">2016-02-23T19:34:17Z</dcterms:created>
  <dcterms:modified xsi:type="dcterms:W3CDTF">2019-10-17T15:35:28Z</dcterms:modified>
</cp:coreProperties>
</file>