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058400" cy="7772400"/>
  <p:notesSz cx="6858000" cy="9144000"/>
  <p:defaultTextStyle>
    <a:defPPr>
      <a:defRPr lang="en-US"/>
    </a:defPPr>
    <a:lvl1pPr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08000" indent="-50800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17588" indent="-103188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27175" indent="-155575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36763" indent="-207963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249" autoAdjust="0"/>
  </p:normalViewPr>
  <p:slideViewPr>
    <p:cSldViewPr>
      <p:cViewPr varScale="1">
        <p:scale>
          <a:sx n="95" d="100"/>
          <a:sy n="95" d="100"/>
        </p:scale>
        <p:origin x="1788" y="8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CA400-26AF-4ADE-A5EE-CB9FDED14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90988-2736-47F7-A83D-99DCF8F4E74A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90D48-4213-47CD-B0BE-0D27718F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2F1B0-4BA4-481A-8B48-43062EE68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13650-A5D6-49F8-B60D-091C7DAADB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58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9F490-20BB-4BD6-8DEA-649B6B6BB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F3126-1C8A-4756-988A-75ED440E1878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7F1D3-0CBF-4595-A2DA-4814FC499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76A21-508B-4E68-BFAD-7DE25B7D4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0C8C0-267F-4701-ADDC-A710895C7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89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B2399-1397-421D-B778-6E846F6D6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4CE0A-1D61-4973-8835-A56A808EE9DF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F31FC-7C9D-4EAD-AAD9-5397AC168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E7A90-B086-45CF-B522-A5A5E85A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F1ACE-10F5-400B-844C-E582996289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5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57D30-C576-4D6F-995A-7047B0659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48050-C961-44BA-A771-86027E9A09F0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6DCEF-7D0A-4206-8075-F82A8DBF2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D00DA-C4FF-4B53-BF9F-65C3D0277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EFB43-1187-4EC9-A499-842B4B4863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44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377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471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565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660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754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C38CF-8FAD-476A-9C99-866E6B216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0C5A3-3D73-4F0D-897F-4D3D7FAC53F7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0FC87-3244-4F6B-AE4D-F7D3B66A1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841D0-9445-4C8F-9C67-DBE8C2FD6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66E7E-F0C6-4ED5-8299-486BE515C0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337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1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1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CBC11E-0EEE-401E-9493-3156CD56B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FF831-9CC7-4DAA-8852-7CBB2B11870A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A8B57F-6C90-4327-B18A-B0C84C6A8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970DC8-117E-434F-97D9-72FA6FF1C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2C660-6AD8-42BF-9BDA-1D42877537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48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9431" indent="0">
              <a:buNone/>
              <a:defRPr sz="2200" b="1"/>
            </a:lvl2pPr>
            <a:lvl3pPr marL="1018861" indent="0">
              <a:buNone/>
              <a:defRPr sz="2000" b="1"/>
            </a:lvl3pPr>
            <a:lvl4pPr marL="1528292" indent="0">
              <a:buNone/>
              <a:defRPr sz="1800" b="1"/>
            </a:lvl4pPr>
            <a:lvl5pPr marL="2037722" indent="0">
              <a:buNone/>
              <a:defRPr sz="1800" b="1"/>
            </a:lvl5pPr>
            <a:lvl6pPr marL="2547153" indent="0">
              <a:buNone/>
              <a:defRPr sz="1800" b="1"/>
            </a:lvl6pPr>
            <a:lvl7pPr marL="3056583" indent="0">
              <a:buNone/>
              <a:defRPr sz="1800" b="1"/>
            </a:lvl7pPr>
            <a:lvl8pPr marL="3566014" indent="0">
              <a:buNone/>
              <a:defRPr sz="1800" b="1"/>
            </a:lvl8pPr>
            <a:lvl9pPr marL="4075444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9431" indent="0">
              <a:buNone/>
              <a:defRPr sz="2200" b="1"/>
            </a:lvl2pPr>
            <a:lvl3pPr marL="1018861" indent="0">
              <a:buNone/>
              <a:defRPr sz="2000" b="1"/>
            </a:lvl3pPr>
            <a:lvl4pPr marL="1528292" indent="0">
              <a:buNone/>
              <a:defRPr sz="1800" b="1"/>
            </a:lvl4pPr>
            <a:lvl5pPr marL="2037722" indent="0">
              <a:buNone/>
              <a:defRPr sz="1800" b="1"/>
            </a:lvl5pPr>
            <a:lvl6pPr marL="2547153" indent="0">
              <a:buNone/>
              <a:defRPr sz="1800" b="1"/>
            </a:lvl6pPr>
            <a:lvl7pPr marL="3056583" indent="0">
              <a:buNone/>
              <a:defRPr sz="1800" b="1"/>
            </a:lvl7pPr>
            <a:lvl8pPr marL="3566014" indent="0">
              <a:buNone/>
              <a:defRPr sz="1800" b="1"/>
            </a:lvl8pPr>
            <a:lvl9pPr marL="4075444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7FFFC1-3DB9-44A7-A85C-69E45EB9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89544-FC9E-4E0B-8F68-66F4770493D1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530DB09-5558-4D17-A1B0-EA833F8D4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F0DCF2B-3388-47A4-B02F-DB6B7CCF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6F53B-0348-4B80-AA26-CA4539A246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26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1EBEEB4-3C01-4163-A877-A0C14300F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424DB-8638-4A8C-B022-95D7C686D997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28319E1-3A1E-43DC-99B5-69901AAA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68B9959-DBAB-419D-A76F-6B6138F79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F5F74-F850-4F60-B327-91E716AD06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40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5B37AED-AF69-49CA-96B9-A6353179C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1E28F-1412-4692-B9E9-EA6BBBDEDBB4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79D5514-0D28-429D-8D25-96A22B837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688CE7A-C572-4A1E-9186-405A0AFED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EF2DD-8456-4B64-80CD-191596A2DB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38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6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500"/>
            </a:lvl1pPr>
            <a:lvl2pPr marL="509431" indent="0">
              <a:buNone/>
              <a:defRPr sz="1300"/>
            </a:lvl2pPr>
            <a:lvl3pPr marL="1018861" indent="0">
              <a:buNone/>
              <a:defRPr sz="1100"/>
            </a:lvl3pPr>
            <a:lvl4pPr marL="1528292" indent="0">
              <a:buNone/>
              <a:defRPr sz="1000"/>
            </a:lvl4pPr>
            <a:lvl5pPr marL="2037722" indent="0">
              <a:buNone/>
              <a:defRPr sz="1000"/>
            </a:lvl5pPr>
            <a:lvl6pPr marL="2547153" indent="0">
              <a:buNone/>
              <a:defRPr sz="1000"/>
            </a:lvl6pPr>
            <a:lvl7pPr marL="3056583" indent="0">
              <a:buNone/>
              <a:defRPr sz="1000"/>
            </a:lvl7pPr>
            <a:lvl8pPr marL="3566014" indent="0">
              <a:buNone/>
              <a:defRPr sz="1000"/>
            </a:lvl8pPr>
            <a:lvl9pPr marL="40754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F1D778A-F5E4-460C-8570-5EBBD2C42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298B3-7EE7-4A79-A81E-E99BD83B8432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4E5CE2-AFF4-49EB-9E47-F1ADEFDAF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FE461B1-F7DD-4A1C-97EB-D6AF2B6EF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46B9-F5C9-4FB2-9C6A-2113F831B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53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9"/>
            <a:ext cx="6035040" cy="466344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431" indent="0">
              <a:buNone/>
              <a:defRPr sz="3100"/>
            </a:lvl2pPr>
            <a:lvl3pPr marL="1018861" indent="0">
              <a:buNone/>
              <a:defRPr sz="2600"/>
            </a:lvl3pPr>
            <a:lvl4pPr marL="1528292" indent="0">
              <a:buNone/>
              <a:defRPr sz="2200"/>
            </a:lvl4pPr>
            <a:lvl5pPr marL="2037722" indent="0">
              <a:buNone/>
              <a:defRPr sz="2200"/>
            </a:lvl5pPr>
            <a:lvl6pPr marL="2547153" indent="0">
              <a:buNone/>
              <a:defRPr sz="2200"/>
            </a:lvl6pPr>
            <a:lvl7pPr marL="3056583" indent="0">
              <a:buNone/>
              <a:defRPr sz="2200"/>
            </a:lvl7pPr>
            <a:lvl8pPr marL="3566014" indent="0">
              <a:buNone/>
              <a:defRPr sz="2200"/>
            </a:lvl8pPr>
            <a:lvl9pPr marL="4075444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500"/>
            </a:lvl1pPr>
            <a:lvl2pPr marL="509431" indent="0">
              <a:buNone/>
              <a:defRPr sz="1300"/>
            </a:lvl2pPr>
            <a:lvl3pPr marL="1018861" indent="0">
              <a:buNone/>
              <a:defRPr sz="1100"/>
            </a:lvl3pPr>
            <a:lvl4pPr marL="1528292" indent="0">
              <a:buNone/>
              <a:defRPr sz="1000"/>
            </a:lvl4pPr>
            <a:lvl5pPr marL="2037722" indent="0">
              <a:buNone/>
              <a:defRPr sz="1000"/>
            </a:lvl5pPr>
            <a:lvl6pPr marL="2547153" indent="0">
              <a:buNone/>
              <a:defRPr sz="1000"/>
            </a:lvl6pPr>
            <a:lvl7pPr marL="3056583" indent="0">
              <a:buNone/>
              <a:defRPr sz="1000"/>
            </a:lvl7pPr>
            <a:lvl8pPr marL="3566014" indent="0">
              <a:buNone/>
              <a:defRPr sz="1000"/>
            </a:lvl8pPr>
            <a:lvl9pPr marL="40754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4D27E77-998C-4669-B928-119048706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29DD6-7395-46E5-9077-46EC233069EB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900F6B-CD0A-462F-9B0D-5E48854F7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6015D5-FD2E-4F54-91C3-A5C9354B7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716ED-7424-43EB-A823-728DFD602C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36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7999388-1703-4156-BEF6-C68431F728F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6" tIns="50943" rIns="101886" bIns="509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8BC7F9A-0CA2-4C1B-AA69-013BF5F5B5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6" tIns="50943" rIns="101886" bIns="509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C4874-3FF7-4657-88BD-8E3485BDC1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101886" tIns="50943" rIns="101886" bIns="50943" rtlCol="0" anchor="ctr"/>
          <a:lstStyle>
            <a:lvl1pPr algn="l" defTabSz="1018861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C1CF8F-844D-4486-A680-D48FFAF66E07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F6FF2-4770-4EBE-9E75-C669C6244A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101886" tIns="50943" rIns="101886" bIns="50943" rtlCol="0" anchor="ctr"/>
          <a:lstStyle>
            <a:lvl1pPr algn="ctr" defTabSz="1018861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809E8-801B-4BF8-993A-CC6BEBD22E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wrap="square" lIns="101886" tIns="50943" rIns="101886" bIns="5094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62C5437-C92D-4975-AC3B-B1D83CCEC5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7588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868" indent="-254715" algn="l" defTabSz="10188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298" indent="-254715" algn="l" defTabSz="10188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729" indent="-254715" algn="l" defTabSz="10188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159" indent="-254715" algn="l" defTabSz="10188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31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61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92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722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153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583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6014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444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87CBFDFF-9DF9-4F14-9B19-0F11CE1A2F8B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Week 4</a:t>
            </a:r>
          </a:p>
        </p:txBody>
      </p:sp>
      <p:pic>
        <p:nvPicPr>
          <p:cNvPr id="2052" name="Picture 5" descr="Let's Cook Logo">
            <a:extLst>
              <a:ext uri="{FF2B5EF4-FFF2-40B4-BE49-F238E27FC236}">
                <a16:creationId xmlns:a16="http://schemas.microsoft.com/office/drawing/2014/main" id="{32DCC7D8-CE6A-4096-B4D6-2172F447E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425" y="633413"/>
            <a:ext cx="324167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 descr="week 4">
            <a:extLst>
              <a:ext uri="{FF2B5EF4-FFF2-40B4-BE49-F238E27FC236}">
                <a16:creationId xmlns:a16="http://schemas.microsoft.com/office/drawing/2014/main" id="{03DABA9B-2D7C-47DB-9E38-13173C9DAA35}"/>
              </a:ext>
            </a:extLst>
          </p:cNvPr>
          <p:cNvSpPr txBox="1"/>
          <p:nvPr/>
        </p:nvSpPr>
        <p:spPr>
          <a:xfrm>
            <a:off x="193675" y="2066925"/>
            <a:ext cx="9717088" cy="412750"/>
          </a:xfrm>
          <a:prstGeom prst="rect">
            <a:avLst/>
          </a:prstGeom>
          <a:solidFill>
            <a:srgbClr val="0066CC"/>
          </a:solidFill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5000"/>
              </a:lnSpc>
              <a:defRPr/>
            </a:pPr>
            <a:r>
              <a:rPr lang="en-US" altLang="en-US" b="1" dirty="0">
                <a:solidFill>
                  <a:srgbClr val="FFFFFF"/>
                </a:solidFill>
                <a:latin typeface="Lato" panose="020F0502020204030203" pitchFamily="34" charset="0"/>
                <a:cs typeface="Times New Roman" panose="02020603050405020304" pitchFamily="18" charset="0"/>
              </a:rPr>
              <a:t>Week 4</a:t>
            </a:r>
          </a:p>
        </p:txBody>
      </p:sp>
      <p:graphicFrame>
        <p:nvGraphicFramePr>
          <p:cNvPr id="9" name="Table 8" descr="A table with the days of the week with the menu for each day in row 2. ">
            <a:extLst>
              <a:ext uri="{FF2B5EF4-FFF2-40B4-BE49-F238E27FC236}">
                <a16:creationId xmlns:a16="http://schemas.microsoft.com/office/drawing/2014/main" id="{9B8BFC92-9C3F-411E-AD6A-99E8E89B5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192741"/>
              </p:ext>
            </p:extLst>
          </p:nvPr>
        </p:nvGraphicFramePr>
        <p:xfrm>
          <a:off x="193675" y="2490788"/>
          <a:ext cx="9717088" cy="3400425"/>
        </p:xfrm>
        <a:graphic>
          <a:graphicData uri="http://schemas.openxmlformats.org/drawingml/2006/table">
            <a:tbl>
              <a:tblPr firstRow="1"/>
              <a:tblGrid>
                <a:gridCol w="2033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36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1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</a:rPr>
                        <a:t>MONDAY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  <a:cs typeface="Times New Roman" panose="02020603050405020304" pitchFamily="18" charset="0"/>
                        </a:rPr>
                        <a:t>TUESDAY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  <a:cs typeface="Times New Roman" panose="02020603050405020304" pitchFamily="18" charset="0"/>
                        </a:rPr>
                        <a:t>WEDNESDAY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  <a:cs typeface="Times New Roman" panose="02020603050405020304" pitchFamily="18" charset="0"/>
                        </a:rPr>
                        <a:t>THURSDAY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  <a:cs typeface="Times New Roman" panose="02020603050405020304" pitchFamily="18" charset="0"/>
                        </a:rPr>
                        <a:t>FRIDAY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9185">
                <a:tc>
                  <a:txBody>
                    <a:bodyPr/>
                    <a:lstStyle>
                      <a:lvl1pPr marL="71438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Italian Pizza Sandwich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Broccoli Cheddar Soup*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Honey Dilled Carrots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Peaches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Apple*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Bahn Mi Sandwich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Three Bean Salad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French Fries*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Blueberries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Applesauce*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Harvest Pot Pie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Dinner Roll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Black Beans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Fruit Cocktail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Dried Cherries*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Royal Chocolate Brownie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Beef Chili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Cornbread Square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Super Salad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Sweet Cinnamon Squash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Raspberries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Pears*</a:t>
                      </a: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Crunchy Hawaiian Chicken Wrap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Broccoli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Sugar Snap Peas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Pineapple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Orange*</a:t>
                      </a: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54" name="TextBox 11" descr="Key:  &#10;    Bold items include a recipe&#10;   *Applies 9-12 menus only&#10;">
            <a:extLst>
              <a:ext uri="{FF2B5EF4-FFF2-40B4-BE49-F238E27FC236}">
                <a16:creationId xmlns:a16="http://schemas.microsoft.com/office/drawing/2014/main" id="{9BCEA472-0F1F-4F06-8380-7FBD93F27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10313"/>
            <a:ext cx="2549525" cy="738187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1400" b="1" dirty="0">
                <a:latin typeface="Lato" panose="020F0502020204030203" pitchFamily="34" charset="0"/>
                <a:cs typeface="Arial" panose="020B0604020202020204" pitchFamily="34" charset="0"/>
              </a:rPr>
              <a:t>Key:  </a:t>
            </a:r>
          </a:p>
          <a:p>
            <a:pPr eaLnBrk="1" hangingPunct="1"/>
            <a:r>
              <a:rPr lang="en-US" altLang="en-US" sz="1400" dirty="0">
                <a:latin typeface="Lato" panose="020F0502020204030203" pitchFamily="34" charset="0"/>
                <a:cs typeface="Arial" panose="020B0604020202020204" pitchFamily="34" charset="0"/>
              </a:rPr>
              <a:t>    </a:t>
            </a:r>
            <a:r>
              <a:rPr lang="en-US" altLang="en-US" sz="1400" b="1" dirty="0">
                <a:latin typeface="Lato" panose="020F0502020204030203" pitchFamily="34" charset="0"/>
                <a:cs typeface="Arial" panose="020B0604020202020204" pitchFamily="34" charset="0"/>
              </a:rPr>
              <a:t>Bold items </a:t>
            </a:r>
            <a:r>
              <a:rPr lang="en-US" altLang="en-US" sz="1400" dirty="0">
                <a:latin typeface="Lato" panose="020F0502020204030203" pitchFamily="34" charset="0"/>
                <a:cs typeface="Arial" panose="020B0604020202020204" pitchFamily="34" charset="0"/>
              </a:rPr>
              <a:t>include a recipe</a:t>
            </a:r>
          </a:p>
          <a:p>
            <a:pPr eaLnBrk="1" hangingPunct="1"/>
            <a:r>
              <a:rPr lang="en-US" altLang="en-US" sz="1400" dirty="0">
                <a:latin typeface="Lato" panose="020F0502020204030203" pitchFamily="34" charset="0"/>
                <a:cs typeface="Arial" panose="020B0604020202020204" pitchFamily="34" charset="0"/>
              </a:rPr>
              <a:t>   *Applies 9-12 menus only</a:t>
            </a:r>
          </a:p>
        </p:txBody>
      </p:sp>
      <p:sp>
        <p:nvSpPr>
          <p:cNvPr id="2055" name="TextBox 12" descr="A variety of milk options are offered daily&#10;">
            <a:extLst>
              <a:ext uri="{FF2B5EF4-FFF2-40B4-BE49-F238E27FC236}">
                <a16:creationId xmlns:a16="http://schemas.microsoft.com/office/drawing/2014/main" id="{DD772541-FD56-4D1B-ACC1-D81CAD357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397625"/>
            <a:ext cx="2133600" cy="522288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400" dirty="0">
                <a:latin typeface="Lato" panose="020F0502020204030203" pitchFamily="34" charset="0"/>
                <a:cs typeface="Arial" panose="020B0604020202020204" pitchFamily="34" charset="0"/>
              </a:rPr>
              <a:t>A variety of milk options are offered daily</a:t>
            </a:r>
          </a:p>
        </p:txBody>
      </p:sp>
      <p:sp>
        <p:nvSpPr>
          <p:cNvPr id="2050" name="TextBox 8">
            <a:extLst>
              <a:ext uri="{FF2B5EF4-FFF2-40B4-BE49-F238E27FC236}">
                <a16:creationId xmlns:a16="http://schemas.microsoft.com/office/drawing/2014/main" id="{E08C3E09-D4DA-471E-930B-363CA55F1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0"/>
            <a:ext cx="10058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Lato" panose="020F0502020204030203" pitchFamily="34" charset="0"/>
                <a:cs typeface="Arial" panose="020B0604020202020204" pitchFamily="34" charset="0"/>
              </a:rPr>
              <a:t>August 2021			        This </a:t>
            </a:r>
            <a:r>
              <a:rPr lang="en-US" altLang="en-US" sz="1200" b="1" dirty="0">
                <a:latin typeface="Lato" panose="020F0502020204030203" pitchFamily="34" charset="0"/>
                <a:cs typeface="Arial" panose="020B0604020202020204" pitchFamily="34" charset="0"/>
              </a:rPr>
              <a:t>institution is an equal opportunity provider.</a:t>
            </a:r>
            <a:endParaRPr lang="en-US" altLang="en-US" sz="1200" dirty="0"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pic>
        <p:nvPicPr>
          <p:cNvPr id="2053" name="Picture 7" descr="Let's Cook Wisconsin School Meals Rock">
            <a:extLst>
              <a:ext uri="{FF2B5EF4-FFF2-40B4-BE49-F238E27FC236}">
                <a16:creationId xmlns:a16="http://schemas.microsoft.com/office/drawing/2014/main" id="{FFD317D9-DC86-4A3C-859B-BD2C42369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90550"/>
            <a:ext cx="48387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016D157-28A6-4B94-8D3C-6B536B4D57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02032"/>
            <a:ext cx="1975104" cy="1060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8482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108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Lato</vt:lpstr>
      <vt:lpstr>Office Theme</vt:lpstr>
      <vt:lpstr>Week 4</vt:lpstr>
    </vt:vector>
  </TitlesOfParts>
  <Company>State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Let's Cook Week 4 Lunch Menu</dc:title>
  <dc:creator>Jessica Mottilla</dc:creator>
  <cp:lastModifiedBy>Snider, Hannah R.   DPI</cp:lastModifiedBy>
  <cp:revision>43</cp:revision>
  <dcterms:created xsi:type="dcterms:W3CDTF">2013-09-11T12:51:07Z</dcterms:created>
  <dcterms:modified xsi:type="dcterms:W3CDTF">2021-11-15T15:47:28Z</dcterms:modified>
</cp:coreProperties>
</file>