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sldIdLst>
    <p:sldId id="257" r:id="rId2"/>
    <p:sldId id="266" r:id="rId3"/>
    <p:sldId id="267" r:id="rId4"/>
    <p:sldId id="275" r:id="rId5"/>
    <p:sldId id="271" r:id="rId6"/>
    <p:sldId id="272" r:id="rId7"/>
    <p:sldId id="274" r:id="rId8"/>
    <p:sldId id="277" r:id="rId9"/>
    <p:sldId id="276" r:id="rId10"/>
    <p:sldId id="287" r:id="rId11"/>
    <p:sldId id="268" r:id="rId12"/>
    <p:sldId id="278" r:id="rId13"/>
    <p:sldId id="270" r:id="rId14"/>
  </p:sldIdLst>
  <p:sldSz cx="9144000" cy="5143500" type="screen16x9"/>
  <p:notesSz cx="6858000" cy="9144000"/>
  <p:defaultTextStyle>
    <a:defPPr>
      <a:defRPr lang="en-US"/>
    </a:defPPr>
    <a:lvl1pPr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1pPr>
    <a:lvl2pPr marL="407988" indent="49213"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2pPr>
    <a:lvl3pPr marL="815975" indent="98425"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3pPr>
    <a:lvl4pPr marL="1223963" indent="147638"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4pPr>
    <a:lvl5pPr marL="1631950" indent="196850" algn="l" defTabSz="815975" rtl="0" eaLnBrk="0" fontAlgn="base" hangingPunct="0">
      <a:spcBef>
        <a:spcPct val="0"/>
      </a:spcBef>
      <a:spcAft>
        <a:spcPct val="0"/>
      </a:spcAft>
      <a:defRPr sz="1600" kern="1200">
        <a:solidFill>
          <a:schemeClr val="tx1"/>
        </a:solidFill>
        <a:latin typeface="Calibri" panose="020F0502020204030204" pitchFamily="34" charset="0"/>
        <a:ea typeface="+mn-ea"/>
        <a:cs typeface="+mn-cs"/>
      </a:defRPr>
    </a:lvl5pPr>
    <a:lvl6pPr marL="2286000" algn="l" defTabSz="914400" rtl="0" eaLnBrk="1" latinLnBrk="0" hangingPunct="1">
      <a:defRPr sz="1600" kern="1200">
        <a:solidFill>
          <a:schemeClr val="tx1"/>
        </a:solidFill>
        <a:latin typeface="Calibri" panose="020F0502020204030204" pitchFamily="34" charset="0"/>
        <a:ea typeface="+mn-ea"/>
        <a:cs typeface="+mn-cs"/>
      </a:defRPr>
    </a:lvl6pPr>
    <a:lvl7pPr marL="2743200" algn="l" defTabSz="914400" rtl="0" eaLnBrk="1" latinLnBrk="0" hangingPunct="1">
      <a:defRPr sz="1600" kern="1200">
        <a:solidFill>
          <a:schemeClr val="tx1"/>
        </a:solidFill>
        <a:latin typeface="Calibri" panose="020F0502020204030204" pitchFamily="34" charset="0"/>
        <a:ea typeface="+mn-ea"/>
        <a:cs typeface="+mn-cs"/>
      </a:defRPr>
    </a:lvl7pPr>
    <a:lvl8pPr marL="3200400" algn="l" defTabSz="914400" rtl="0" eaLnBrk="1" latinLnBrk="0" hangingPunct="1">
      <a:defRPr sz="1600" kern="1200">
        <a:solidFill>
          <a:schemeClr val="tx1"/>
        </a:solidFill>
        <a:latin typeface="Calibri" panose="020F0502020204030204" pitchFamily="34" charset="0"/>
        <a:ea typeface="+mn-ea"/>
        <a:cs typeface="+mn-cs"/>
      </a:defRPr>
    </a:lvl8pPr>
    <a:lvl9pPr marL="3657600" algn="l" defTabSz="914400" rtl="0" eaLnBrk="1" latinLnBrk="0" hangingPunct="1">
      <a:defRPr sz="16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F2F8EC"/>
    <a:srgbClr val="DBECCC"/>
    <a:srgbClr val="333399"/>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2" autoAdjust="0"/>
    <p:restoredTop sz="63866" autoAdjust="0"/>
  </p:normalViewPr>
  <p:slideViewPr>
    <p:cSldViewPr snapToGrid="0">
      <p:cViewPr varScale="1">
        <p:scale>
          <a:sx n="87" d="100"/>
          <a:sy n="87" d="100"/>
        </p:scale>
        <p:origin x="576" y="78"/>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8952C-712B-7DBD-C1CE-FC372DA761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81635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F4E7551-5F34-D0C0-7CD3-7034031B4C1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816350" eaLnBrk="1" fontAlgn="auto" hangingPunct="1">
              <a:spcBef>
                <a:spcPts val="0"/>
              </a:spcBef>
              <a:spcAft>
                <a:spcPts val="0"/>
              </a:spcAft>
              <a:defRPr sz="1200">
                <a:latin typeface="+mn-lt"/>
              </a:defRPr>
            </a:lvl1pPr>
          </a:lstStyle>
          <a:p>
            <a:pPr>
              <a:defRPr/>
            </a:pPr>
            <a:fld id="{94CA4E55-73B6-4247-B2CC-77AD35BF3412}" type="datetimeFigureOut">
              <a:rPr lang="en-US"/>
              <a:pPr>
                <a:defRPr/>
              </a:pPr>
              <a:t>12/15/2023</a:t>
            </a:fld>
            <a:endParaRPr lang="en-US"/>
          </a:p>
        </p:txBody>
      </p:sp>
      <p:sp>
        <p:nvSpPr>
          <p:cNvPr id="4" name="Slide Image Placeholder 3">
            <a:extLst>
              <a:ext uri="{FF2B5EF4-FFF2-40B4-BE49-F238E27FC236}">
                <a16:creationId xmlns:a16="http://schemas.microsoft.com/office/drawing/2014/main" id="{6BD1A58E-B8AC-CB91-A731-8EE037D7D1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3D86B31-A9E2-6CFA-EE7F-BFB91D10A66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A0E57E5-6846-68EE-3032-1016557D2B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81635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01218EA-7AD6-439B-B934-98D13985D15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816350" eaLnBrk="1" fontAlgn="auto" hangingPunct="1">
              <a:spcBef>
                <a:spcPts val="0"/>
              </a:spcBef>
              <a:spcAft>
                <a:spcPts val="0"/>
              </a:spcAft>
              <a:defRPr sz="1200">
                <a:latin typeface="+mn-lt"/>
              </a:defRPr>
            </a:lvl1pPr>
          </a:lstStyle>
          <a:p>
            <a:pPr>
              <a:defRPr/>
            </a:pPr>
            <a:fld id="{D9767A52-A35D-464F-A93D-85172A9AB6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5F94EB5-1C9F-B446-DA79-8C9FB6AC9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69798B2-8F45-2BBE-B9C1-F731160D43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93FE2B3B-0A10-0E8B-EEAB-FB4C8D80C9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FB2E7DBF-604D-41B1-8B3A-7910B1290DAD}" type="slidenum">
              <a:rPr lang="en-US" altLang="en-US" sz="1200" smtClean="0"/>
              <a:pPr defTabSz="815975" fontAlgn="base">
                <a:spcBef>
                  <a:spcPct val="0"/>
                </a:spcBef>
                <a:spcAft>
                  <a:spcPct val="0"/>
                </a:spcAft>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BAD722D-E271-3D73-64F0-305E19081E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0DA66C3-B839-B68C-24E8-AE1A31AB4B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9662C147-142E-1886-C941-0AE210C9B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CB50AD55-99F0-4223-9784-8033ADF49B42}" type="slidenum">
              <a:rPr lang="en-US" altLang="en-US" sz="1200" smtClean="0"/>
              <a:pPr defTabSz="815975" fontAlgn="base">
                <a:spcBef>
                  <a:spcPct val="0"/>
                </a:spcBef>
                <a:spcAft>
                  <a:spcPct val="0"/>
                </a:spcAft>
              </a:pPr>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CFA863B-F644-A989-D9D0-70B5EC8DDD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0693EAA-994C-39E8-74A4-4D215A59E6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257C15A8-ADB5-C28D-65F8-EB92673B5D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8333BA61-B500-4B1E-94DF-DFA6884AE0BB}" type="slidenum">
              <a:rPr lang="en-US" altLang="en-US" sz="1200" smtClean="0"/>
              <a:pPr defTabSz="815975" fontAlgn="base">
                <a:spcBef>
                  <a:spcPct val="0"/>
                </a:spcBef>
                <a:spcAft>
                  <a:spcPct val="0"/>
                </a:spcAft>
              </a:pPr>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032BB5F-77C1-C373-47E0-DBCC05DEB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FC17AA2-BED9-9365-DEC9-AA1E2823C7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id="{6ED4A852-FD3E-D2DD-1E1A-C70D7D0432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91B8BB1C-D71D-4945-B579-673139964CD4}" type="slidenum">
              <a:rPr lang="en-US" altLang="en-US" sz="1200" smtClean="0"/>
              <a:pPr defTabSz="815975" fontAlgn="base">
                <a:spcBef>
                  <a:spcPct val="0"/>
                </a:spcBef>
                <a:spcAft>
                  <a:spcPct val="0"/>
                </a:spcAft>
              </a:pPr>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92A4633-E401-FDA6-9462-7374FA5CC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710E640-9134-5B48-AB87-8411A7CB96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75003693-9E7D-3217-C930-CD59F4A718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EE971DAE-C5D4-4AF7-A64A-52B896E11ADD}" type="slidenum">
              <a:rPr lang="en-US" altLang="en-US" sz="1200" smtClean="0"/>
              <a:pPr defTabSz="815975" fontAlgn="base">
                <a:spcBef>
                  <a:spcPct val="0"/>
                </a:spcBef>
                <a:spcAft>
                  <a:spcPct val="0"/>
                </a:spcAft>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BEEEB2A-3DFA-2518-2425-9819AD8283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369AEC3-7760-98C6-D6E6-8728B50F2E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program is an experience which introduces library services or provides cultural, recreational, or educational information.  The program may be in-person on or off library premises or available virtually.  The program must be created with the intent for a group to attend.  One-to-one experiences and assistance are not considered programs.  The program must be scheduled for a specific time period or pre-recorded for later viewing.  The program must be sponsored or co-sponsored by the library.  An experience may be part of a larger event which is not sponsored by the library.  To qualify as sponsored or co-sponsored, the library must contribute financial resources or staff time toward the experience.  An experience </a:t>
            </a:r>
            <a:r>
              <a:rPr lang="en-US" altLang="en-US" sz="1800" dirty="0">
                <a:solidFill>
                  <a:srgbClr val="595959"/>
                </a:solidFill>
                <a:latin typeface="Arial" panose="020B0604020202020204" pitchFamily="34" charset="0"/>
              </a:rPr>
              <a:t>using library space but sponsored wholly by another organization, a Friends of the Library group, or a library foundation board is not considered a program.  Several important activities held in libraries do not meet the IMLS Public Libraries Survey definition of program such as </a:t>
            </a:r>
            <a:r>
              <a:rPr lang="en-US" altLang="en-US" sz="1800" dirty="0">
                <a:solidFill>
                  <a:srgbClr val="000000"/>
                </a:solidFill>
                <a:latin typeface="Arial" panose="020B0604020202020204" pitchFamily="34" charset="0"/>
              </a:rPr>
              <a:t>literacy tutoring, services to homebound, homework assistance, and mentoring activities. </a:t>
            </a:r>
            <a:endParaRPr lang="en-US" altLang="en-US" dirty="0"/>
          </a:p>
        </p:txBody>
      </p:sp>
      <p:sp>
        <p:nvSpPr>
          <p:cNvPr id="11268" name="Slide Number Placeholder 3">
            <a:extLst>
              <a:ext uri="{FF2B5EF4-FFF2-40B4-BE49-F238E27FC236}">
                <a16:creationId xmlns:a16="http://schemas.microsoft.com/office/drawing/2014/main" id="{9CD817B7-0F85-E8B6-8C66-EAF787D4AC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E8BA26CB-14C8-44FD-9743-87B935565873}" type="slidenum">
              <a:rPr lang="en-US" altLang="en-US" sz="1200" smtClean="0"/>
              <a:pPr defTabSz="815975" fontAlgn="base">
                <a:spcBef>
                  <a:spcPct val="0"/>
                </a:spcBef>
                <a:spcAft>
                  <a:spcPct val="0"/>
                </a:spcAft>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3352E03-71AB-2999-7644-5D85C6F99C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B56EE56F-3E38-65F3-18D2-0B266C53C3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self-directed or drop-in activity created by library staff that is targeted to an individual or small group, such as a parent and child, to experience on their own time in the library, off-site, or at home.</a:t>
            </a:r>
          </a:p>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488FA7D1-9F8B-C08A-AB3D-0F7907FFB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69187FE0-7634-4DB5-9E64-0CE5B48A9720}" type="slidenum">
              <a:rPr lang="en-US" altLang="en-US" sz="1200" smtClean="0"/>
              <a:pPr defTabSz="815975" fontAlgn="base">
                <a:spcBef>
                  <a:spcPct val="0"/>
                </a:spcBef>
                <a:spcAft>
                  <a:spcPct val="0"/>
                </a:spcAft>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57963D1-6A34-DA54-A458-A05092F060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0753F5D-4D7F-1535-D5BB-0590777776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68AEA509-6846-B782-E21D-6DD85951AC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A06A575F-A6CA-4BAA-9255-CBCE2262E03D}" type="slidenum">
              <a:rPr lang="en-US" altLang="en-US" sz="1200" smtClean="0"/>
              <a:pPr defTabSz="815975" fontAlgn="base">
                <a:spcBef>
                  <a:spcPct val="0"/>
                </a:spcBef>
                <a:spcAft>
                  <a:spcPct val="0"/>
                </a:spcAft>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6A5D69-8A17-00EC-7BCC-B635EF65EA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09C62DA-07B6-018C-D1BA-B66212CF8A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6CB67B0A-8348-9971-4F86-4B13345226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E89C0CB9-C6CB-4DC4-8E30-05B17B92D64E}" type="slidenum">
              <a:rPr lang="en-US" altLang="en-US" sz="1200" smtClean="0"/>
              <a:pPr defTabSz="815975" fontAlgn="base">
                <a:spcBef>
                  <a:spcPct val="0"/>
                </a:spcBef>
                <a:spcAft>
                  <a:spcPct val="0"/>
                </a:spcAft>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3620E1F-E3EF-98C9-CD62-818F8D8EC4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3081DBF-379C-CF61-A8B3-CE4DE96B023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a:t>This slide presents a few examples which do not meet the IMLS Public Libraries Survey definition of program, and which are not self-directed activities:  </a:t>
            </a:r>
          </a:p>
          <a:p>
            <a:pPr marL="163513" indent="-163513" eaLnBrk="1" hangingPunct="1">
              <a:spcAft>
                <a:spcPts val="1800"/>
              </a:spcAft>
              <a:buFont typeface="Arial" panose="020B0604020202020204" pitchFamily="34" charset="0"/>
              <a:buChar char="•"/>
              <a:defRPr/>
            </a:pPr>
            <a:r>
              <a:rPr lang="en-US" altLang="en-US" dirty="0"/>
              <a:t>a local group hosting a speaker in a library meeting room,</a:t>
            </a:r>
          </a:p>
          <a:p>
            <a:pPr marL="163513" indent="-163513" eaLnBrk="1" hangingPunct="1">
              <a:spcAft>
                <a:spcPts val="1800"/>
              </a:spcAft>
              <a:buFont typeface="Arial" panose="020B0604020202020204" pitchFamily="34" charset="0"/>
              <a:buChar char="•"/>
              <a:defRPr/>
            </a:pPr>
            <a:r>
              <a:rPr lang="en-US" altLang="en-US" dirty="0"/>
              <a:t>a video of an author reading a book posted to the library website,</a:t>
            </a:r>
          </a:p>
          <a:p>
            <a:pPr marL="163513" indent="-163513" eaLnBrk="1" hangingPunct="1">
              <a:spcAft>
                <a:spcPts val="1800"/>
              </a:spcAft>
              <a:buFont typeface="Arial" panose="020B0604020202020204" pitchFamily="34" charset="0"/>
              <a:buChar char="•"/>
              <a:defRPr/>
            </a:pPr>
            <a:r>
              <a:rPr lang="en-US" altLang="en-US" dirty="0"/>
              <a:t>tech office hours staffed by library for drop-in assistance,</a:t>
            </a:r>
          </a:p>
          <a:p>
            <a:pPr marL="163513" indent="-163513" eaLnBrk="1" hangingPunct="1">
              <a:spcAft>
                <a:spcPts val="1800"/>
              </a:spcAft>
              <a:buFont typeface="Arial" panose="020B0604020202020204" pitchFamily="34" charset="0"/>
              <a:buChar char="•"/>
              <a:defRPr/>
            </a:pPr>
            <a:r>
              <a:rPr lang="en-US" altLang="en-US" dirty="0"/>
              <a:t>a meeting the of Library Board, Friends, or Foundation, and</a:t>
            </a:r>
          </a:p>
          <a:p>
            <a:pPr marL="163513" indent="-163513" eaLnBrk="1" hangingPunct="1">
              <a:spcAft>
                <a:spcPts val="1800"/>
              </a:spcAft>
              <a:buFont typeface="Arial" panose="020B0604020202020204" pitchFamily="34" charset="0"/>
              <a:buChar char="•"/>
              <a:defRPr/>
            </a:pPr>
            <a:r>
              <a:rPr lang="en-US" altLang="en-US" dirty="0"/>
              <a:t>staff training.</a:t>
            </a:r>
          </a:p>
          <a:p>
            <a:pPr eaLnBrk="1" hangingPunct="1">
              <a:spcBef>
                <a:spcPct val="0"/>
              </a:spcBef>
              <a:defRPr/>
            </a:pPr>
            <a:endParaRPr lang="en-US" altLang="en-US" dirty="0"/>
          </a:p>
          <a:p>
            <a:pPr eaLnBrk="1" hangingPunct="1">
              <a:spcBef>
                <a:spcPct val="0"/>
              </a:spcBef>
              <a:defRPr/>
            </a:pPr>
            <a:r>
              <a:rPr lang="en-US" altLang="en-US" dirty="0"/>
              <a:t>Careful tracking of experiences, including those that do not meet the program definition, throughout the calendar year will improve the quality of library statistics.  At year end when library staff are preparing for the Public Library Annual Report, this year-long effort will streamline the consolidation of statistics.</a:t>
            </a:r>
          </a:p>
          <a:p>
            <a:pPr eaLnBrk="1" hangingPunct="1">
              <a:spcBef>
                <a:spcPct val="0"/>
              </a:spcBef>
              <a:defRPr/>
            </a:pPr>
            <a:endParaRPr lang="en-US" altLang="en-US" dirty="0"/>
          </a:p>
        </p:txBody>
      </p:sp>
      <p:sp>
        <p:nvSpPr>
          <p:cNvPr id="19460" name="Slide Number Placeholder 3">
            <a:extLst>
              <a:ext uri="{FF2B5EF4-FFF2-40B4-BE49-F238E27FC236}">
                <a16:creationId xmlns:a16="http://schemas.microsoft.com/office/drawing/2014/main" id="{9B798C51-CF8F-A54E-3D0C-B8F6683D7A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44E948C8-9401-404A-85EA-32E126DC1DF1}" type="slidenum">
              <a:rPr lang="en-US" altLang="en-US" sz="1200" smtClean="0"/>
              <a:pPr defTabSz="815975" fontAlgn="base">
                <a:spcBef>
                  <a:spcPct val="0"/>
                </a:spcBef>
                <a:spcAft>
                  <a:spcPct val="0"/>
                </a:spcAft>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4A72A74-53BB-8BB0-85C8-043AC047E7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7343191-3E11-CAC4-BC65-B10FFD06C9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43FBA905-AE6E-E780-EAB8-FD01A4F98E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35D0E470-71AB-4F3A-ABAB-9DE89163F2A9}" type="slidenum">
              <a:rPr lang="en-US" altLang="en-US" sz="1200" smtClean="0"/>
              <a:pPr defTabSz="815975" fontAlgn="base">
                <a:spcBef>
                  <a:spcPct val="0"/>
                </a:spcBef>
                <a:spcAft>
                  <a:spcPct val="0"/>
                </a:spcAft>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07C27CF-1893-AFF4-543D-DC8F697D1B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1C47C6E-B1CC-2314-590C-CBA4626456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62CA9118-26D7-7035-EEAE-C690E3371F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defTabSz="815975" eaLnBrk="0" fontAlgn="base" hangingPunct="0">
              <a:spcBef>
                <a:spcPct val="0"/>
              </a:spcBef>
              <a:spcAft>
                <a:spcPct val="0"/>
              </a:spcAft>
              <a:defRPr sz="1600">
                <a:solidFill>
                  <a:schemeClr val="tx1"/>
                </a:solidFill>
                <a:latin typeface="Calibri" panose="020F0502020204030204" pitchFamily="34" charset="0"/>
              </a:defRPr>
            </a:lvl6pPr>
            <a:lvl7pPr marL="2971800" indent="-228600" defTabSz="815975" eaLnBrk="0" fontAlgn="base" hangingPunct="0">
              <a:spcBef>
                <a:spcPct val="0"/>
              </a:spcBef>
              <a:spcAft>
                <a:spcPct val="0"/>
              </a:spcAft>
              <a:defRPr sz="1600">
                <a:solidFill>
                  <a:schemeClr val="tx1"/>
                </a:solidFill>
                <a:latin typeface="Calibri" panose="020F0502020204030204" pitchFamily="34" charset="0"/>
              </a:defRPr>
            </a:lvl7pPr>
            <a:lvl8pPr marL="3429000" indent="-228600" defTabSz="815975" eaLnBrk="0" fontAlgn="base" hangingPunct="0">
              <a:spcBef>
                <a:spcPct val="0"/>
              </a:spcBef>
              <a:spcAft>
                <a:spcPct val="0"/>
              </a:spcAft>
              <a:defRPr sz="1600">
                <a:solidFill>
                  <a:schemeClr val="tx1"/>
                </a:solidFill>
                <a:latin typeface="Calibri" panose="020F0502020204030204" pitchFamily="34" charset="0"/>
              </a:defRPr>
            </a:lvl8pPr>
            <a:lvl9pPr marL="3886200" indent="-228600" defTabSz="815975" eaLnBrk="0" fontAlgn="base" hangingPunct="0">
              <a:spcBef>
                <a:spcPct val="0"/>
              </a:spcBef>
              <a:spcAft>
                <a:spcPct val="0"/>
              </a:spcAft>
              <a:defRPr sz="1600">
                <a:solidFill>
                  <a:schemeClr val="tx1"/>
                </a:solidFill>
                <a:latin typeface="Calibri" panose="020F0502020204030204" pitchFamily="34" charset="0"/>
              </a:defRPr>
            </a:lvl9pPr>
          </a:lstStyle>
          <a:p>
            <a:pPr defTabSz="815975" fontAlgn="base">
              <a:spcBef>
                <a:spcPct val="0"/>
              </a:spcBef>
              <a:spcAft>
                <a:spcPct val="0"/>
              </a:spcAft>
            </a:pPr>
            <a:fld id="{05219A36-46B5-4071-9E7A-9B90E0E88D10}" type="slidenum">
              <a:rPr lang="en-US" altLang="en-US" sz="1200" smtClean="0"/>
              <a:pPr defTabSz="815975" fontAlgn="base">
                <a:spcBef>
                  <a:spcPct val="0"/>
                </a:spcBef>
                <a:spcAft>
                  <a:spcPct val="0"/>
                </a:spcAft>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35C9DA8-3A69-A405-596B-900853C876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3725" b="3725"/>
          <a:stretch>
            <a:fillRect/>
          </a:stretch>
        </p:blipFill>
        <p:spPr bwMode="auto">
          <a:xfrm>
            <a:off x="0" y="3276600"/>
            <a:ext cx="91424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0"/>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Click to edit Master text styles</a:t>
            </a:r>
          </a:p>
        </p:txBody>
      </p:sp>
      <p:sp>
        <p:nvSpPr>
          <p:cNvPr id="12" name="Text Placeholder 16"/>
          <p:cNvSpPr>
            <a:spLocks noGrp="1"/>
          </p:cNvSpPr>
          <p:nvPr>
            <p:ph type="body" sz="quarter" idx="1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Click to edit Master text styles</a:t>
            </a:r>
          </a:p>
        </p:txBody>
      </p:sp>
    </p:spTree>
    <p:extLst>
      <p:ext uri="{BB962C8B-B14F-4D97-AF65-F5344CB8AC3E}">
        <p14:creationId xmlns:p14="http://schemas.microsoft.com/office/powerpoint/2010/main" val="170726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893202A-B086-4BDC-A834-0B4C6B29C55A}"/>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5"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20241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66F420A-B468-25F4-6F03-4DFBDBAEA77F}"/>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5"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3" name="Media Placeholder 2"/>
          <p:cNvSpPr>
            <a:spLocks noGrp="1"/>
          </p:cNvSpPr>
          <p:nvPr>
            <p:ph type="media" sz="quarter" idx="15"/>
          </p:nvPr>
        </p:nvSpPr>
        <p:spPr>
          <a:xfrm>
            <a:off x="2042012" y="1304873"/>
            <a:ext cx="5045075" cy="2530475"/>
          </a:xfrm>
        </p:spPr>
        <p:txBody>
          <a:bodyPr rtlCol="0">
            <a:normAutofit/>
          </a:bodyPr>
          <a:lstStyle/>
          <a:p>
            <a:pPr lvl="0"/>
            <a:endParaRPr lang="en-US" noProof="0"/>
          </a:p>
        </p:txBody>
      </p:sp>
    </p:spTree>
    <p:extLst>
      <p:ext uri="{BB962C8B-B14F-4D97-AF65-F5344CB8AC3E}">
        <p14:creationId xmlns:p14="http://schemas.microsoft.com/office/powerpoint/2010/main" val="355070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p:nvPr>
        </p:nvSpPr>
        <p:spPr>
          <a:xfrm rot="375682">
            <a:off x="5217824" y="1447890"/>
            <a:ext cx="3420446" cy="3090606"/>
          </a:xfrm>
        </p:spPr>
        <p:txBody>
          <a:bodyPr rtlCol="0">
            <a:normAutofit/>
          </a:bodyPr>
          <a:lstStyle>
            <a:lvl1pPr marL="0" indent="0">
              <a:buNone/>
              <a:defRPr baseline="0">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68649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2461085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357FC40A-E156-40D8-07BF-5687C078F8CD}"/>
              </a:ext>
            </a:extLst>
          </p:cNvPr>
          <p:cNvSpPr>
            <a:spLocks noGrp="1" noChangeArrowheads="1"/>
          </p:cNvSpPr>
          <p:nvPr>
            <p:ph type="body" idx="1"/>
          </p:nvPr>
        </p:nvSpPr>
        <p:spPr bwMode="auto">
          <a:xfrm>
            <a:off x="2184400" y="1363663"/>
            <a:ext cx="47625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5" name="Title 4">
            <a:extLst>
              <a:ext uri="{FF2B5EF4-FFF2-40B4-BE49-F238E27FC236}">
                <a16:creationId xmlns:a16="http://schemas.microsoft.com/office/drawing/2014/main" id="{6665301F-001B-F25B-1292-1D56C1A681BB}"/>
              </a:ext>
            </a:extLst>
          </p:cNvPr>
          <p:cNvSpPr txBox="1">
            <a:spLocks/>
          </p:cNvSpPr>
          <p:nvPr userDrawn="1"/>
        </p:nvSpPr>
        <p:spPr bwMode="auto">
          <a:xfrm>
            <a:off x="-6350" y="0"/>
            <a:ext cx="9150350" cy="922338"/>
          </a:xfrm>
          <a:prstGeom prst="rect">
            <a:avLst/>
          </a:prstGeom>
          <a:solidFill>
            <a:srgbClr val="333399"/>
          </a:solidFill>
          <a:ln w="9525">
            <a:noFill/>
            <a:miter lim="800000"/>
            <a:headEnd/>
            <a:tailEnd/>
          </a:ln>
        </p:spPr>
        <p:txBody>
          <a:bodyPr lIns="66968" tIns="33484" rIns="66968" bIns="33484" anchor="ct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defRPr/>
            </a:pPr>
            <a:endParaRPr lang="en-US" sz="2344" dirty="0">
              <a:latin typeface="Lato Black" panose="020F0A02020204030203" pitchFamily="34" charset="0"/>
            </a:endParaRPr>
          </a:p>
        </p:txBody>
      </p:sp>
      <p:sp>
        <p:nvSpPr>
          <p:cNvPr id="1028" name="Title Placeholder 1">
            <a:extLst>
              <a:ext uri="{FF2B5EF4-FFF2-40B4-BE49-F238E27FC236}">
                <a16:creationId xmlns:a16="http://schemas.microsoft.com/office/drawing/2014/main" id="{A402AA07-ABF0-93DB-0B12-815D17E3AC41}"/>
              </a:ext>
            </a:extLst>
          </p:cNvPr>
          <p:cNvSpPr>
            <a:spLocks noGrp="1" noChangeArrowheads="1"/>
          </p:cNvSpPr>
          <p:nvPr>
            <p:ph type="title"/>
          </p:nvPr>
        </p:nvSpPr>
        <p:spPr bwMode="auto">
          <a:xfrm>
            <a:off x="615950" y="0"/>
            <a:ext cx="7886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Text Slide Master</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58" r:id="rId4"/>
    <p:sldLayoutId id="2147483759" r:id="rId5"/>
  </p:sldLayoutIdLst>
  <p:txStyles>
    <p:titleStyle>
      <a:lvl1pPr algn="ctr" defTabSz="685800" rtl="0" eaLnBrk="0" fontAlgn="base" hangingPunct="0">
        <a:lnSpc>
          <a:spcPct val="90000"/>
        </a:lnSpc>
        <a:spcBef>
          <a:spcPct val="0"/>
        </a:spcBef>
        <a:spcAft>
          <a:spcPct val="0"/>
        </a:spcAft>
        <a:defRPr sz="3600" kern="1200">
          <a:solidFill>
            <a:schemeClr val="bg1"/>
          </a:solidFill>
          <a:latin typeface="Lato Black" panose="020F0A02020204030203" pitchFamily="34" charset="0"/>
          <a:ea typeface="+mj-ea"/>
          <a:cs typeface="+mj-cs"/>
        </a:defRPr>
      </a:lvl1pPr>
      <a:lvl2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2pPr>
      <a:lvl3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3pPr>
      <a:lvl4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4pPr>
      <a:lvl5pPr algn="ctr" defTabSz="685800" rtl="0" eaLnBrk="0" fontAlgn="base" hangingPunct="0">
        <a:lnSpc>
          <a:spcPct val="90000"/>
        </a:lnSpc>
        <a:spcBef>
          <a:spcPct val="0"/>
        </a:spcBef>
        <a:spcAft>
          <a:spcPct val="0"/>
        </a:spcAft>
        <a:defRPr sz="3600">
          <a:solidFill>
            <a:schemeClr val="bg1"/>
          </a:solidFill>
          <a:latin typeface="Lato Black" panose="020F0A02020204030203" pitchFamily="34" charset="0"/>
        </a:defRPr>
      </a:lvl5pPr>
      <a:lvl6pPr marL="457200" algn="ctr" defTabSz="685800" rtl="0" fontAlgn="base">
        <a:lnSpc>
          <a:spcPct val="90000"/>
        </a:lnSpc>
        <a:spcBef>
          <a:spcPct val="0"/>
        </a:spcBef>
        <a:spcAft>
          <a:spcPct val="0"/>
        </a:spcAft>
        <a:defRPr sz="3600">
          <a:solidFill>
            <a:schemeClr val="bg1"/>
          </a:solidFill>
          <a:latin typeface="Lato Black" panose="020F0A02020204030203" pitchFamily="34" charset="0"/>
        </a:defRPr>
      </a:lvl6pPr>
      <a:lvl7pPr marL="914400" algn="ctr" defTabSz="685800" rtl="0" fontAlgn="base">
        <a:lnSpc>
          <a:spcPct val="90000"/>
        </a:lnSpc>
        <a:spcBef>
          <a:spcPct val="0"/>
        </a:spcBef>
        <a:spcAft>
          <a:spcPct val="0"/>
        </a:spcAft>
        <a:defRPr sz="3600">
          <a:solidFill>
            <a:schemeClr val="bg1"/>
          </a:solidFill>
          <a:latin typeface="Lato Black" panose="020F0A02020204030203" pitchFamily="34" charset="0"/>
        </a:defRPr>
      </a:lvl7pPr>
      <a:lvl8pPr marL="1371600" algn="ctr" defTabSz="685800" rtl="0" fontAlgn="base">
        <a:lnSpc>
          <a:spcPct val="90000"/>
        </a:lnSpc>
        <a:spcBef>
          <a:spcPct val="0"/>
        </a:spcBef>
        <a:spcAft>
          <a:spcPct val="0"/>
        </a:spcAft>
        <a:defRPr sz="3600">
          <a:solidFill>
            <a:schemeClr val="bg1"/>
          </a:solidFill>
          <a:latin typeface="Lato Black" panose="020F0A02020204030203" pitchFamily="34" charset="0"/>
        </a:defRPr>
      </a:lvl8pPr>
      <a:lvl9pPr marL="1828800" algn="ctr" defTabSz="685800" rtl="0" fontAlgn="base">
        <a:lnSpc>
          <a:spcPct val="90000"/>
        </a:lnSpc>
        <a:spcBef>
          <a:spcPct val="0"/>
        </a:spcBef>
        <a:spcAft>
          <a:spcPct val="0"/>
        </a:spcAft>
        <a:defRPr sz="3600">
          <a:solidFill>
            <a:schemeClr val="bg1"/>
          </a:solidFill>
          <a:latin typeface="Lato Black" panose="020F0A02020204030203" pitchFamily="34" charset="0"/>
        </a:defRPr>
      </a:lvl9pPr>
    </p:titleStyle>
    <p:bodyStyle>
      <a:lvl1pPr marL="163513" indent="-163513" algn="l" defTabSz="685800" rtl="0" eaLnBrk="0" fontAlgn="base" hangingPunct="0">
        <a:spcBef>
          <a:spcPct val="0"/>
        </a:spcBef>
        <a:spcAft>
          <a:spcPts val="3000"/>
        </a:spcAft>
        <a:buFont typeface="Arial" panose="020B0604020202020204" pitchFamily="34" charset="0"/>
        <a:buChar char="•"/>
        <a:defRPr sz="2400" b="1" kern="1200">
          <a:solidFill>
            <a:schemeClr val="tx1"/>
          </a:solidFill>
          <a:latin typeface="Lato" panose="020F0502020204030203" pitchFamily="34" charset="0"/>
          <a:ea typeface="+mn-ea"/>
          <a:cs typeface="+mn-cs"/>
        </a:defRPr>
      </a:lvl1pPr>
      <a:lvl2pPr marL="342900" algn="l" defTabSz="685800" rtl="0" eaLnBrk="0" fontAlgn="base" hangingPunct="0">
        <a:lnSpc>
          <a:spcPct val="150000"/>
        </a:lnSpc>
        <a:spcBef>
          <a:spcPts val="375"/>
        </a:spcBef>
        <a:spcAft>
          <a:spcPct val="0"/>
        </a:spcAft>
        <a:buFont typeface="Lato" panose="020F0502020204030203" pitchFamily="34" charset="0"/>
        <a:defRPr sz="2400" kern="1200">
          <a:solidFill>
            <a:schemeClr val="tx1"/>
          </a:solidFill>
          <a:latin typeface="Lato" panose="020F0502020204030203"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Slide" hidden="1">
            <a:extLst>
              <a:ext uri="{FF2B5EF4-FFF2-40B4-BE49-F238E27FC236}">
                <a16:creationId xmlns:a16="http://schemas.microsoft.com/office/drawing/2014/main" id="{BA49D5E6-E379-9D02-237C-947815D349D0}"/>
              </a:ext>
            </a:extLst>
          </p:cNvPr>
          <p:cNvSpPr>
            <a:spLocks noGrp="1" noChangeArrowheads="1"/>
          </p:cNvSpPr>
          <p:nvPr>
            <p:ph type="title" idx="4294967295"/>
          </p:nvPr>
        </p:nvSpPr>
        <p:spPr/>
        <p:txBody>
          <a:bodyPr/>
          <a:lstStyle/>
          <a:p>
            <a:pPr eaLnBrk="1" hangingPunct="1"/>
            <a:r>
              <a:rPr lang="en-US" altLang="en-US"/>
              <a:t>Title Slide</a:t>
            </a:r>
          </a:p>
        </p:txBody>
      </p:sp>
      <p:sp>
        <p:nvSpPr>
          <p:cNvPr id="6147" name="Text Placeholder 1">
            <a:extLst>
              <a:ext uri="{FF2B5EF4-FFF2-40B4-BE49-F238E27FC236}">
                <a16:creationId xmlns:a16="http://schemas.microsoft.com/office/drawing/2014/main" id="{9BD80E8A-23AD-C31E-AB50-073789A1C9C2}"/>
              </a:ext>
            </a:extLst>
          </p:cNvPr>
          <p:cNvSpPr>
            <a:spLocks noGrp="1" noChangeArrowheads="1"/>
          </p:cNvSpPr>
          <p:nvPr>
            <p:ph type="body" sz="quarter" idx="10"/>
          </p:nvPr>
        </p:nvSpPr>
        <p:spPr>
          <a:xfrm>
            <a:off x="1643063" y="1357313"/>
            <a:ext cx="5857875" cy="1352550"/>
          </a:xfrm>
        </p:spPr>
        <p:txBody>
          <a:bodyPr/>
          <a:lstStyle/>
          <a:p>
            <a:pPr eaLnBrk="1" hangingPunct="1">
              <a:lnSpc>
                <a:spcPct val="100000"/>
              </a:lnSpc>
              <a:spcAft>
                <a:spcPts val="1800"/>
              </a:spcAft>
            </a:pPr>
            <a:r>
              <a:rPr lang="en-US" altLang="en-US" sz="4000" dirty="0"/>
              <a:t>Defining Library Programs and Activities</a:t>
            </a:r>
          </a:p>
          <a:p>
            <a:pPr eaLnBrk="1" hangingPunct="1">
              <a:lnSpc>
                <a:spcPct val="100000"/>
              </a:lnSpc>
              <a:spcBef>
                <a:spcPts val="0"/>
              </a:spcBef>
              <a:spcAft>
                <a:spcPts val="1800"/>
              </a:spcAft>
            </a:pPr>
            <a:r>
              <a:rPr lang="en-US" sz="1400" i="1" dirty="0"/>
              <a:t>Revised for calendar year 2024</a:t>
            </a:r>
          </a:p>
          <a:p>
            <a:pPr eaLnBrk="1" hangingPunct="1">
              <a:lnSpc>
                <a:spcPct val="100000"/>
              </a:lnSpc>
            </a:pPr>
            <a:endParaRPr lang="en-US" altLang="en-US" sz="4000" dirty="0"/>
          </a:p>
        </p:txBody>
      </p:sp>
      <p:sp>
        <p:nvSpPr>
          <p:cNvPr id="3" name="Text Placeholder 2">
            <a:extLst>
              <a:ext uri="{FF2B5EF4-FFF2-40B4-BE49-F238E27FC236}">
                <a16:creationId xmlns:a16="http://schemas.microsoft.com/office/drawing/2014/main" id="{C4AD6AEF-4621-BF03-AAB8-05D82E54600C}"/>
              </a:ext>
            </a:extLst>
          </p:cNvPr>
          <p:cNvSpPr>
            <a:spLocks noGrp="1"/>
          </p:cNvSpPr>
          <p:nvPr>
            <p:ph type="body" sz="quarter" idx="11"/>
          </p:nvPr>
        </p:nvSpPr>
        <p:spPr>
          <a:xfrm>
            <a:off x="6196012" y="3295650"/>
            <a:ext cx="2364093" cy="1068388"/>
          </a:xfrm>
        </p:spPr>
        <p:txBody>
          <a:bodyPr rtlCol="0">
            <a:noAutofit/>
          </a:bodyPr>
          <a:lstStyle/>
          <a:p>
            <a:pPr eaLnBrk="1" fontAlgn="auto" hangingPunct="1">
              <a:lnSpc>
                <a:spcPts val="1182"/>
              </a:lnSpc>
              <a:spcBef>
                <a:spcPts val="0"/>
              </a:spcBef>
              <a:spcAft>
                <a:spcPts val="1200"/>
              </a:spcAft>
              <a:buFont typeface="Arial"/>
              <a:buNone/>
              <a:defRPr/>
            </a:pPr>
            <a:r>
              <a:rPr lang="en-US" sz="1400" dirty="0"/>
              <a:t>Melissa Aro</a:t>
            </a:r>
          </a:p>
          <a:p>
            <a:pPr eaLnBrk="1" fontAlgn="auto" hangingPunct="1">
              <a:lnSpc>
                <a:spcPts val="1182"/>
              </a:lnSpc>
              <a:spcBef>
                <a:spcPts val="0"/>
              </a:spcBef>
              <a:spcAft>
                <a:spcPts val="1200"/>
              </a:spcAft>
              <a:buFont typeface="Arial"/>
              <a:buNone/>
              <a:defRPr/>
            </a:pPr>
            <a:r>
              <a:rPr lang="en-US" sz="1400" dirty="0"/>
              <a:t>Analyst / Data Coordinator</a:t>
            </a:r>
          </a:p>
          <a:p>
            <a:pPr eaLnBrk="1" fontAlgn="auto" hangingPunct="1">
              <a:lnSpc>
                <a:spcPts val="1182"/>
              </a:lnSpc>
              <a:spcBef>
                <a:spcPts val="0"/>
              </a:spcBef>
              <a:spcAft>
                <a:spcPts val="1200"/>
              </a:spcAft>
              <a:buFont typeface="Arial"/>
              <a:buNone/>
              <a:defRPr/>
            </a:pPr>
            <a:r>
              <a:rPr lang="en-US" sz="1400" dirty="0"/>
              <a:t>December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a:extLst>
              <a:ext uri="{FF2B5EF4-FFF2-40B4-BE49-F238E27FC236}">
                <a16:creationId xmlns:a16="http://schemas.microsoft.com/office/drawing/2014/main" id="{B0D25A33-9139-009A-1192-A052BF53BA1E}"/>
              </a:ext>
            </a:extLst>
          </p:cNvPr>
          <p:cNvSpPr>
            <a:spLocks noGrp="1" noChangeArrowheads="1"/>
          </p:cNvSpPr>
          <p:nvPr>
            <p:ph type="body" sz="quarter" idx="13"/>
          </p:nvPr>
        </p:nvSpPr>
        <p:spPr>
          <a:xfrm>
            <a:off x="0" y="0"/>
            <a:ext cx="9144000" cy="922338"/>
          </a:xfrm>
        </p:spPr>
        <p:txBody>
          <a:bodyPr/>
          <a:lstStyle/>
          <a:p>
            <a:r>
              <a:rPr lang="en-US" altLang="en-US"/>
              <a:t>Review</a:t>
            </a:r>
          </a:p>
        </p:txBody>
      </p:sp>
      <p:pic>
        <p:nvPicPr>
          <p:cNvPr id="24579" name="Picture 2" descr="A blue and green logo with gears coming out of the head&#10;&#10;Description automatically generated">
            <a:extLst>
              <a:ext uri="{FF2B5EF4-FFF2-40B4-BE49-F238E27FC236}">
                <a16:creationId xmlns:a16="http://schemas.microsoft.com/office/drawing/2014/main" id="{352A13CC-AAFB-4A0A-D1F0-AD5D25690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338" y="1584325"/>
            <a:ext cx="24733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ample Text Slide" hidden="1">
            <a:extLst>
              <a:ext uri="{FF2B5EF4-FFF2-40B4-BE49-F238E27FC236}">
                <a16:creationId xmlns:a16="http://schemas.microsoft.com/office/drawing/2014/main" id="{3CBB897C-C91D-DE26-A74B-9EB5D8ACF30A}"/>
              </a:ext>
            </a:extLst>
          </p:cNvPr>
          <p:cNvSpPr>
            <a:spLocks noGrp="1" noChangeArrowheads="1"/>
          </p:cNvSpPr>
          <p:nvPr>
            <p:ph type="title" idx="4294967295"/>
          </p:nvPr>
        </p:nvSpPr>
        <p:spPr/>
        <p:txBody>
          <a:bodyPr/>
          <a:lstStyle/>
          <a:p>
            <a:pPr eaLnBrk="1" hangingPunct="1"/>
            <a:r>
              <a:rPr lang="en-US" altLang="en-US"/>
              <a:t>Sample Text Slide</a:t>
            </a:r>
          </a:p>
        </p:txBody>
      </p:sp>
      <p:sp>
        <p:nvSpPr>
          <p:cNvPr id="25603" name="Text Placeholder 1">
            <a:extLst>
              <a:ext uri="{FF2B5EF4-FFF2-40B4-BE49-F238E27FC236}">
                <a16:creationId xmlns:a16="http://schemas.microsoft.com/office/drawing/2014/main" id="{9B13A21D-03E0-A8DF-997B-10295D754D30}"/>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One</a:t>
            </a:r>
          </a:p>
        </p:txBody>
      </p:sp>
      <p:sp>
        <p:nvSpPr>
          <p:cNvPr id="25604" name="Text Placeholder 2">
            <a:extLst>
              <a:ext uri="{FF2B5EF4-FFF2-40B4-BE49-F238E27FC236}">
                <a16:creationId xmlns:a16="http://schemas.microsoft.com/office/drawing/2014/main" id="{6902840A-691F-3B26-F644-6989C3D30A63}"/>
              </a:ext>
            </a:extLst>
          </p:cNvPr>
          <p:cNvSpPr>
            <a:spLocks noGrp="1" noChangeArrowheads="1"/>
          </p:cNvSpPr>
          <p:nvPr>
            <p:ph type="body" sz="quarter" idx="14"/>
          </p:nvPr>
        </p:nvSpPr>
        <p:spPr>
          <a:xfrm>
            <a:off x="1909763" y="1377950"/>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600" dirty="0"/>
              <a:t>A self-directed activity is dependent upon the participant to create the experience on their own time.</a:t>
            </a:r>
          </a:p>
          <a:p>
            <a:pPr marL="163513" indent="-163513" eaLnBrk="1" hangingPunct="1">
              <a:lnSpc>
                <a:spcPct val="100000"/>
              </a:lnSpc>
              <a:spcAft>
                <a:spcPts val="1800"/>
              </a:spcAft>
              <a:buFont typeface="Arial" panose="020B0604020202020204" pitchFamily="34" charset="0"/>
              <a:buChar char="•"/>
            </a:pPr>
            <a:r>
              <a:rPr lang="en-US" altLang="en-US" sz="1600" dirty="0"/>
              <a:t>A program is dependent on the library staff to create the experience for the group attending at a set date and time or for patrons to view as a pre-recorded session.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ample Text + Image Slide" hidden="1">
            <a:extLst>
              <a:ext uri="{FF2B5EF4-FFF2-40B4-BE49-F238E27FC236}">
                <a16:creationId xmlns:a16="http://schemas.microsoft.com/office/drawing/2014/main" id="{B588F848-D373-6AFF-07CE-23CB2B84A726}"/>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27651" name="Text Placeholder 1">
            <a:extLst>
              <a:ext uri="{FF2B5EF4-FFF2-40B4-BE49-F238E27FC236}">
                <a16:creationId xmlns:a16="http://schemas.microsoft.com/office/drawing/2014/main" id="{10557D1F-9BA1-7EA4-5242-C37D2D7ADC43}"/>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Two</a:t>
            </a:r>
          </a:p>
        </p:txBody>
      </p:sp>
      <p:sp>
        <p:nvSpPr>
          <p:cNvPr id="3" name="Text Placeholder 2">
            <a:extLst>
              <a:ext uri="{FF2B5EF4-FFF2-40B4-BE49-F238E27FC236}">
                <a16:creationId xmlns:a16="http://schemas.microsoft.com/office/drawing/2014/main" id="{DA077E52-94A5-CBA4-EED8-18B82942D280}"/>
              </a:ext>
            </a:extLst>
          </p:cNvPr>
          <p:cNvSpPr>
            <a:spLocks noGrp="1"/>
          </p:cNvSpPr>
          <p:nvPr>
            <p:ph type="body" sz="quarter" idx="14"/>
          </p:nvPr>
        </p:nvSpPr>
        <p:spPr>
          <a:xfrm>
            <a:off x="1065213" y="1244600"/>
            <a:ext cx="3587750" cy="2762250"/>
          </a:xfrm>
        </p:spPr>
        <p:txBody>
          <a:bodyPr rtlCol="0">
            <a:normAutofit fontScale="25000" lnSpcReduction="20000"/>
          </a:bodyPr>
          <a:lstStyle/>
          <a:p>
            <a:pPr marL="164592" indent="-164592" eaLnBrk="1" fontAlgn="auto" hangingPunct="1">
              <a:lnSpc>
                <a:spcPct val="120000"/>
              </a:lnSpc>
              <a:spcBef>
                <a:spcPts val="0"/>
              </a:spcBef>
              <a:spcAft>
                <a:spcPts val="1800"/>
              </a:spcAft>
              <a:defRPr/>
            </a:pPr>
            <a:r>
              <a:rPr lang="en-US" sz="6400" dirty="0"/>
              <a:t>Count each session in a series and repeated sessions as separate programs.</a:t>
            </a:r>
          </a:p>
          <a:p>
            <a:pPr marL="164592" indent="-164592" eaLnBrk="1" fontAlgn="auto" hangingPunct="1">
              <a:lnSpc>
                <a:spcPct val="120000"/>
              </a:lnSpc>
              <a:spcBef>
                <a:spcPts val="0"/>
              </a:spcBef>
              <a:spcAft>
                <a:spcPts val="1800"/>
              </a:spcAft>
              <a:defRPr/>
            </a:pPr>
            <a:r>
              <a:rPr lang="en-US" sz="6400" dirty="0"/>
              <a:t>Use the best method available to track attendance and participation.</a:t>
            </a:r>
          </a:p>
          <a:p>
            <a:pPr marL="164592" indent="-164592" eaLnBrk="1" fontAlgn="auto" hangingPunct="1">
              <a:lnSpc>
                <a:spcPct val="120000"/>
              </a:lnSpc>
              <a:spcBef>
                <a:spcPts val="0"/>
              </a:spcBef>
              <a:spcAft>
                <a:spcPts val="1800"/>
              </a:spcAft>
              <a:defRPr/>
            </a:pPr>
            <a:r>
              <a:rPr lang="en-US" sz="6400" dirty="0"/>
              <a:t>Separately record in-person attendance, live, virtual attendance, and later views of the recording.</a:t>
            </a:r>
          </a:p>
          <a:p>
            <a:pPr eaLnBrk="1" fontAlgn="auto" hangingPunct="1">
              <a:spcBef>
                <a:spcPts val="0"/>
              </a:spcBef>
              <a:defRPr/>
            </a:pPr>
            <a:endParaRPr lang="en-US" dirty="0"/>
          </a:p>
          <a:p>
            <a:pPr eaLnBrk="1" fontAlgn="auto" hangingPunct="1">
              <a:spcBef>
                <a:spcPts val="0"/>
              </a:spcBef>
              <a:defRPr/>
            </a:pPr>
            <a:endParaRPr lang="en-US" dirty="0"/>
          </a:p>
        </p:txBody>
      </p:sp>
      <p:pic>
        <p:nvPicPr>
          <p:cNvPr id="5" name="Picture Placeholder 4" descr="&quot;&quot;">
            <a:extLst>
              <a:ext uri="{FF2B5EF4-FFF2-40B4-BE49-F238E27FC236}">
                <a16:creationId xmlns:a16="http://schemas.microsoft.com/office/drawing/2014/main" id="{09E4A2A7-54B6-2EB1-2B4A-7D61D1A26F5B}"/>
              </a:ext>
            </a:extLst>
          </p:cNvPr>
          <p:cNvPicPr>
            <a:picLocks noGrp="1" noChangeAspect="1"/>
          </p:cNvPicPr>
          <p:nvPr>
            <p:ph type="pic" sz="quarter" idx="15"/>
          </p:nvPr>
        </p:nvPicPr>
        <p:blipFill>
          <a:blip r:embed="rId3" cstate="print"/>
          <a:srcRect l="12950" r="12950"/>
          <a:stretch>
            <a:fillRect/>
          </a:stretch>
        </p:blipFill>
        <p:spPr>
          <a:xfrm rot="303966">
            <a:off x="4886799" y="1368650"/>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7654" name="Picture 5" descr="Different numbers in 3D">
            <a:extLst>
              <a:ext uri="{FF2B5EF4-FFF2-40B4-BE49-F238E27FC236}">
                <a16:creationId xmlns:a16="http://schemas.microsoft.com/office/drawing/2014/main" id="{7016B16A-F338-4BDE-2199-8B81C8D11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247" t="287" r="108" b="368"/>
          <a:stretch>
            <a:fillRect/>
          </a:stretch>
        </p:blipFill>
        <p:spPr bwMode="auto">
          <a:xfrm rot="312794">
            <a:off x="4916488" y="1408113"/>
            <a:ext cx="3436937"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ample Text Slide" hidden="1">
            <a:extLst>
              <a:ext uri="{FF2B5EF4-FFF2-40B4-BE49-F238E27FC236}">
                <a16:creationId xmlns:a16="http://schemas.microsoft.com/office/drawing/2014/main" id="{E36C22C1-818A-028D-2B95-A10B0D5D29D0}"/>
              </a:ext>
            </a:extLst>
          </p:cNvPr>
          <p:cNvSpPr>
            <a:spLocks noGrp="1" noChangeArrowheads="1"/>
          </p:cNvSpPr>
          <p:nvPr>
            <p:ph type="title" idx="4294967295"/>
          </p:nvPr>
        </p:nvSpPr>
        <p:spPr/>
        <p:txBody>
          <a:bodyPr/>
          <a:lstStyle/>
          <a:p>
            <a:pPr eaLnBrk="1" hangingPunct="1"/>
            <a:r>
              <a:rPr lang="en-US" altLang="en-US"/>
              <a:t>Sample Text Slide</a:t>
            </a:r>
          </a:p>
        </p:txBody>
      </p:sp>
      <p:sp>
        <p:nvSpPr>
          <p:cNvPr id="29699" name="Text Placeholder 1">
            <a:extLst>
              <a:ext uri="{FF2B5EF4-FFF2-40B4-BE49-F238E27FC236}">
                <a16:creationId xmlns:a16="http://schemas.microsoft.com/office/drawing/2014/main" id="{BB1728B8-0EF3-48AB-A2AA-732B53A9871C}"/>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 Three</a:t>
            </a:r>
          </a:p>
        </p:txBody>
      </p:sp>
      <p:sp>
        <p:nvSpPr>
          <p:cNvPr id="29700" name="Text Placeholder 2">
            <a:extLst>
              <a:ext uri="{FF2B5EF4-FFF2-40B4-BE49-F238E27FC236}">
                <a16:creationId xmlns:a16="http://schemas.microsoft.com/office/drawing/2014/main" id="{10371CB0-1E37-4D43-B09E-25B706878E82}"/>
              </a:ext>
            </a:extLst>
          </p:cNvPr>
          <p:cNvSpPr>
            <a:spLocks noGrp="1" noChangeArrowheads="1"/>
          </p:cNvSpPr>
          <p:nvPr>
            <p:ph type="body" sz="quarter" idx="14"/>
          </p:nvPr>
        </p:nvSpPr>
        <p:spPr>
          <a:xfrm>
            <a:off x="1909763" y="1377950"/>
            <a:ext cx="5248275" cy="27035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600" dirty="0"/>
              <a:t>Experiences within your library or sponsored by your library which do not meet the definition of a program must be excluded from program counts and the associated attendance.</a:t>
            </a:r>
          </a:p>
          <a:p>
            <a:pPr marL="163513" indent="-163513" eaLnBrk="1" hangingPunct="1">
              <a:lnSpc>
                <a:spcPct val="100000"/>
              </a:lnSpc>
              <a:spcAft>
                <a:spcPts val="1800"/>
              </a:spcAft>
              <a:buFont typeface="Arial" panose="020B0604020202020204" pitchFamily="34" charset="0"/>
              <a:buChar char="•"/>
            </a:pPr>
            <a:r>
              <a:rPr lang="en-US" altLang="en-US" sz="1600" dirty="0"/>
              <a:t>Careful tracking of programs and activities throughout the calendar year will improve the quality of library statistics and help the consolidation of these statistics for reporting purposes.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ample Text + Image Slide" hidden="1">
            <a:extLst>
              <a:ext uri="{FF2B5EF4-FFF2-40B4-BE49-F238E27FC236}">
                <a16:creationId xmlns:a16="http://schemas.microsoft.com/office/drawing/2014/main" id="{DD0E35EE-D7DE-451F-D241-CC9A2302B594}"/>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8195" name="Text Placeholder 1">
            <a:extLst>
              <a:ext uri="{FF2B5EF4-FFF2-40B4-BE49-F238E27FC236}">
                <a16:creationId xmlns:a16="http://schemas.microsoft.com/office/drawing/2014/main" id="{AE9791ED-2106-40AA-E385-A1D3FFD1C3BF}"/>
              </a:ext>
            </a:extLst>
          </p:cNvPr>
          <p:cNvSpPr>
            <a:spLocks noGrp="1" noChangeArrowheads="1"/>
          </p:cNvSpPr>
          <p:nvPr>
            <p:ph type="body" sz="quarter" idx="13"/>
          </p:nvPr>
        </p:nvSpPr>
        <p:spPr>
          <a:xfrm>
            <a:off x="0" y="0"/>
            <a:ext cx="9144000" cy="922338"/>
          </a:xfrm>
        </p:spPr>
        <p:txBody>
          <a:bodyPr/>
          <a:lstStyle/>
          <a:p>
            <a:pPr eaLnBrk="1" hangingPunct="1"/>
            <a:r>
              <a:rPr lang="en-US" altLang="en-US"/>
              <a:t>Learning Objectives</a:t>
            </a:r>
          </a:p>
        </p:txBody>
      </p:sp>
      <p:sp>
        <p:nvSpPr>
          <p:cNvPr id="3" name="Text Placeholder 2">
            <a:extLst>
              <a:ext uri="{FF2B5EF4-FFF2-40B4-BE49-F238E27FC236}">
                <a16:creationId xmlns:a16="http://schemas.microsoft.com/office/drawing/2014/main" id="{388B8951-C94A-B818-5A4A-7E3F4B25F82D}"/>
              </a:ext>
            </a:extLst>
          </p:cNvPr>
          <p:cNvSpPr>
            <a:spLocks noGrp="1"/>
          </p:cNvSpPr>
          <p:nvPr>
            <p:ph type="body" sz="quarter" idx="14"/>
          </p:nvPr>
        </p:nvSpPr>
        <p:spPr>
          <a:xfrm>
            <a:off x="1065213" y="1244600"/>
            <a:ext cx="3587750" cy="2762250"/>
          </a:xfrm>
        </p:spPr>
        <p:txBody>
          <a:bodyPr rtlCol="0">
            <a:normAutofit fontScale="25000" lnSpcReduction="20000"/>
          </a:bodyPr>
          <a:lstStyle/>
          <a:p>
            <a:pPr marL="164592" indent="-164592" eaLnBrk="1" fontAlgn="auto" hangingPunct="1">
              <a:lnSpc>
                <a:spcPct val="120000"/>
              </a:lnSpc>
              <a:spcBef>
                <a:spcPts val="0"/>
              </a:spcBef>
              <a:spcAft>
                <a:spcPts val="1800"/>
              </a:spcAft>
              <a:defRPr/>
            </a:pPr>
            <a:r>
              <a:rPr lang="en-US" sz="6400" dirty="0"/>
              <a:t>Understand the difference between programs and self-directed activities</a:t>
            </a:r>
          </a:p>
          <a:p>
            <a:pPr marL="164592" indent="-164592" eaLnBrk="1" fontAlgn="auto" hangingPunct="1">
              <a:lnSpc>
                <a:spcPct val="120000"/>
              </a:lnSpc>
              <a:spcBef>
                <a:spcPts val="0"/>
              </a:spcBef>
              <a:spcAft>
                <a:spcPts val="1800"/>
              </a:spcAft>
              <a:defRPr/>
            </a:pPr>
            <a:r>
              <a:rPr lang="en-US" sz="6400" dirty="0"/>
              <a:t>Understand program counts and attendance and participation</a:t>
            </a:r>
          </a:p>
          <a:p>
            <a:pPr marL="164592" indent="-164592" eaLnBrk="1" fontAlgn="auto" hangingPunct="1">
              <a:lnSpc>
                <a:spcPct val="120000"/>
              </a:lnSpc>
              <a:spcBef>
                <a:spcPts val="0"/>
              </a:spcBef>
              <a:spcAft>
                <a:spcPts val="1800"/>
              </a:spcAft>
              <a:defRPr/>
            </a:pPr>
            <a:r>
              <a:rPr lang="en-US" sz="6400" dirty="0"/>
              <a:t>Identify library offerings which are not considered programs</a:t>
            </a:r>
          </a:p>
          <a:p>
            <a:pPr marL="0" indent="0" eaLnBrk="1" fontAlgn="auto" hangingPunct="1">
              <a:lnSpc>
                <a:spcPct val="120000"/>
              </a:lnSpc>
              <a:spcBef>
                <a:spcPts val="0"/>
              </a:spcBef>
              <a:spcAft>
                <a:spcPts val="2239"/>
              </a:spcAft>
              <a:buNone/>
              <a:defRPr/>
            </a:pPr>
            <a:endParaRPr lang="en-US" sz="6400" dirty="0"/>
          </a:p>
          <a:p>
            <a:pPr eaLnBrk="1" fontAlgn="auto" hangingPunct="1">
              <a:spcBef>
                <a:spcPts val="0"/>
              </a:spcBef>
              <a:defRPr/>
            </a:pPr>
            <a:endParaRPr lang="en-US" dirty="0"/>
          </a:p>
          <a:p>
            <a:pPr eaLnBrk="1" fontAlgn="auto" hangingPunct="1">
              <a:spcBef>
                <a:spcPts val="0"/>
              </a:spcBef>
              <a:defRPr/>
            </a:pPr>
            <a:endParaRPr lang="en-US" dirty="0"/>
          </a:p>
        </p:txBody>
      </p:sp>
      <p:pic>
        <p:nvPicPr>
          <p:cNvPr id="5" name="Picture Placeholder 4" descr="&quot;&quot;">
            <a:extLst>
              <a:ext uri="{FF2B5EF4-FFF2-40B4-BE49-F238E27FC236}">
                <a16:creationId xmlns:a16="http://schemas.microsoft.com/office/drawing/2014/main" id="{9B1BBECF-A5DB-448D-A776-28C0D21128A9}"/>
              </a:ext>
            </a:extLst>
          </p:cNvPr>
          <p:cNvPicPr>
            <a:picLocks noGrp="1" noChangeAspect="1"/>
          </p:cNvPicPr>
          <p:nvPr>
            <p:ph type="pic" sz="quarter" idx="15"/>
          </p:nvPr>
        </p:nvPicPr>
        <p:blipFill>
          <a:blip r:embed="rId3" cstate="print"/>
          <a:srcRect l="12950" r="12950"/>
          <a:stretch>
            <a:fillRect/>
          </a:stretch>
        </p:blipFill>
        <p:spPr>
          <a:xfrm rot="303966">
            <a:off x="4886799" y="1368650"/>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198" name="Picture 3" descr="A group of children sitting on the floor&#10;&#10;Description automatically generated">
            <a:extLst>
              <a:ext uri="{FF2B5EF4-FFF2-40B4-BE49-F238E27FC236}">
                <a16:creationId xmlns:a16="http://schemas.microsoft.com/office/drawing/2014/main" id="{8B8C2A33-5EAF-960F-6EED-9A63638A7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80" t="-40" r="31180" b="40"/>
          <a:stretch>
            <a:fillRect/>
          </a:stretch>
        </p:blipFill>
        <p:spPr bwMode="auto">
          <a:xfrm rot="301389">
            <a:off x="4924425" y="1408113"/>
            <a:ext cx="3436938"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ample Text Slide" hidden="1">
            <a:extLst>
              <a:ext uri="{FF2B5EF4-FFF2-40B4-BE49-F238E27FC236}">
                <a16:creationId xmlns:a16="http://schemas.microsoft.com/office/drawing/2014/main" id="{D20127E2-6429-151A-77C9-AFE62404AE1E}"/>
              </a:ext>
            </a:extLst>
          </p:cNvPr>
          <p:cNvSpPr>
            <a:spLocks noGrp="1" noChangeArrowheads="1"/>
          </p:cNvSpPr>
          <p:nvPr>
            <p:ph type="title" idx="4294967295"/>
          </p:nvPr>
        </p:nvSpPr>
        <p:spPr/>
        <p:txBody>
          <a:bodyPr/>
          <a:lstStyle/>
          <a:p>
            <a:pPr eaLnBrk="1" hangingPunct="1"/>
            <a:r>
              <a:rPr lang="en-US" altLang="en-US"/>
              <a:t>Sample Text Slide</a:t>
            </a:r>
          </a:p>
        </p:txBody>
      </p:sp>
      <p:sp>
        <p:nvSpPr>
          <p:cNvPr id="10243" name="Text Placeholder 1">
            <a:extLst>
              <a:ext uri="{FF2B5EF4-FFF2-40B4-BE49-F238E27FC236}">
                <a16:creationId xmlns:a16="http://schemas.microsoft.com/office/drawing/2014/main" id="{E38F97C3-7693-68EF-5DBD-9258D109C28B}"/>
              </a:ext>
            </a:extLst>
          </p:cNvPr>
          <p:cNvSpPr>
            <a:spLocks noGrp="1" noChangeArrowheads="1"/>
          </p:cNvSpPr>
          <p:nvPr>
            <p:ph type="body" sz="quarter" idx="13"/>
          </p:nvPr>
        </p:nvSpPr>
        <p:spPr>
          <a:xfrm>
            <a:off x="0" y="0"/>
            <a:ext cx="9144000" cy="922338"/>
          </a:xfrm>
        </p:spPr>
        <p:txBody>
          <a:bodyPr/>
          <a:lstStyle/>
          <a:p>
            <a:pPr eaLnBrk="1" hangingPunct="1"/>
            <a:r>
              <a:rPr lang="en-US" altLang="en-US"/>
              <a:t>A program is …</a:t>
            </a:r>
          </a:p>
        </p:txBody>
      </p:sp>
      <p:sp>
        <p:nvSpPr>
          <p:cNvPr id="10244" name="Text Placeholder 2">
            <a:extLst>
              <a:ext uri="{FF2B5EF4-FFF2-40B4-BE49-F238E27FC236}">
                <a16:creationId xmlns:a16="http://schemas.microsoft.com/office/drawing/2014/main" id="{96E4D8D0-F5FD-DAEC-1DB4-C3157F839D80}"/>
              </a:ext>
            </a:extLst>
          </p:cNvPr>
          <p:cNvSpPr>
            <a:spLocks noGrp="1" noChangeArrowheads="1"/>
          </p:cNvSpPr>
          <p:nvPr>
            <p:ph type="body" sz="quarter" idx="14"/>
          </p:nvPr>
        </p:nvSpPr>
        <p:spPr>
          <a:xfrm>
            <a:off x="1909763" y="1377950"/>
            <a:ext cx="5248275" cy="2703513"/>
          </a:xfrm>
        </p:spPr>
        <p:txBody>
          <a:bodyPr>
            <a:normAutofit fontScale="92500" lnSpcReduction="10000"/>
          </a:bodyPr>
          <a:lstStyle/>
          <a:p>
            <a:pPr marL="163513" indent="-163513" eaLnBrk="1" hangingPunct="1">
              <a:lnSpc>
                <a:spcPct val="110000"/>
              </a:lnSpc>
              <a:spcAft>
                <a:spcPts val="1800"/>
              </a:spcAft>
              <a:buFont typeface="Arial" panose="020B0604020202020204" pitchFamily="34" charset="0"/>
              <a:buChar char="•"/>
              <a:defRPr/>
            </a:pPr>
            <a:r>
              <a:rPr lang="en-US" altLang="en-US" sz="1600" dirty="0"/>
              <a:t>An experience which introduces library services or provides cultural, recreational, or educational information.</a:t>
            </a:r>
          </a:p>
          <a:p>
            <a:pPr marL="163513" indent="-163513" eaLnBrk="1" hangingPunct="1">
              <a:lnSpc>
                <a:spcPct val="110000"/>
              </a:lnSpc>
              <a:spcAft>
                <a:spcPts val="1800"/>
              </a:spcAft>
              <a:buFont typeface="Arial" panose="020B0604020202020204" pitchFamily="34" charset="0"/>
              <a:buChar char="•"/>
              <a:defRPr/>
            </a:pPr>
            <a:r>
              <a:rPr lang="en-US" altLang="en-US" sz="1600" dirty="0"/>
              <a:t>Created for a group to attend.</a:t>
            </a:r>
          </a:p>
          <a:p>
            <a:pPr marL="163513" indent="-163513" eaLnBrk="1" hangingPunct="1">
              <a:lnSpc>
                <a:spcPct val="110000"/>
              </a:lnSpc>
              <a:spcAft>
                <a:spcPts val="1800"/>
              </a:spcAft>
              <a:buFont typeface="Arial" panose="020B0604020202020204" pitchFamily="34" charset="0"/>
              <a:buChar char="•"/>
              <a:defRPr/>
            </a:pPr>
            <a:r>
              <a:rPr lang="en-US" altLang="en-US" sz="1600" dirty="0"/>
              <a:t>Scheduled for a specific time or pre-recorded.</a:t>
            </a:r>
          </a:p>
          <a:p>
            <a:pPr marL="163513" indent="-163513" eaLnBrk="1" hangingPunct="1">
              <a:lnSpc>
                <a:spcPct val="110000"/>
              </a:lnSpc>
              <a:spcAft>
                <a:spcPts val="1800"/>
              </a:spcAft>
              <a:buFont typeface="Arial" panose="020B0604020202020204" pitchFamily="34" charset="0"/>
              <a:buChar char="•"/>
              <a:defRPr/>
            </a:pPr>
            <a:r>
              <a:rPr lang="en-US" altLang="en-US" sz="1600" dirty="0"/>
              <a:t>Sponsored or co-sponsored by the library.</a:t>
            </a:r>
          </a:p>
          <a:p>
            <a:pPr marL="0" indent="0" eaLnBrk="1" hangingPunct="1">
              <a:lnSpc>
                <a:spcPct val="110000"/>
              </a:lnSpc>
              <a:spcAft>
                <a:spcPts val="1800"/>
              </a:spcAft>
              <a:buFont typeface="Arial"/>
              <a:buNone/>
              <a:defRPr/>
            </a:pPr>
            <a:r>
              <a:rPr lang="en-US" altLang="en-US" sz="1600" i="1" dirty="0"/>
              <a:t>View the Notes Page of this slide for more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ample Text + Image Slide" hidden="1">
            <a:extLst>
              <a:ext uri="{FF2B5EF4-FFF2-40B4-BE49-F238E27FC236}">
                <a16:creationId xmlns:a16="http://schemas.microsoft.com/office/drawing/2014/main" id="{A824D884-A1CA-5732-C652-D105A213716D}"/>
              </a:ext>
            </a:extLst>
          </p:cNvPr>
          <p:cNvSpPr>
            <a:spLocks noGrp="1" noChangeArrowheads="1"/>
          </p:cNvSpPr>
          <p:nvPr>
            <p:ph type="title" idx="4294967295"/>
          </p:nvPr>
        </p:nvSpPr>
        <p:spPr/>
        <p:txBody>
          <a:bodyPr/>
          <a:lstStyle/>
          <a:p>
            <a:pPr eaLnBrk="1" hangingPunct="1"/>
            <a:r>
              <a:rPr lang="en-US" altLang="en-US"/>
              <a:t>Sample Text + Image Slide</a:t>
            </a:r>
          </a:p>
        </p:txBody>
      </p:sp>
      <p:sp>
        <p:nvSpPr>
          <p:cNvPr id="12291" name="Text Placeholder 1">
            <a:extLst>
              <a:ext uri="{FF2B5EF4-FFF2-40B4-BE49-F238E27FC236}">
                <a16:creationId xmlns:a16="http://schemas.microsoft.com/office/drawing/2014/main" id="{BD55A7DD-8D07-0250-FF17-96B634E36A07}"/>
              </a:ext>
            </a:extLst>
          </p:cNvPr>
          <p:cNvSpPr>
            <a:spLocks noGrp="1" noChangeArrowheads="1"/>
          </p:cNvSpPr>
          <p:nvPr>
            <p:ph type="body" sz="quarter" idx="13"/>
          </p:nvPr>
        </p:nvSpPr>
        <p:spPr>
          <a:xfrm>
            <a:off x="0" y="0"/>
            <a:ext cx="9144000" cy="922338"/>
          </a:xfrm>
        </p:spPr>
        <p:txBody>
          <a:bodyPr/>
          <a:lstStyle/>
          <a:p>
            <a:pPr eaLnBrk="1" hangingPunct="1"/>
            <a:r>
              <a:rPr lang="en-US" altLang="en-US"/>
              <a:t>A self-directed activity is …</a:t>
            </a:r>
          </a:p>
        </p:txBody>
      </p:sp>
      <p:sp>
        <p:nvSpPr>
          <p:cNvPr id="3" name="Text Placeholder 2">
            <a:extLst>
              <a:ext uri="{FF2B5EF4-FFF2-40B4-BE49-F238E27FC236}">
                <a16:creationId xmlns:a16="http://schemas.microsoft.com/office/drawing/2014/main" id="{6DDD1DDD-31FC-20BE-C8D2-FCEB50B4CA3E}"/>
              </a:ext>
            </a:extLst>
          </p:cNvPr>
          <p:cNvSpPr>
            <a:spLocks noGrp="1"/>
          </p:cNvSpPr>
          <p:nvPr>
            <p:ph type="body" sz="quarter" idx="14"/>
          </p:nvPr>
        </p:nvSpPr>
        <p:spPr>
          <a:xfrm>
            <a:off x="4902200" y="1220788"/>
            <a:ext cx="3587750" cy="2762250"/>
          </a:xfrm>
        </p:spPr>
        <p:txBody>
          <a:bodyPr rtlCol="0">
            <a:normAutofit fontScale="25000" lnSpcReduction="20000"/>
          </a:bodyPr>
          <a:lstStyle/>
          <a:p>
            <a:pPr marL="164592" indent="-164592" eaLnBrk="1" fontAlgn="auto" hangingPunct="1">
              <a:lnSpc>
                <a:spcPct val="120000"/>
              </a:lnSpc>
              <a:spcBef>
                <a:spcPts val="0"/>
              </a:spcBef>
              <a:spcAft>
                <a:spcPts val="1800"/>
              </a:spcAft>
              <a:defRPr/>
            </a:pPr>
            <a:r>
              <a:rPr lang="en-US" sz="6400" dirty="0"/>
              <a:t>An activity curated by library staff which provides cultural, recreational, or educational information.</a:t>
            </a:r>
          </a:p>
          <a:p>
            <a:pPr marL="164592" indent="-164592" eaLnBrk="1" fontAlgn="auto" hangingPunct="1">
              <a:lnSpc>
                <a:spcPct val="120000"/>
              </a:lnSpc>
              <a:spcBef>
                <a:spcPts val="0"/>
              </a:spcBef>
              <a:spcAft>
                <a:spcPts val="1800"/>
              </a:spcAft>
              <a:defRPr/>
            </a:pPr>
            <a:r>
              <a:rPr lang="en-US" sz="6400" dirty="0"/>
              <a:t>Created for an individual to experience on their own time.</a:t>
            </a:r>
          </a:p>
          <a:p>
            <a:pPr marL="164592" indent="-164592" eaLnBrk="1" fontAlgn="auto" hangingPunct="1">
              <a:lnSpc>
                <a:spcPct val="120000"/>
              </a:lnSpc>
              <a:spcBef>
                <a:spcPts val="0"/>
              </a:spcBef>
              <a:spcAft>
                <a:spcPts val="1800"/>
              </a:spcAft>
              <a:defRPr/>
            </a:pPr>
            <a:r>
              <a:rPr lang="en-US" sz="6400" dirty="0"/>
              <a:t>Available in the library, off-site, or to take away.</a:t>
            </a:r>
          </a:p>
          <a:p>
            <a:pPr eaLnBrk="1" fontAlgn="auto" hangingPunct="1">
              <a:spcBef>
                <a:spcPts val="0"/>
              </a:spcBef>
              <a:defRPr/>
            </a:pPr>
            <a:endParaRPr lang="en-US" dirty="0"/>
          </a:p>
          <a:p>
            <a:pPr eaLnBrk="1" fontAlgn="auto" hangingPunct="1">
              <a:spcBef>
                <a:spcPts val="0"/>
              </a:spcBef>
              <a:defRPr/>
            </a:pPr>
            <a:endParaRPr lang="en-US" dirty="0"/>
          </a:p>
        </p:txBody>
      </p:sp>
      <p:pic>
        <p:nvPicPr>
          <p:cNvPr id="5" name="Picture Placeholder 4" descr="&quot;&quot;">
            <a:extLst>
              <a:ext uri="{FF2B5EF4-FFF2-40B4-BE49-F238E27FC236}">
                <a16:creationId xmlns:a16="http://schemas.microsoft.com/office/drawing/2014/main" id="{45E6B211-48E1-1BF7-58B1-4976F5D716A3}"/>
              </a:ext>
            </a:extLst>
          </p:cNvPr>
          <p:cNvPicPr>
            <a:picLocks noGrp="1" noChangeAspect="1"/>
          </p:cNvPicPr>
          <p:nvPr>
            <p:ph type="pic" sz="quarter" idx="15"/>
          </p:nvPr>
        </p:nvPicPr>
        <p:blipFill>
          <a:blip r:embed="rId3" cstate="print"/>
          <a:srcRect l="12950" r="12950"/>
          <a:stretch>
            <a:fillRect/>
          </a:stretch>
        </p:blipFill>
        <p:spPr>
          <a:xfrm rot="21372495">
            <a:off x="1167410" y="1310985"/>
            <a:ext cx="3495633" cy="31639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294" name="Picture 5" descr="Little boy painting">
            <a:extLst>
              <a:ext uri="{FF2B5EF4-FFF2-40B4-BE49-F238E27FC236}">
                <a16:creationId xmlns:a16="http://schemas.microsoft.com/office/drawing/2014/main" id="{82D3C1E2-9F00-6BCD-DED9-D17D4B99B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945" r="16109"/>
          <a:stretch>
            <a:fillRect/>
          </a:stretch>
        </p:blipFill>
        <p:spPr bwMode="auto">
          <a:xfrm rot="-228403">
            <a:off x="1241425" y="1338263"/>
            <a:ext cx="33861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ample Table" hidden="1">
            <a:extLst>
              <a:ext uri="{FF2B5EF4-FFF2-40B4-BE49-F238E27FC236}">
                <a16:creationId xmlns:a16="http://schemas.microsoft.com/office/drawing/2014/main" id="{153E1A11-2B45-DA8A-C03A-FE77D47BA4A0}"/>
              </a:ext>
            </a:extLst>
          </p:cNvPr>
          <p:cNvSpPr>
            <a:spLocks noGrp="1" noChangeArrowheads="1"/>
          </p:cNvSpPr>
          <p:nvPr>
            <p:ph type="title" idx="4294967295"/>
          </p:nvPr>
        </p:nvSpPr>
        <p:spPr/>
        <p:txBody>
          <a:bodyPr/>
          <a:lstStyle/>
          <a:p>
            <a:pPr eaLnBrk="1" hangingPunct="1"/>
            <a:r>
              <a:rPr lang="en-US" altLang="en-US"/>
              <a:t>Sample Table</a:t>
            </a:r>
          </a:p>
        </p:txBody>
      </p:sp>
      <p:sp>
        <p:nvSpPr>
          <p:cNvPr id="14339" name="Text Placeholder 1">
            <a:extLst>
              <a:ext uri="{FF2B5EF4-FFF2-40B4-BE49-F238E27FC236}">
                <a16:creationId xmlns:a16="http://schemas.microsoft.com/office/drawing/2014/main" id="{570D8808-AB31-3F8E-9BAA-F787E41F540F}"/>
              </a:ext>
            </a:extLst>
          </p:cNvPr>
          <p:cNvSpPr>
            <a:spLocks noGrp="1" noChangeArrowheads="1"/>
          </p:cNvSpPr>
          <p:nvPr>
            <p:ph type="body" sz="quarter" idx="13"/>
          </p:nvPr>
        </p:nvSpPr>
        <p:spPr>
          <a:xfrm>
            <a:off x="0" y="0"/>
            <a:ext cx="9144000" cy="922338"/>
          </a:xfrm>
        </p:spPr>
        <p:txBody>
          <a:bodyPr/>
          <a:lstStyle/>
          <a:p>
            <a:pPr eaLnBrk="1" hangingPunct="1"/>
            <a:r>
              <a:rPr lang="en-US" altLang="en-US"/>
              <a:t>Similar Experiences, Different Format</a:t>
            </a:r>
          </a:p>
        </p:txBody>
      </p:sp>
      <p:graphicFrame>
        <p:nvGraphicFramePr>
          <p:cNvPr id="4" name="Content Placeholder 4">
            <a:extLst>
              <a:ext uri="{FF2B5EF4-FFF2-40B4-BE49-F238E27FC236}">
                <a16:creationId xmlns:a16="http://schemas.microsoft.com/office/drawing/2014/main" id="{07026DC5-BB2C-6A99-4164-C86F66191400}"/>
              </a:ext>
            </a:extLst>
          </p:cNvPr>
          <p:cNvGraphicFramePr>
            <a:graphicFrameLocks/>
          </p:cNvGraphicFramePr>
          <p:nvPr>
            <p:extLst>
              <p:ext uri="{D42A27DB-BD31-4B8C-83A1-F6EECF244321}">
                <p14:modId xmlns:p14="http://schemas.microsoft.com/office/powerpoint/2010/main" val="3489518940"/>
              </p:ext>
            </p:extLst>
          </p:nvPr>
        </p:nvGraphicFramePr>
        <p:xfrm>
          <a:off x="1262253" y="1258840"/>
          <a:ext cx="6548694" cy="3169349"/>
        </p:xfrm>
        <a:graphic>
          <a:graphicData uri="http://schemas.openxmlformats.org/drawingml/2006/table">
            <a:tbl>
              <a:tblPr firstRow="1" bandRow="1" bandCol="1">
                <a:tableStyleId>{7DF18680-E054-41AD-8BC1-D1AEF772440D}</a:tableStyleId>
              </a:tblPr>
              <a:tblGrid>
                <a:gridCol w="2182898">
                  <a:extLst>
                    <a:ext uri="{9D8B030D-6E8A-4147-A177-3AD203B41FA5}">
                      <a16:colId xmlns:a16="http://schemas.microsoft.com/office/drawing/2014/main" val="20000"/>
                    </a:ext>
                  </a:extLst>
                </a:gridCol>
                <a:gridCol w="2182898">
                  <a:extLst>
                    <a:ext uri="{9D8B030D-6E8A-4147-A177-3AD203B41FA5}">
                      <a16:colId xmlns:a16="http://schemas.microsoft.com/office/drawing/2014/main" val="20001"/>
                    </a:ext>
                  </a:extLst>
                </a:gridCol>
                <a:gridCol w="2182898">
                  <a:extLst>
                    <a:ext uri="{9D8B030D-6E8A-4147-A177-3AD203B41FA5}">
                      <a16:colId xmlns:a16="http://schemas.microsoft.com/office/drawing/2014/main" val="20002"/>
                    </a:ext>
                  </a:extLst>
                </a:gridCol>
              </a:tblGrid>
              <a:tr h="493773">
                <a:tc>
                  <a:txBody>
                    <a:bodyPr/>
                    <a:lstStyle/>
                    <a:p>
                      <a:pPr>
                        <a:spcBef>
                          <a:spcPts val="600"/>
                        </a:spcBef>
                        <a:spcAft>
                          <a:spcPts val="600"/>
                        </a:spcAft>
                      </a:pPr>
                      <a:r>
                        <a:rPr lang="en-US" sz="1600" dirty="0"/>
                        <a:t>Program</a:t>
                      </a:r>
                    </a:p>
                  </a:txBody>
                  <a:tcPr marL="90607" marR="90607" marT="90607" marB="90607"/>
                </a:tc>
                <a:tc>
                  <a:txBody>
                    <a:bodyPr/>
                    <a:lstStyle/>
                    <a:p>
                      <a:pPr>
                        <a:spcBef>
                          <a:spcPts val="600"/>
                        </a:spcBef>
                        <a:spcAft>
                          <a:spcPts val="600"/>
                        </a:spcAft>
                      </a:pPr>
                      <a:r>
                        <a:rPr lang="en-US" sz="1600" dirty="0"/>
                        <a:t>Self-Directed Activity</a:t>
                      </a:r>
                    </a:p>
                  </a:txBody>
                  <a:tcPr marL="90607" marR="90607" marT="90607" marB="90607"/>
                </a:tc>
                <a:tc>
                  <a:txBody>
                    <a:bodyPr/>
                    <a:lstStyle/>
                    <a:p>
                      <a:pPr>
                        <a:spcBef>
                          <a:spcPts val="600"/>
                        </a:spcBef>
                        <a:spcAft>
                          <a:spcPts val="600"/>
                        </a:spcAft>
                      </a:pPr>
                      <a:r>
                        <a:rPr lang="en-US" sz="1600" dirty="0"/>
                        <a:t>Neither</a:t>
                      </a:r>
                    </a:p>
                  </a:txBody>
                  <a:tcPr marL="90607" marR="90607" marT="90607" marB="90607"/>
                </a:tc>
                <a:extLst>
                  <a:ext uri="{0D108BD9-81ED-4DB2-BD59-A6C34878D82A}">
                    <a16:rowId xmlns:a16="http://schemas.microsoft.com/office/drawing/2014/main" val="10000"/>
                  </a:ext>
                </a:extLst>
              </a:tr>
              <a:tr h="663692">
                <a:tc>
                  <a:txBody>
                    <a:bodyPr/>
                    <a:lstStyle/>
                    <a:p>
                      <a:pPr>
                        <a:spcBef>
                          <a:spcPts val="600"/>
                        </a:spcBef>
                        <a:spcAft>
                          <a:spcPts val="600"/>
                        </a:spcAft>
                      </a:pPr>
                      <a:r>
                        <a:rPr lang="en-US" sz="1600" dirty="0">
                          <a:solidFill>
                            <a:sysClr val="windowText" lastClr="000000"/>
                          </a:solidFill>
                        </a:rPr>
                        <a:t>Group session on how to use OverDrive</a:t>
                      </a:r>
                    </a:p>
                  </a:txBody>
                  <a:tcPr marL="90607" marR="90607" marT="90607" marB="90607"/>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600" kern="1200" dirty="0">
                        <a:solidFill>
                          <a:schemeClr val="dk1"/>
                        </a:solidFill>
                        <a:latin typeface="+mn-lt"/>
                        <a:ea typeface="+mn-ea"/>
                        <a:cs typeface="+mn-cs"/>
                      </a:endParaRPr>
                    </a:p>
                  </a:txBody>
                  <a:tcPr marL="90607" marR="90607" marT="90607" marB="90607"/>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kern="1200" dirty="0">
                          <a:solidFill>
                            <a:schemeClr val="dk1"/>
                          </a:solidFill>
                        </a:rPr>
                        <a:t>One-to-one assistance with using OverDrive</a:t>
                      </a:r>
                      <a:endParaRPr lang="en-US" sz="1600" kern="1200" dirty="0">
                        <a:solidFill>
                          <a:schemeClr val="dk1"/>
                        </a:solidFill>
                        <a:latin typeface="+mn-lt"/>
                        <a:ea typeface="+mn-ea"/>
                        <a:cs typeface="+mn-cs"/>
                      </a:endParaRPr>
                    </a:p>
                  </a:txBody>
                  <a:tcPr marL="90607" marR="90607" marT="90607" marB="90607"/>
                </a:tc>
                <a:extLst>
                  <a:ext uri="{0D108BD9-81ED-4DB2-BD59-A6C34878D82A}">
                    <a16:rowId xmlns:a16="http://schemas.microsoft.com/office/drawing/2014/main" val="10001"/>
                  </a:ext>
                </a:extLst>
              </a:tr>
              <a:tr h="663692">
                <a:tc>
                  <a:txBody>
                    <a:bodyPr/>
                    <a:lstStyle/>
                    <a:p>
                      <a:pPr>
                        <a:spcBef>
                          <a:spcPts val="600"/>
                        </a:spcBef>
                        <a:spcAft>
                          <a:spcPts val="600"/>
                        </a:spcAft>
                      </a:pPr>
                      <a:r>
                        <a:rPr lang="en-US" sz="1600" dirty="0">
                          <a:solidFill>
                            <a:sysClr val="windowText" lastClr="000000"/>
                          </a:solidFill>
                        </a:rPr>
                        <a:t>Storytime at a local farmer’s market</a:t>
                      </a:r>
                    </a:p>
                  </a:txBody>
                  <a:tcPr marL="90607" marR="90607" marT="90607" marB="90607">
                    <a:solidFill>
                      <a:srgbClr val="E9EBF5"/>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dirty="0"/>
                        <a:t>1000 Books Before Kindergarten</a:t>
                      </a:r>
                    </a:p>
                  </a:txBody>
                  <a:tcPr marL="90607" marR="90607" marT="90607" marB="90607">
                    <a:solidFill>
                      <a:srgbClr val="E9EBF5"/>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dirty="0"/>
                        <a:t>Summer Reading program sign-up booth</a:t>
                      </a:r>
                    </a:p>
                  </a:txBody>
                  <a:tcPr marL="90607" marR="90607" marT="90607" marB="90607">
                    <a:solidFill>
                      <a:srgbClr val="E9EBF5"/>
                    </a:solidFill>
                  </a:tcPr>
                </a:tc>
                <a:extLst>
                  <a:ext uri="{0D108BD9-81ED-4DB2-BD59-A6C34878D82A}">
                    <a16:rowId xmlns:a16="http://schemas.microsoft.com/office/drawing/2014/main" val="10002"/>
                  </a:ext>
                </a:extLst>
              </a:tr>
              <a:tr h="663692">
                <a:tc>
                  <a:txBody>
                    <a:bodyPr/>
                    <a:lstStyle/>
                    <a:p>
                      <a:pPr>
                        <a:spcBef>
                          <a:spcPts val="600"/>
                        </a:spcBef>
                        <a:spcAft>
                          <a:spcPts val="600"/>
                        </a:spcAft>
                      </a:pPr>
                      <a:r>
                        <a:rPr lang="en-US" sz="1600" b="0" dirty="0"/>
                        <a:t>Live, virtual session with take-home kit</a:t>
                      </a:r>
                    </a:p>
                  </a:txBody>
                  <a:tcPr marL="90607" marR="90607" marT="90607" marB="90607"/>
                </a:tc>
                <a:tc>
                  <a:txBody>
                    <a:bodyPr/>
                    <a:lstStyle/>
                    <a:p>
                      <a:pPr>
                        <a:spcBef>
                          <a:spcPts val="600"/>
                        </a:spcBef>
                        <a:spcAft>
                          <a:spcPts val="600"/>
                        </a:spcAft>
                      </a:pPr>
                      <a:r>
                        <a:rPr lang="en-US" sz="1600" dirty="0">
                          <a:solidFill>
                            <a:sysClr val="windowText" lastClr="000000"/>
                          </a:solidFill>
                        </a:rPr>
                        <a:t>Art activity station in library </a:t>
                      </a:r>
                    </a:p>
                  </a:txBody>
                  <a:tcPr marL="90607" marR="90607" marT="90607" marB="90607"/>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600" dirty="0">
                        <a:solidFill>
                          <a:sysClr val="windowText" lastClr="000000"/>
                        </a:solidFill>
                      </a:endParaRPr>
                    </a:p>
                  </a:txBody>
                  <a:tcPr marL="90607" marR="90607" marT="90607" marB="90607"/>
                </a:tc>
                <a:extLst>
                  <a:ext uri="{0D108BD9-81ED-4DB2-BD59-A6C34878D82A}">
                    <a16:rowId xmlns:a16="http://schemas.microsoft.com/office/drawing/2014/main" val="10003"/>
                  </a:ext>
                </a:extLst>
              </a:tr>
              <a:tr h="663692">
                <a:tc>
                  <a:txBody>
                    <a:bodyPr/>
                    <a:lstStyle/>
                    <a:p>
                      <a:pPr>
                        <a:spcBef>
                          <a:spcPts val="600"/>
                        </a:spcBef>
                        <a:spcAft>
                          <a:spcPts val="600"/>
                        </a:spcAft>
                      </a:pPr>
                      <a:r>
                        <a:rPr lang="en-US" sz="1600" b="0" dirty="0"/>
                        <a:t>Group session on library resources for job search</a:t>
                      </a:r>
                    </a:p>
                  </a:txBody>
                  <a:tcPr marL="90607" marR="90607" marT="90607" marB="90607">
                    <a:solidFill>
                      <a:srgbClr val="E9EBF5"/>
                    </a:solidFill>
                  </a:tcPr>
                </a:tc>
                <a:tc>
                  <a:txBody>
                    <a:bodyPr/>
                    <a:lstStyle/>
                    <a:p>
                      <a:pPr>
                        <a:spcBef>
                          <a:spcPts val="600"/>
                        </a:spcBef>
                        <a:spcAft>
                          <a:spcPts val="600"/>
                        </a:spcAft>
                      </a:pPr>
                      <a:endParaRPr lang="en-US" sz="1600" dirty="0">
                        <a:solidFill>
                          <a:sysClr val="windowText" lastClr="000000"/>
                        </a:solidFill>
                      </a:endParaRPr>
                    </a:p>
                  </a:txBody>
                  <a:tcPr marL="90607" marR="90607" marT="90607" marB="90607">
                    <a:solidFill>
                      <a:srgbClr val="E9EBF5"/>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dirty="0">
                          <a:solidFill>
                            <a:sysClr val="windowText" lastClr="000000"/>
                          </a:solidFill>
                        </a:rPr>
                        <a:t>Job Fair one-to-one assistance </a:t>
                      </a:r>
                    </a:p>
                  </a:txBody>
                  <a:tcPr marL="90607" marR="90607" marT="90607" marB="90607">
                    <a:solidFill>
                      <a:srgbClr val="E9EB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ample Table" hidden="1">
            <a:extLst>
              <a:ext uri="{FF2B5EF4-FFF2-40B4-BE49-F238E27FC236}">
                <a16:creationId xmlns:a16="http://schemas.microsoft.com/office/drawing/2014/main" id="{24E508A5-04F6-C3D7-5198-FDBC951D765C}"/>
              </a:ext>
            </a:extLst>
          </p:cNvPr>
          <p:cNvSpPr>
            <a:spLocks noGrp="1" noChangeArrowheads="1"/>
          </p:cNvSpPr>
          <p:nvPr>
            <p:ph type="title" idx="4294967295"/>
          </p:nvPr>
        </p:nvSpPr>
        <p:spPr/>
        <p:txBody>
          <a:bodyPr/>
          <a:lstStyle/>
          <a:p>
            <a:pPr eaLnBrk="1" hangingPunct="1"/>
            <a:r>
              <a:rPr lang="en-US" altLang="en-US"/>
              <a:t>Sample Table</a:t>
            </a:r>
          </a:p>
        </p:txBody>
      </p:sp>
      <p:sp>
        <p:nvSpPr>
          <p:cNvPr id="16387" name="Text Placeholder 1">
            <a:extLst>
              <a:ext uri="{FF2B5EF4-FFF2-40B4-BE49-F238E27FC236}">
                <a16:creationId xmlns:a16="http://schemas.microsoft.com/office/drawing/2014/main" id="{A668254A-57FA-E5F4-746E-2AC2366A9BBB}"/>
              </a:ext>
            </a:extLst>
          </p:cNvPr>
          <p:cNvSpPr>
            <a:spLocks noGrp="1" noChangeArrowheads="1"/>
          </p:cNvSpPr>
          <p:nvPr>
            <p:ph type="body" sz="quarter" idx="13"/>
          </p:nvPr>
        </p:nvSpPr>
        <p:spPr>
          <a:xfrm>
            <a:off x="0" y="0"/>
            <a:ext cx="9144000" cy="922338"/>
          </a:xfrm>
        </p:spPr>
        <p:txBody>
          <a:bodyPr/>
          <a:lstStyle/>
          <a:p>
            <a:pPr eaLnBrk="1" hangingPunct="1"/>
            <a:r>
              <a:rPr lang="en-US" altLang="en-US"/>
              <a:t>Multiple Experiences, One Event</a:t>
            </a:r>
          </a:p>
        </p:txBody>
      </p:sp>
      <p:graphicFrame>
        <p:nvGraphicFramePr>
          <p:cNvPr id="4" name="Content Placeholder 4">
            <a:extLst>
              <a:ext uri="{FF2B5EF4-FFF2-40B4-BE49-F238E27FC236}">
                <a16:creationId xmlns:a16="http://schemas.microsoft.com/office/drawing/2014/main" id="{16643AF6-A55D-AAC9-97AE-E59524B8DCD7}"/>
              </a:ext>
            </a:extLst>
          </p:cNvPr>
          <p:cNvGraphicFramePr>
            <a:graphicFrameLocks/>
          </p:cNvGraphicFramePr>
          <p:nvPr>
            <p:extLst>
              <p:ext uri="{D42A27DB-BD31-4B8C-83A1-F6EECF244321}">
                <p14:modId xmlns:p14="http://schemas.microsoft.com/office/powerpoint/2010/main" val="1797125980"/>
              </p:ext>
            </p:extLst>
          </p:nvPr>
        </p:nvGraphicFramePr>
        <p:xfrm>
          <a:off x="1297653" y="2571750"/>
          <a:ext cx="6548694" cy="1162667"/>
        </p:xfrm>
        <a:graphic>
          <a:graphicData uri="http://schemas.openxmlformats.org/drawingml/2006/table">
            <a:tbl>
              <a:tblPr firstRow="1" bandRow="1" bandCol="1">
                <a:tableStyleId>{7DF18680-E054-41AD-8BC1-D1AEF772440D}</a:tableStyleId>
              </a:tblPr>
              <a:tblGrid>
                <a:gridCol w="2182898">
                  <a:extLst>
                    <a:ext uri="{9D8B030D-6E8A-4147-A177-3AD203B41FA5}">
                      <a16:colId xmlns:a16="http://schemas.microsoft.com/office/drawing/2014/main" val="20000"/>
                    </a:ext>
                  </a:extLst>
                </a:gridCol>
                <a:gridCol w="2182898">
                  <a:extLst>
                    <a:ext uri="{9D8B030D-6E8A-4147-A177-3AD203B41FA5}">
                      <a16:colId xmlns:a16="http://schemas.microsoft.com/office/drawing/2014/main" val="20001"/>
                    </a:ext>
                  </a:extLst>
                </a:gridCol>
                <a:gridCol w="2182898">
                  <a:extLst>
                    <a:ext uri="{9D8B030D-6E8A-4147-A177-3AD203B41FA5}">
                      <a16:colId xmlns:a16="http://schemas.microsoft.com/office/drawing/2014/main" val="20002"/>
                    </a:ext>
                  </a:extLst>
                </a:gridCol>
              </a:tblGrid>
              <a:tr h="493773">
                <a:tc>
                  <a:txBody>
                    <a:bodyPr/>
                    <a:lstStyle/>
                    <a:p>
                      <a:pPr>
                        <a:spcBef>
                          <a:spcPts val="600"/>
                        </a:spcBef>
                        <a:spcAft>
                          <a:spcPts val="600"/>
                        </a:spcAft>
                      </a:pPr>
                      <a:r>
                        <a:rPr lang="en-US" sz="1600" dirty="0"/>
                        <a:t>Program</a:t>
                      </a:r>
                    </a:p>
                  </a:txBody>
                  <a:tcPr marL="90607" marR="90607" marT="90607" marB="90607"/>
                </a:tc>
                <a:tc>
                  <a:txBody>
                    <a:bodyPr/>
                    <a:lstStyle/>
                    <a:p>
                      <a:pPr>
                        <a:spcBef>
                          <a:spcPts val="600"/>
                        </a:spcBef>
                        <a:spcAft>
                          <a:spcPts val="600"/>
                        </a:spcAft>
                      </a:pPr>
                      <a:r>
                        <a:rPr lang="en-US" sz="1600" dirty="0"/>
                        <a:t>Self-Directed Activity</a:t>
                      </a:r>
                    </a:p>
                  </a:txBody>
                  <a:tcPr marL="90607" marR="90607" marT="90607" marB="90607"/>
                </a:tc>
                <a:tc>
                  <a:txBody>
                    <a:bodyPr/>
                    <a:lstStyle/>
                    <a:p>
                      <a:pPr>
                        <a:spcBef>
                          <a:spcPts val="600"/>
                        </a:spcBef>
                        <a:spcAft>
                          <a:spcPts val="600"/>
                        </a:spcAft>
                      </a:pPr>
                      <a:r>
                        <a:rPr lang="en-US" sz="1600" dirty="0"/>
                        <a:t>Neither</a:t>
                      </a:r>
                    </a:p>
                  </a:txBody>
                  <a:tcPr marL="90607" marR="90607" marT="90607" marB="90607"/>
                </a:tc>
                <a:extLst>
                  <a:ext uri="{0D108BD9-81ED-4DB2-BD59-A6C34878D82A}">
                    <a16:rowId xmlns:a16="http://schemas.microsoft.com/office/drawing/2014/main" val="10000"/>
                  </a:ext>
                </a:extLst>
              </a:tr>
              <a:tr h="663692">
                <a:tc>
                  <a:txBody>
                    <a:bodyPr/>
                    <a:lstStyle/>
                    <a:p>
                      <a:pPr>
                        <a:spcBef>
                          <a:spcPts val="600"/>
                        </a:spcBef>
                        <a:spcAft>
                          <a:spcPts val="600"/>
                        </a:spcAft>
                      </a:pPr>
                      <a:r>
                        <a:rPr lang="en-US" sz="1600" dirty="0">
                          <a:solidFill>
                            <a:sysClr val="windowText" lastClr="000000"/>
                          </a:solidFill>
                        </a:rPr>
                        <a:t>Story time lead by library staff</a:t>
                      </a:r>
                    </a:p>
                  </a:txBody>
                  <a:tcPr marL="90607" marR="90607" marT="90607" marB="90607"/>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kern="1200" dirty="0">
                          <a:solidFill>
                            <a:schemeClr val="dk1"/>
                          </a:solidFill>
                        </a:rPr>
                        <a:t>STEM activity completed individually</a:t>
                      </a:r>
                      <a:endParaRPr lang="en-US" sz="1600" kern="1200" dirty="0">
                        <a:solidFill>
                          <a:schemeClr val="dk1"/>
                        </a:solidFill>
                        <a:latin typeface="+mn-lt"/>
                        <a:ea typeface="+mn-ea"/>
                        <a:cs typeface="+mn-cs"/>
                      </a:endParaRPr>
                    </a:p>
                  </a:txBody>
                  <a:tcPr marL="90607" marR="90607" marT="90607" marB="90607"/>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kern="1200" dirty="0">
                          <a:solidFill>
                            <a:schemeClr val="dk1"/>
                          </a:solidFill>
                        </a:rPr>
                        <a:t>Library card sign-up booth staffed by library</a:t>
                      </a:r>
                      <a:endParaRPr lang="en-US" sz="1600" kern="1200" dirty="0">
                        <a:solidFill>
                          <a:schemeClr val="dk1"/>
                        </a:solidFill>
                        <a:latin typeface="+mn-lt"/>
                        <a:ea typeface="+mn-ea"/>
                        <a:cs typeface="+mn-cs"/>
                      </a:endParaRPr>
                    </a:p>
                  </a:txBody>
                  <a:tcPr marL="90607" marR="90607" marT="90607" marB="90607"/>
                </a:tc>
                <a:extLst>
                  <a:ext uri="{0D108BD9-81ED-4DB2-BD59-A6C34878D82A}">
                    <a16:rowId xmlns:a16="http://schemas.microsoft.com/office/drawing/2014/main" val="10001"/>
                  </a:ext>
                </a:extLst>
              </a:tr>
            </a:tbl>
          </a:graphicData>
        </a:graphic>
      </p:graphicFrame>
      <p:sp>
        <p:nvSpPr>
          <p:cNvPr id="16389" name="Text Placeholder 2">
            <a:extLst>
              <a:ext uri="{FF2B5EF4-FFF2-40B4-BE49-F238E27FC236}">
                <a16:creationId xmlns:a16="http://schemas.microsoft.com/office/drawing/2014/main" id="{D585AEB6-DB3D-306D-AC5E-8AA995E6A3EA}"/>
              </a:ext>
            </a:extLst>
          </p:cNvPr>
          <p:cNvSpPr>
            <a:spLocks noGrp="1" noChangeArrowheads="1"/>
          </p:cNvSpPr>
          <p:nvPr>
            <p:ph type="body" sz="quarter" idx="14"/>
          </p:nvPr>
        </p:nvSpPr>
        <p:spPr>
          <a:xfrm>
            <a:off x="1909763" y="1377950"/>
            <a:ext cx="5248275" cy="1017588"/>
          </a:xfrm>
        </p:spPr>
        <p:txBody>
          <a:bodyPr/>
          <a:lstStyle/>
          <a:p>
            <a:pPr marL="0" indent="0" eaLnBrk="1" hangingPunct="1">
              <a:lnSpc>
                <a:spcPct val="100000"/>
              </a:lnSpc>
              <a:spcAft>
                <a:spcPts val="1800"/>
              </a:spcAft>
              <a:buFont typeface="Arial" panose="020B0604020202020204" pitchFamily="34" charset="0"/>
              <a:buNone/>
            </a:pPr>
            <a:r>
              <a:rPr lang="en-US" altLang="en-US" sz="1600"/>
              <a:t>Consider a large community event in which the library is offering multiple experiences.  Each experience is evaluated separately.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ample Text Slide" hidden="1">
            <a:extLst>
              <a:ext uri="{FF2B5EF4-FFF2-40B4-BE49-F238E27FC236}">
                <a16:creationId xmlns:a16="http://schemas.microsoft.com/office/drawing/2014/main" id="{C9E66A38-BB2E-3B56-84C9-1B80019D9295}"/>
              </a:ext>
            </a:extLst>
          </p:cNvPr>
          <p:cNvSpPr>
            <a:spLocks noGrp="1" noChangeArrowheads="1"/>
          </p:cNvSpPr>
          <p:nvPr>
            <p:ph type="title" idx="4294967295"/>
          </p:nvPr>
        </p:nvSpPr>
        <p:spPr/>
        <p:txBody>
          <a:bodyPr/>
          <a:lstStyle/>
          <a:p>
            <a:pPr eaLnBrk="1" hangingPunct="1"/>
            <a:r>
              <a:rPr lang="en-US" altLang="en-US"/>
              <a:t>Sample Text Slide</a:t>
            </a:r>
          </a:p>
        </p:txBody>
      </p:sp>
      <p:sp>
        <p:nvSpPr>
          <p:cNvPr id="18435" name="Text Placeholder 1">
            <a:extLst>
              <a:ext uri="{FF2B5EF4-FFF2-40B4-BE49-F238E27FC236}">
                <a16:creationId xmlns:a16="http://schemas.microsoft.com/office/drawing/2014/main" id="{C5F934A5-4CF3-C5A6-A810-F8ED402E5E4B}"/>
              </a:ext>
            </a:extLst>
          </p:cNvPr>
          <p:cNvSpPr>
            <a:spLocks noGrp="1" noChangeArrowheads="1"/>
          </p:cNvSpPr>
          <p:nvPr>
            <p:ph type="body" sz="quarter" idx="13"/>
          </p:nvPr>
        </p:nvSpPr>
        <p:spPr>
          <a:xfrm>
            <a:off x="0" y="0"/>
            <a:ext cx="9144000" cy="922338"/>
          </a:xfrm>
        </p:spPr>
        <p:txBody>
          <a:bodyPr/>
          <a:lstStyle/>
          <a:p>
            <a:pPr eaLnBrk="1" hangingPunct="1"/>
            <a:r>
              <a:rPr lang="en-US" altLang="en-US"/>
              <a:t>A program is not…</a:t>
            </a:r>
          </a:p>
        </p:txBody>
      </p:sp>
      <p:sp>
        <p:nvSpPr>
          <p:cNvPr id="18436" name="Text Placeholder 2">
            <a:extLst>
              <a:ext uri="{FF2B5EF4-FFF2-40B4-BE49-F238E27FC236}">
                <a16:creationId xmlns:a16="http://schemas.microsoft.com/office/drawing/2014/main" id="{A55D7F01-D10B-C980-93B5-8A3966DB81B1}"/>
              </a:ext>
            </a:extLst>
          </p:cNvPr>
          <p:cNvSpPr>
            <a:spLocks noGrp="1" noChangeArrowheads="1"/>
          </p:cNvSpPr>
          <p:nvPr>
            <p:ph type="body" sz="quarter" idx="14"/>
          </p:nvPr>
        </p:nvSpPr>
        <p:spPr>
          <a:xfrm>
            <a:off x="1909763" y="1377950"/>
            <a:ext cx="5289550" cy="3067050"/>
          </a:xfrm>
        </p:spPr>
        <p:txBody>
          <a:bodyPr>
            <a:normAutofit fontScale="92500"/>
          </a:bodyPr>
          <a:lstStyle/>
          <a:p>
            <a:pPr marL="163513" indent="-163513" eaLnBrk="1" hangingPunct="1">
              <a:lnSpc>
                <a:spcPct val="110000"/>
              </a:lnSpc>
              <a:spcAft>
                <a:spcPts val="1800"/>
              </a:spcAft>
              <a:buFont typeface="Arial" panose="020B0604020202020204" pitchFamily="34" charset="0"/>
              <a:buChar char="•"/>
              <a:defRPr/>
            </a:pPr>
            <a:r>
              <a:rPr lang="en-US" altLang="en-US" sz="1600" dirty="0"/>
              <a:t>a local group hosting a speaker in the library.</a:t>
            </a:r>
          </a:p>
          <a:p>
            <a:pPr marL="163513" indent="-163513" eaLnBrk="1" hangingPunct="1">
              <a:lnSpc>
                <a:spcPct val="110000"/>
              </a:lnSpc>
              <a:spcAft>
                <a:spcPts val="1800"/>
              </a:spcAft>
              <a:buFont typeface="Arial" panose="020B0604020202020204" pitchFamily="34" charset="0"/>
              <a:buChar char="•"/>
              <a:defRPr/>
            </a:pPr>
            <a:r>
              <a:rPr lang="en-US" altLang="en-US" sz="1600" dirty="0"/>
              <a:t>a video of an author reading a book posted to the library website.</a:t>
            </a:r>
          </a:p>
          <a:p>
            <a:pPr marL="163513" indent="-163513" eaLnBrk="1" hangingPunct="1">
              <a:lnSpc>
                <a:spcPct val="110000"/>
              </a:lnSpc>
              <a:spcAft>
                <a:spcPts val="1800"/>
              </a:spcAft>
              <a:buFont typeface="Arial" panose="020B0604020202020204" pitchFamily="34" charset="0"/>
              <a:buChar char="•"/>
              <a:defRPr/>
            </a:pPr>
            <a:r>
              <a:rPr lang="en-US" altLang="en-US" sz="1600" dirty="0"/>
              <a:t>tech office hours staffed by library for drop-in assistance.</a:t>
            </a:r>
          </a:p>
          <a:p>
            <a:pPr marL="163513" indent="-163513" eaLnBrk="1" hangingPunct="1">
              <a:lnSpc>
                <a:spcPct val="110000"/>
              </a:lnSpc>
              <a:spcAft>
                <a:spcPts val="1800"/>
              </a:spcAft>
              <a:buFont typeface="Arial" panose="020B0604020202020204" pitchFamily="34" charset="0"/>
              <a:buChar char="•"/>
              <a:defRPr/>
            </a:pPr>
            <a:r>
              <a:rPr lang="en-US" altLang="en-US" sz="1600" dirty="0"/>
              <a:t>a meeting of the Library Board, Friends, or Foundation.</a:t>
            </a:r>
          </a:p>
          <a:p>
            <a:pPr marL="163513" indent="-163513" eaLnBrk="1" hangingPunct="1">
              <a:lnSpc>
                <a:spcPct val="110000"/>
              </a:lnSpc>
              <a:spcAft>
                <a:spcPts val="1800"/>
              </a:spcAft>
              <a:buFont typeface="Arial" panose="020B0604020202020204" pitchFamily="34" charset="0"/>
              <a:buChar char="•"/>
              <a:defRPr/>
            </a:pPr>
            <a:r>
              <a:rPr lang="en-US" altLang="en-US" sz="1600" dirty="0"/>
              <a:t>staff training.</a:t>
            </a:r>
          </a:p>
          <a:p>
            <a:pPr marL="0" indent="0" eaLnBrk="1" hangingPunct="1">
              <a:lnSpc>
                <a:spcPct val="110000"/>
              </a:lnSpc>
              <a:spcAft>
                <a:spcPts val="1800"/>
              </a:spcAft>
              <a:buFont typeface="Arial"/>
              <a:buNone/>
              <a:defRPr/>
            </a:pPr>
            <a:r>
              <a:rPr lang="en-US" altLang="en-US" sz="1600" i="1" dirty="0"/>
              <a:t>View the Notes Page of this slide for more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ample Text Slide" hidden="1">
            <a:extLst>
              <a:ext uri="{FF2B5EF4-FFF2-40B4-BE49-F238E27FC236}">
                <a16:creationId xmlns:a16="http://schemas.microsoft.com/office/drawing/2014/main" id="{00FADE17-ADD2-197E-9FEB-97155CC3B9C4}"/>
              </a:ext>
            </a:extLst>
          </p:cNvPr>
          <p:cNvSpPr>
            <a:spLocks noGrp="1" noChangeArrowheads="1"/>
          </p:cNvSpPr>
          <p:nvPr>
            <p:ph type="title" idx="4294967295"/>
          </p:nvPr>
        </p:nvSpPr>
        <p:spPr/>
        <p:txBody>
          <a:bodyPr/>
          <a:lstStyle/>
          <a:p>
            <a:pPr eaLnBrk="1" hangingPunct="1"/>
            <a:r>
              <a:rPr lang="en-US" altLang="en-US"/>
              <a:t>Sample Text Slide</a:t>
            </a:r>
          </a:p>
        </p:txBody>
      </p:sp>
      <p:sp>
        <p:nvSpPr>
          <p:cNvPr id="20483" name="Text Placeholder 1">
            <a:extLst>
              <a:ext uri="{FF2B5EF4-FFF2-40B4-BE49-F238E27FC236}">
                <a16:creationId xmlns:a16="http://schemas.microsoft.com/office/drawing/2014/main" id="{454256E4-8706-C7AB-5A75-4A0D70B8FE95}"/>
              </a:ext>
            </a:extLst>
          </p:cNvPr>
          <p:cNvSpPr>
            <a:spLocks noGrp="1" noChangeArrowheads="1"/>
          </p:cNvSpPr>
          <p:nvPr>
            <p:ph type="body" sz="quarter" idx="13"/>
          </p:nvPr>
        </p:nvSpPr>
        <p:spPr>
          <a:xfrm>
            <a:off x="0" y="0"/>
            <a:ext cx="9144000" cy="922338"/>
          </a:xfrm>
        </p:spPr>
        <p:txBody>
          <a:bodyPr/>
          <a:lstStyle/>
          <a:p>
            <a:pPr eaLnBrk="1" hangingPunct="1"/>
            <a:r>
              <a:rPr lang="en-US" altLang="en-US"/>
              <a:t>Program Count</a:t>
            </a:r>
          </a:p>
        </p:txBody>
      </p:sp>
      <p:sp>
        <p:nvSpPr>
          <p:cNvPr id="20484" name="Text Placeholder 2">
            <a:extLst>
              <a:ext uri="{FF2B5EF4-FFF2-40B4-BE49-F238E27FC236}">
                <a16:creationId xmlns:a16="http://schemas.microsoft.com/office/drawing/2014/main" id="{3F4DC9ED-12EA-A586-F1CC-BF17D84B93E0}"/>
              </a:ext>
            </a:extLst>
          </p:cNvPr>
          <p:cNvSpPr>
            <a:spLocks noGrp="1" noChangeArrowheads="1"/>
          </p:cNvSpPr>
          <p:nvPr>
            <p:ph type="body" sz="quarter" idx="14"/>
          </p:nvPr>
        </p:nvSpPr>
        <p:spPr>
          <a:xfrm>
            <a:off x="1909763" y="1377950"/>
            <a:ext cx="5248275" cy="2944813"/>
          </a:xfrm>
        </p:spPr>
        <p:txBody>
          <a:bodyPr>
            <a:normAutofit fontScale="92500" lnSpcReduction="10000"/>
          </a:bodyPr>
          <a:lstStyle/>
          <a:p>
            <a:pPr marL="163513" indent="-163513" eaLnBrk="1" hangingPunct="1">
              <a:lnSpc>
                <a:spcPct val="110000"/>
              </a:lnSpc>
              <a:spcAft>
                <a:spcPts val="1800"/>
              </a:spcAft>
              <a:buFont typeface="Arial" panose="020B0604020202020204" pitchFamily="34" charset="0"/>
              <a:buChar char="•"/>
            </a:pPr>
            <a:r>
              <a:rPr lang="en-US" altLang="en-US" sz="1600" dirty="0"/>
              <a:t>Each session of a series counts as a separate program.</a:t>
            </a:r>
          </a:p>
          <a:p>
            <a:pPr marL="163513" indent="-163513" eaLnBrk="1" hangingPunct="1">
              <a:lnSpc>
                <a:spcPct val="110000"/>
              </a:lnSpc>
              <a:spcAft>
                <a:spcPts val="1800"/>
              </a:spcAft>
              <a:buFont typeface="Arial" panose="020B0604020202020204" pitchFamily="34" charset="0"/>
              <a:buChar char="•"/>
            </a:pPr>
            <a:r>
              <a:rPr lang="en-US" altLang="en-US" sz="1600" dirty="0"/>
              <a:t>Repeat sessions with the same content count as separate programs.</a:t>
            </a:r>
          </a:p>
          <a:p>
            <a:pPr marL="163513" indent="-163513" eaLnBrk="1" hangingPunct="1">
              <a:lnSpc>
                <a:spcPct val="110000"/>
              </a:lnSpc>
              <a:spcAft>
                <a:spcPts val="1800"/>
              </a:spcAft>
              <a:buFont typeface="Arial" panose="020B0604020202020204" pitchFamily="34" charset="0"/>
              <a:buChar char="•"/>
            </a:pPr>
            <a:r>
              <a:rPr lang="en-US" altLang="en-US" sz="1600" dirty="0"/>
              <a:t>An individual session with in-person and live, virtual attendees counts as one program. </a:t>
            </a:r>
          </a:p>
          <a:p>
            <a:pPr marL="163513" indent="-163513" eaLnBrk="1" hangingPunct="1">
              <a:lnSpc>
                <a:spcPct val="110000"/>
              </a:lnSpc>
              <a:spcAft>
                <a:spcPts val="1800"/>
              </a:spcAft>
              <a:buFont typeface="Arial" panose="020B0604020202020204" pitchFamily="34" charset="0"/>
              <a:buChar char="•"/>
            </a:pPr>
            <a:r>
              <a:rPr lang="en-US" altLang="en-US" sz="1600" dirty="0"/>
              <a:t>A session with attendees which is recorded and posted counts as two programs – one in-person or live, virtual (synchronous) program and a second pre-recorded (asynchronous) program.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ample Text Slide" hidden="1">
            <a:extLst>
              <a:ext uri="{FF2B5EF4-FFF2-40B4-BE49-F238E27FC236}">
                <a16:creationId xmlns:a16="http://schemas.microsoft.com/office/drawing/2014/main" id="{30990BAA-2253-84E2-32C1-405124549BDD}"/>
              </a:ext>
            </a:extLst>
          </p:cNvPr>
          <p:cNvSpPr>
            <a:spLocks noGrp="1" noChangeArrowheads="1"/>
          </p:cNvSpPr>
          <p:nvPr>
            <p:ph type="title" idx="4294967295"/>
          </p:nvPr>
        </p:nvSpPr>
        <p:spPr/>
        <p:txBody>
          <a:bodyPr/>
          <a:lstStyle/>
          <a:p>
            <a:pPr eaLnBrk="1" hangingPunct="1"/>
            <a:r>
              <a:rPr lang="en-US" altLang="en-US"/>
              <a:t>Sample Text Slide</a:t>
            </a:r>
          </a:p>
        </p:txBody>
      </p:sp>
      <p:sp>
        <p:nvSpPr>
          <p:cNvPr id="22531" name="Text Placeholder 1">
            <a:extLst>
              <a:ext uri="{FF2B5EF4-FFF2-40B4-BE49-F238E27FC236}">
                <a16:creationId xmlns:a16="http://schemas.microsoft.com/office/drawing/2014/main" id="{22E6768C-89F8-BC66-B286-620BFFD27F5B}"/>
              </a:ext>
            </a:extLst>
          </p:cNvPr>
          <p:cNvSpPr>
            <a:spLocks noGrp="1" noChangeArrowheads="1"/>
          </p:cNvSpPr>
          <p:nvPr>
            <p:ph type="body" sz="quarter" idx="13"/>
          </p:nvPr>
        </p:nvSpPr>
        <p:spPr>
          <a:xfrm>
            <a:off x="0" y="0"/>
            <a:ext cx="9144000" cy="922338"/>
          </a:xfrm>
        </p:spPr>
        <p:txBody>
          <a:bodyPr/>
          <a:lstStyle/>
          <a:p>
            <a:pPr eaLnBrk="1" hangingPunct="1"/>
            <a:r>
              <a:rPr lang="en-US" altLang="en-US"/>
              <a:t>Attendance and Participation</a:t>
            </a:r>
          </a:p>
        </p:txBody>
      </p:sp>
      <p:sp>
        <p:nvSpPr>
          <p:cNvPr id="22532" name="Text Placeholder 2">
            <a:extLst>
              <a:ext uri="{FF2B5EF4-FFF2-40B4-BE49-F238E27FC236}">
                <a16:creationId xmlns:a16="http://schemas.microsoft.com/office/drawing/2014/main" id="{99A3DB12-C288-A643-B782-95E9DC2B2098}"/>
              </a:ext>
            </a:extLst>
          </p:cNvPr>
          <p:cNvSpPr>
            <a:spLocks noGrp="1" noChangeArrowheads="1"/>
          </p:cNvSpPr>
          <p:nvPr>
            <p:ph type="body" sz="quarter" idx="14"/>
          </p:nvPr>
        </p:nvSpPr>
        <p:spPr>
          <a:xfrm>
            <a:off x="1909763" y="1377950"/>
            <a:ext cx="5248275" cy="2944813"/>
          </a:xfrm>
        </p:spPr>
        <p:txBody>
          <a:bodyPr/>
          <a:lstStyle/>
          <a:p>
            <a:pPr marL="163513" indent="-163513" eaLnBrk="1" hangingPunct="1">
              <a:lnSpc>
                <a:spcPct val="100000"/>
              </a:lnSpc>
              <a:spcAft>
                <a:spcPts val="1800"/>
              </a:spcAft>
              <a:buFont typeface="Arial" panose="020B0604020202020204" pitchFamily="34" charset="0"/>
              <a:buChar char="•"/>
            </a:pPr>
            <a:r>
              <a:rPr lang="en-US" altLang="en-US" sz="1600" dirty="0"/>
              <a:t>Program attendance – head count, sign-in sheet, registration, and door clicker count</a:t>
            </a:r>
          </a:p>
          <a:p>
            <a:pPr marL="163513" indent="-163513" eaLnBrk="1" hangingPunct="1">
              <a:lnSpc>
                <a:spcPct val="100000"/>
              </a:lnSpc>
              <a:spcAft>
                <a:spcPts val="1800"/>
              </a:spcAft>
              <a:buFont typeface="Arial" panose="020B0604020202020204" pitchFamily="34" charset="0"/>
              <a:buChar char="•"/>
            </a:pPr>
            <a:r>
              <a:rPr lang="en-US" altLang="en-US" sz="1600" dirty="0"/>
              <a:t>Separately record in-person attendance, live, virtual attendance, and later views of the recording</a:t>
            </a:r>
          </a:p>
          <a:p>
            <a:pPr marL="163513" indent="-163513" eaLnBrk="1" hangingPunct="1">
              <a:lnSpc>
                <a:spcPct val="100000"/>
              </a:lnSpc>
              <a:spcAft>
                <a:spcPts val="1800"/>
              </a:spcAft>
              <a:buFont typeface="Arial" panose="020B0604020202020204" pitchFamily="34" charset="0"/>
              <a:buChar char="•"/>
            </a:pPr>
            <a:r>
              <a:rPr lang="en-US" altLang="en-US" sz="1600" dirty="0"/>
              <a:t>Include a session intended for a group as a program even if there were no attendees</a:t>
            </a:r>
          </a:p>
          <a:p>
            <a:pPr marL="163513" indent="-163513" eaLnBrk="1" hangingPunct="1">
              <a:lnSpc>
                <a:spcPct val="100000"/>
              </a:lnSpc>
              <a:spcAft>
                <a:spcPts val="1800"/>
              </a:spcAft>
              <a:buFont typeface="Arial" panose="020B0604020202020204" pitchFamily="34" charset="0"/>
              <a:buChar char="•"/>
            </a:pPr>
            <a:r>
              <a:rPr lang="en-US" altLang="en-US" sz="1600" dirty="0"/>
              <a:t>Self-directed activity participation – registration, tally sheet, materials used, and items produced</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5559</TotalTime>
  <Words>1011</Words>
  <Application>Microsoft Office PowerPoint</Application>
  <PresentationFormat>On-screen Show (16:9)</PresentationFormat>
  <Paragraphs>105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Lato</vt:lpstr>
      <vt:lpstr>Lato Black</vt:lpstr>
      <vt:lpstr>Office Theme</vt:lpstr>
      <vt:lpstr>Title Slide</vt:lpstr>
      <vt:lpstr>Sample Text + Image Slide</vt:lpstr>
      <vt:lpstr>Sample Text Slide</vt:lpstr>
      <vt:lpstr>Sample Text + Image Slide</vt:lpstr>
      <vt:lpstr>Sample Table</vt:lpstr>
      <vt:lpstr>Sample Table</vt:lpstr>
      <vt:lpstr>Sample Text Slide</vt:lpstr>
      <vt:lpstr>Sample Text Slide</vt:lpstr>
      <vt:lpstr>Sample Text Slide</vt:lpstr>
      <vt:lpstr>PowerPoint Presentation</vt:lpstr>
      <vt:lpstr>Sample Text Slide</vt:lpstr>
      <vt:lpstr>Sample Text + Image Slide</vt:lpstr>
      <vt:lpstr>Sample Text Slide</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Aro, Melissa F.   DPI</cp:lastModifiedBy>
  <cp:revision>152</cp:revision>
  <dcterms:created xsi:type="dcterms:W3CDTF">2016-02-23T19:34:17Z</dcterms:created>
  <dcterms:modified xsi:type="dcterms:W3CDTF">2023-12-15T16:22:18Z</dcterms:modified>
</cp:coreProperties>
</file>