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9.xml" ContentType="application/vnd.openxmlformats-officedocument.presentationml.notesSlide+xml"/>
  <Override PartName="/ppt/tags/tag63.xml" ContentType="application/vnd.openxmlformats-officedocument.presentationml.tags+xml"/>
  <Override PartName="/ppt/notesSlides/notesSlide50.xml" ContentType="application/vnd.openxmlformats-officedocument.presentationml.notesSlide+xml"/>
  <Override PartName="/ppt/tags/tag64.xml" ContentType="application/vnd.openxmlformats-officedocument.presentationml.tags+xml"/>
  <Override PartName="/ppt/notesSlides/notesSlide51.xml" ContentType="application/vnd.openxmlformats-officedocument.presentationml.notesSlide+xml"/>
  <Override PartName="/ppt/tags/tag65.xml" ContentType="application/vnd.openxmlformats-officedocument.presentationml.tags+xml"/>
  <Override PartName="/ppt/notesSlides/notesSlide52.xml" ContentType="application/vnd.openxmlformats-officedocument.presentationml.notesSlide+xml"/>
  <Override PartName="/ppt/tags/tag66.xml" ContentType="application/vnd.openxmlformats-officedocument.presentationml.tags+xml"/>
  <Override PartName="/ppt/notesSlides/notesSlide53.xml" ContentType="application/vnd.openxmlformats-officedocument.presentationml.notesSlide+xml"/>
  <Override PartName="/ppt/tags/tag67.xml" ContentType="application/vnd.openxmlformats-officedocument.presentationml.tags+xml"/>
  <Override PartName="/ppt/notesSlides/notesSlide54.xml" ContentType="application/vnd.openxmlformats-officedocument.presentationml.notesSlide+xml"/>
  <Override PartName="/ppt/tags/tag68.xml" ContentType="application/vnd.openxmlformats-officedocument.presentationml.tags+xml"/>
  <Override PartName="/ppt/notesSlides/notesSlide55.xml" ContentType="application/vnd.openxmlformats-officedocument.presentationml.notesSlide+xml"/>
  <Override PartName="/ppt/tags/tag69.xml" ContentType="application/vnd.openxmlformats-officedocument.presentationml.tags+xml"/>
  <Override PartName="/ppt/notesSlides/notesSlide56.xml" ContentType="application/vnd.openxmlformats-officedocument.presentationml.notesSlide+xml"/>
  <Override PartName="/ppt/tags/tag70.xml" ContentType="application/vnd.openxmlformats-officedocument.presentationml.tags+xml"/>
  <Override PartName="/ppt/notesSlides/notesSlide57.xml" ContentType="application/vnd.openxmlformats-officedocument.presentationml.notesSlide+xml"/>
  <Override PartName="/ppt/tags/tag71.xml" ContentType="application/vnd.openxmlformats-officedocument.presentationml.tags+xml"/>
  <Override PartName="/ppt/notesSlides/notesSlide58.xml" ContentType="application/vnd.openxmlformats-officedocument.presentationml.notesSlide+xml"/>
  <Override PartName="/ppt/tags/tag72.xml" ContentType="application/vnd.openxmlformats-officedocument.presentationml.tags+xml"/>
  <Override PartName="/ppt/notesSlides/notesSlide59.xml" ContentType="application/vnd.openxmlformats-officedocument.presentationml.notesSlide+xml"/>
  <Override PartName="/ppt/tags/tag73.xml" ContentType="application/vnd.openxmlformats-officedocument.presentationml.tags+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Lst>
  <p:notesMasterIdLst>
    <p:notesMasterId r:id="rId72"/>
  </p:notesMasterIdLst>
  <p:handoutMasterIdLst>
    <p:handoutMasterId r:id="rId73"/>
  </p:handoutMasterIdLst>
  <p:sldIdLst>
    <p:sldId id="256" r:id="rId8"/>
    <p:sldId id="316" r:id="rId9"/>
    <p:sldId id="257" r:id="rId10"/>
    <p:sldId id="258" r:id="rId11"/>
    <p:sldId id="259" r:id="rId12"/>
    <p:sldId id="31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15"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317" r:id="rId46"/>
    <p:sldId id="318" r:id="rId47"/>
    <p:sldId id="319" r:id="rId48"/>
    <p:sldId id="320" r:id="rId49"/>
    <p:sldId id="292" r:id="rId50"/>
    <p:sldId id="293" r:id="rId51"/>
    <p:sldId id="294" r:id="rId52"/>
    <p:sldId id="295" r:id="rId53"/>
    <p:sldId id="296" r:id="rId54"/>
    <p:sldId id="297" r:id="rId55"/>
    <p:sldId id="311" r:id="rId56"/>
    <p:sldId id="312" r:id="rId57"/>
    <p:sldId id="313" r:id="rId58"/>
    <p:sldId id="314"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Lst>
  <p:sldSz cx="9144000" cy="5143500" type="screen16x9"/>
  <p:notesSz cx="6858000" cy="9144000"/>
  <p:embeddedFontLst>
    <p:embeddedFont>
      <p:font typeface="Calibri" panose="020F0502020204030204" pitchFamily="34" charset="0"/>
      <p:regular r:id="rId74"/>
      <p:bold r:id="rId75"/>
      <p:italic r:id="rId76"/>
      <p:boldItalic r:id="rId77"/>
    </p:embeddedFont>
    <p:embeddedFont>
      <p:font typeface="Lato" panose="020F0502020204030203" pitchFamily="34" charset="0"/>
      <p:regular r:id="rId78"/>
      <p:bold r:id="rId79"/>
      <p:italic r:id="rId80"/>
      <p:boldItalic r:id="rId81"/>
    </p:embeddedFont>
    <p:embeddedFont>
      <p:font typeface="Lato Black" panose="020F0A02020204030203" pitchFamily="34" charset="0"/>
      <p:bold r:id="rId82"/>
      <p:boldItalic r:id="rId83"/>
    </p:embeddedFont>
    <p:embeddedFont>
      <p:font typeface="Roboto" panose="02000000000000000000" pitchFamily="2" charset="0"/>
      <p:regular r:id="rId84"/>
      <p:bold r:id="rId85"/>
      <p:italic r:id="rId86"/>
      <p:boldItalic r:id="rId87"/>
    </p:embeddedFont>
    <p:embeddedFont>
      <p:font typeface="Tahoma" panose="020B0604030504040204" pitchFamily="34" charset="0"/>
      <p:regular r:id="rId88"/>
      <p:bold r:id="rId89"/>
    </p:embeddedFont>
  </p:embeddedFontLst>
  <p:custDataLst>
    <p:tags r:id="rId9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E3"/>
    <a:srgbClr val="333399"/>
    <a:srgbClr val="009939"/>
    <a:srgbClr val="A00B0B"/>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E692C-ECD8-4C8D-9DD4-0F5105AD3D19}" v="8" dt="2023-11-06T14:00:57.869"/>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528" y="64"/>
      </p:cViewPr>
      <p:guideLst/>
    </p:cSldViewPr>
  </p:slideViewPr>
  <p:notesTextViewPr>
    <p:cViewPr>
      <p:scale>
        <a:sx n="1" d="1"/>
        <a:sy n="1" d="1"/>
      </p:scale>
      <p:origin x="0" y="0"/>
    </p:cViewPr>
  </p:notesTextViewPr>
  <p:sorterViewPr>
    <p:cViewPr>
      <p:scale>
        <a:sx n="140" d="100"/>
        <a:sy n="140" d="100"/>
      </p:scale>
      <p:origin x="0" y="-17384"/>
    </p:cViewPr>
  </p:sorterViewPr>
  <p:notesViewPr>
    <p:cSldViewPr snapToGrid="0">
      <p:cViewPr varScale="1">
        <p:scale>
          <a:sx n="84" d="100"/>
          <a:sy n="84" d="100"/>
        </p:scale>
        <p:origin x="304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font" Target="fonts/font3.fntdata"/><Relationship Id="rId84" Type="http://schemas.openxmlformats.org/officeDocument/2006/relationships/font" Target="fonts/font11.fntdata"/><Relationship Id="rId89" Type="http://schemas.openxmlformats.org/officeDocument/2006/relationships/font" Target="fonts/font16.fntdata"/><Relationship Id="rId97"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font" Target="fonts/font14.fntdata"/><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font" Target="fonts/font9.fntdata"/><Relationship Id="rId90" Type="http://schemas.openxmlformats.org/officeDocument/2006/relationships/tags" Target="tags/tag1.xml"/><Relationship Id="rId95"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4.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9756C625-6BDF-4C35-AF24-DCF066941296}"/>
    <pc:docChg chg="undo custSel addSld delSld modSld sldOrd modMainMaster replTag delTag">
      <pc:chgData name="Stringfellow, Kina F. DPI" userId="002858cf-6d8d-4f58-b096-3c8ddc1070aa" providerId="ADAL" clId="{9756C625-6BDF-4C35-AF24-DCF066941296}" dt="2023-10-03T16:51:51.425" v="13150" actId="962"/>
      <pc:docMkLst>
        <pc:docMk/>
      </pc:docMkLst>
      <pc:sldChg chg="modSp mod replTag delTag">
        <pc:chgData name="Stringfellow, Kina F. DPI" userId="002858cf-6d8d-4f58-b096-3c8ddc1070aa" providerId="ADAL" clId="{9756C625-6BDF-4C35-AF24-DCF066941296}" dt="2023-10-03T16:36:31.756" v="11118" actId="962"/>
        <pc:sldMkLst>
          <pc:docMk/>
          <pc:sldMk cId="0" sldId="256"/>
        </pc:sldMkLst>
        <pc:spChg chg="mod">
          <ac:chgData name="Stringfellow, Kina F. DPI" userId="002858cf-6d8d-4f58-b096-3c8ddc1070aa" providerId="ADAL" clId="{9756C625-6BDF-4C35-AF24-DCF066941296}" dt="2023-09-29T16:55:28.995" v="54" actId="33553"/>
          <ac:spMkLst>
            <pc:docMk/>
            <pc:sldMk cId="0" sldId="256"/>
            <ac:spMk id="225" creationId="{00000000-0000-0000-0000-000000000000}"/>
          </ac:spMkLst>
        </pc:spChg>
        <pc:spChg chg="mod">
          <ac:chgData name="Stringfellow, Kina F. DPI" userId="002858cf-6d8d-4f58-b096-3c8ddc1070aa" providerId="ADAL" clId="{9756C625-6BDF-4C35-AF24-DCF066941296}" dt="2023-09-29T17:14:37.538" v="255" actId="2711"/>
          <ac:spMkLst>
            <pc:docMk/>
            <pc:sldMk cId="0" sldId="256"/>
            <ac:spMk id="227" creationId="{00000000-0000-0000-0000-000000000000}"/>
          </ac:spMkLst>
        </pc:spChg>
        <pc:spChg chg="mod">
          <ac:chgData name="Stringfellow, Kina F. DPI" userId="002858cf-6d8d-4f58-b096-3c8ddc1070aa" providerId="ADAL" clId="{9756C625-6BDF-4C35-AF24-DCF066941296}" dt="2023-09-29T17:14:26.174" v="254" actId="2711"/>
          <ac:spMkLst>
            <pc:docMk/>
            <pc:sldMk cId="0" sldId="256"/>
            <ac:spMk id="228" creationId="{00000000-0000-0000-0000-000000000000}"/>
          </ac:spMkLst>
        </pc:spChg>
        <pc:picChg chg="mod">
          <ac:chgData name="Stringfellow, Kina F. DPI" userId="002858cf-6d8d-4f58-b096-3c8ddc1070aa" providerId="ADAL" clId="{9756C625-6BDF-4C35-AF24-DCF066941296}" dt="2023-10-03T16:36:31.756" v="11118" actId="962"/>
          <ac:picMkLst>
            <pc:docMk/>
            <pc:sldMk cId="0" sldId="256"/>
            <ac:picMk id="226" creationId="{00000000-0000-0000-0000-000000000000}"/>
          </ac:picMkLst>
        </pc:picChg>
      </pc:sldChg>
      <pc:sldChg chg="delSp modSp mod replTag delTag">
        <pc:chgData name="Stringfellow, Kina F. DPI" userId="002858cf-6d8d-4f58-b096-3c8ddc1070aa" providerId="ADAL" clId="{9756C625-6BDF-4C35-AF24-DCF066941296}" dt="2023-10-03T16:48:57.738" v="12408" actId="20577"/>
        <pc:sldMkLst>
          <pc:docMk/>
          <pc:sldMk cId="0" sldId="257"/>
        </pc:sldMkLst>
        <pc:spChg chg="mod">
          <ac:chgData name="Stringfellow, Kina F. DPI" userId="002858cf-6d8d-4f58-b096-3c8ddc1070aa" providerId="ADAL" clId="{9756C625-6BDF-4C35-AF24-DCF066941296}" dt="2023-10-03T16:48:57.738" v="12408" actId="20577"/>
          <ac:spMkLst>
            <pc:docMk/>
            <pc:sldMk cId="0" sldId="257"/>
            <ac:spMk id="233" creationId="{00000000-0000-0000-0000-000000000000}"/>
          </ac:spMkLst>
        </pc:spChg>
        <pc:spChg chg="del mod">
          <ac:chgData name="Stringfellow, Kina F. DPI" userId="002858cf-6d8d-4f58-b096-3c8ddc1070aa" providerId="ADAL" clId="{9756C625-6BDF-4C35-AF24-DCF066941296}" dt="2023-10-02T20:27:44.800" v="6028" actId="478"/>
          <ac:spMkLst>
            <pc:docMk/>
            <pc:sldMk cId="0" sldId="257"/>
            <ac:spMk id="234" creationId="{00000000-0000-0000-0000-000000000000}"/>
          </ac:spMkLst>
        </pc:spChg>
        <pc:spChg chg="del mod">
          <ac:chgData name="Stringfellow, Kina F. DPI" userId="002858cf-6d8d-4f58-b096-3c8ddc1070aa" providerId="ADAL" clId="{9756C625-6BDF-4C35-AF24-DCF066941296}" dt="2023-10-02T20:27:33.201" v="6017" actId="478"/>
          <ac:spMkLst>
            <pc:docMk/>
            <pc:sldMk cId="0" sldId="257"/>
            <ac:spMk id="235" creationId="{00000000-0000-0000-0000-000000000000}"/>
          </ac:spMkLst>
        </pc:spChg>
        <pc:spChg chg="mod">
          <ac:chgData name="Stringfellow, Kina F. DPI" userId="002858cf-6d8d-4f58-b096-3c8ddc1070aa" providerId="ADAL" clId="{9756C625-6BDF-4C35-AF24-DCF066941296}" dt="2023-10-02T20:29:06.107" v="6062" actId="14100"/>
          <ac:spMkLst>
            <pc:docMk/>
            <pc:sldMk cId="0" sldId="257"/>
            <ac:spMk id="236" creationId="{00000000-0000-0000-0000-000000000000}"/>
          </ac:spMkLst>
        </pc:spChg>
      </pc:sldChg>
      <pc:sldChg chg="modSp mod replTag delTag">
        <pc:chgData name="Stringfellow, Kina F. DPI" userId="002858cf-6d8d-4f58-b096-3c8ddc1070aa" providerId="ADAL" clId="{9756C625-6BDF-4C35-AF24-DCF066941296}" dt="2023-10-03T16:46:48.042" v="12344" actId="13244"/>
        <pc:sldMkLst>
          <pc:docMk/>
          <pc:sldMk cId="0" sldId="258"/>
        </pc:sldMkLst>
        <pc:spChg chg="mod">
          <ac:chgData name="Stringfellow, Kina F. DPI" userId="002858cf-6d8d-4f58-b096-3c8ddc1070aa" providerId="ADAL" clId="{9756C625-6BDF-4C35-AF24-DCF066941296}" dt="2023-09-29T17:24:40.955" v="324" actId="14100"/>
          <ac:spMkLst>
            <pc:docMk/>
            <pc:sldMk cId="0" sldId="258"/>
            <ac:spMk id="241" creationId="{00000000-0000-0000-0000-000000000000}"/>
          </ac:spMkLst>
        </pc:spChg>
        <pc:spChg chg="mod ord">
          <ac:chgData name="Stringfellow, Kina F. DPI" userId="002858cf-6d8d-4f58-b096-3c8ddc1070aa" providerId="ADAL" clId="{9756C625-6BDF-4C35-AF24-DCF066941296}" dt="2023-10-03T16:46:48.042" v="12344" actId="13244"/>
          <ac:spMkLst>
            <pc:docMk/>
            <pc:sldMk cId="0" sldId="258"/>
            <ac:spMk id="242" creationId="{00000000-0000-0000-0000-000000000000}"/>
          </ac:spMkLst>
        </pc:spChg>
      </pc:sldChg>
      <pc:sldChg chg="modSp mod replTag delTag">
        <pc:chgData name="Stringfellow, Kina F. DPI" userId="002858cf-6d8d-4f58-b096-3c8ddc1070aa" providerId="ADAL" clId="{9756C625-6BDF-4C35-AF24-DCF066941296}" dt="2023-10-02T19:00:08.585" v="951" actId="14100"/>
        <pc:sldMkLst>
          <pc:docMk/>
          <pc:sldMk cId="0" sldId="259"/>
        </pc:sldMkLst>
        <pc:spChg chg="mod">
          <ac:chgData name="Stringfellow, Kina F. DPI" userId="002858cf-6d8d-4f58-b096-3c8ddc1070aa" providerId="ADAL" clId="{9756C625-6BDF-4C35-AF24-DCF066941296}" dt="2023-09-29T17:25:56.089" v="351" actId="2711"/>
          <ac:spMkLst>
            <pc:docMk/>
            <pc:sldMk cId="0" sldId="259"/>
            <ac:spMk id="247" creationId="{00000000-0000-0000-0000-000000000000}"/>
          </ac:spMkLst>
        </pc:spChg>
        <pc:spChg chg="mod">
          <ac:chgData name="Stringfellow, Kina F. DPI" userId="002858cf-6d8d-4f58-b096-3c8ddc1070aa" providerId="ADAL" clId="{9756C625-6BDF-4C35-AF24-DCF066941296}" dt="2023-10-02T19:00:08.585" v="951" actId="14100"/>
          <ac:spMkLst>
            <pc:docMk/>
            <pc:sldMk cId="0" sldId="259"/>
            <ac:spMk id="248" creationId="{00000000-0000-0000-0000-000000000000}"/>
          </ac:spMkLst>
        </pc:spChg>
      </pc:sldChg>
      <pc:sldChg chg="modSp mod replTag delTag modCm">
        <pc:chgData name="Stringfellow, Kina F. DPI" userId="002858cf-6d8d-4f58-b096-3c8ddc1070aa" providerId="ADAL" clId="{9756C625-6BDF-4C35-AF24-DCF066941296}" dt="2023-10-03T16:49:16.503" v="12414"/>
        <pc:sldMkLst>
          <pc:docMk/>
          <pc:sldMk cId="0" sldId="260"/>
        </pc:sldMkLst>
        <pc:spChg chg="mod">
          <ac:chgData name="Stringfellow, Kina F. DPI" userId="002858cf-6d8d-4f58-b096-3c8ddc1070aa" providerId="ADAL" clId="{9756C625-6BDF-4C35-AF24-DCF066941296}" dt="2023-09-29T17:26:06.162" v="358" actId="2711"/>
          <ac:spMkLst>
            <pc:docMk/>
            <pc:sldMk cId="0" sldId="260"/>
            <ac:spMk id="253" creationId="{00000000-0000-0000-0000-000000000000}"/>
          </ac:spMkLst>
        </pc:spChg>
        <pc:picChg chg="mod">
          <ac:chgData name="Stringfellow, Kina F. DPI" userId="002858cf-6d8d-4f58-b096-3c8ddc1070aa" providerId="ADAL" clId="{9756C625-6BDF-4C35-AF24-DCF066941296}" dt="2023-10-03T16:46:35.220" v="12341" actId="962"/>
          <ac:picMkLst>
            <pc:docMk/>
            <pc:sldMk cId="0" sldId="260"/>
            <ac:picMk id="254" creationId="{00000000-0000-0000-0000-000000000000}"/>
          </ac:picMkLst>
        </pc:picChg>
        <pc:extLst>
          <p:ext xmlns:p="http://schemas.openxmlformats.org/presentationml/2006/main" uri="{D6D511B9-2390-475A-947B-AFAB55BFBCF1}">
            <pc226:cmChg xmlns:pc226="http://schemas.microsoft.com/office/powerpoint/2022/06/main/command" chg="">
              <pc226:chgData name="Stringfellow, Kina F. DPI" userId="002858cf-6d8d-4f58-b096-3c8ddc1070aa" providerId="ADAL" clId="{9756C625-6BDF-4C35-AF24-DCF066941296}" dt="2023-09-29T17:26:25.739" v="359"/>
              <pc2:cmMkLst xmlns:pc2="http://schemas.microsoft.com/office/powerpoint/2019/9/main/command">
                <pc:docMk/>
                <pc:sldMk cId="0" sldId="260"/>
                <pc2:cmMk id="{E892F0CF-EB59-4609-8076-A767B3E3E553}"/>
              </pc2:cmMkLst>
              <pc226:cmRplyChg chg="mod modRxn">
                <pc226:chgData name="Stringfellow, Kina F. DPI" userId="002858cf-6d8d-4f58-b096-3c8ddc1070aa" providerId="ADAL" clId="{9756C625-6BDF-4C35-AF24-DCF066941296}" dt="2023-09-29T17:26:25.739" v="359"/>
                <pc2:cmRplyMkLst xmlns:pc2="http://schemas.microsoft.com/office/powerpoint/2019/9/main/command">
                  <pc:docMk/>
                  <pc:sldMk cId="0" sldId="260"/>
                  <pc2:cmMk id="{E892F0CF-EB59-4609-8076-A767B3E3E553}"/>
                  <pc2:cmRplyMk id="{6D9A1BE7-35FC-467A-B1B3-DA08F8AA4172}"/>
                </pc2:cmRplyMkLst>
              </pc226:cmRplyChg>
            </pc226:cmChg>
          </p:ext>
        </pc:extLst>
      </pc:sldChg>
      <pc:sldChg chg="modSp mod replTag delTag">
        <pc:chgData name="Stringfellow, Kina F. DPI" userId="002858cf-6d8d-4f58-b096-3c8ddc1070aa" providerId="ADAL" clId="{9756C625-6BDF-4C35-AF24-DCF066941296}" dt="2023-10-02T19:00:43.748" v="962" actId="20577"/>
        <pc:sldMkLst>
          <pc:docMk/>
          <pc:sldMk cId="0" sldId="261"/>
        </pc:sldMkLst>
        <pc:spChg chg="mod">
          <ac:chgData name="Stringfellow, Kina F. DPI" userId="002858cf-6d8d-4f58-b096-3c8ddc1070aa" providerId="ADAL" clId="{9756C625-6BDF-4C35-AF24-DCF066941296}" dt="2023-10-02T18:58:53.045" v="923" actId="20577"/>
          <ac:spMkLst>
            <pc:docMk/>
            <pc:sldMk cId="0" sldId="261"/>
            <ac:spMk id="259" creationId="{00000000-0000-0000-0000-000000000000}"/>
          </ac:spMkLst>
        </pc:spChg>
        <pc:spChg chg="mod">
          <ac:chgData name="Stringfellow, Kina F. DPI" userId="002858cf-6d8d-4f58-b096-3c8ddc1070aa" providerId="ADAL" clId="{9756C625-6BDF-4C35-AF24-DCF066941296}" dt="2023-10-02T19:00:43.748" v="962" actId="20577"/>
          <ac:spMkLst>
            <pc:docMk/>
            <pc:sldMk cId="0" sldId="261"/>
            <ac:spMk id="262" creationId="{00000000-0000-0000-0000-000000000000}"/>
          </ac:spMkLst>
        </pc:spChg>
        <pc:picChg chg="mod ord modCrop">
          <ac:chgData name="Stringfellow, Kina F. DPI" userId="002858cf-6d8d-4f58-b096-3c8ddc1070aa" providerId="ADAL" clId="{9756C625-6BDF-4C35-AF24-DCF066941296}" dt="2023-10-02T18:59:55.501" v="946" actId="732"/>
          <ac:picMkLst>
            <pc:docMk/>
            <pc:sldMk cId="0" sldId="261"/>
            <ac:picMk id="260" creationId="{00000000-0000-0000-0000-000000000000}"/>
          </ac:picMkLst>
        </pc:picChg>
        <pc:picChg chg="mod">
          <ac:chgData name="Stringfellow, Kina F. DPI" userId="002858cf-6d8d-4f58-b096-3c8ddc1070aa" providerId="ADAL" clId="{9756C625-6BDF-4C35-AF24-DCF066941296}" dt="2023-09-29T17:04:17.390" v="185" actId="962"/>
          <ac:picMkLst>
            <pc:docMk/>
            <pc:sldMk cId="0" sldId="261"/>
            <ac:picMk id="261" creationId="{00000000-0000-0000-0000-000000000000}"/>
          </ac:picMkLst>
        </pc:picChg>
      </pc:sldChg>
      <pc:sldChg chg="modSp mod replTag delTag">
        <pc:chgData name="Stringfellow, Kina F. DPI" userId="002858cf-6d8d-4f58-b096-3c8ddc1070aa" providerId="ADAL" clId="{9756C625-6BDF-4C35-AF24-DCF066941296}" dt="2023-10-02T19:01:16.933" v="972"/>
        <pc:sldMkLst>
          <pc:docMk/>
          <pc:sldMk cId="0" sldId="262"/>
        </pc:sldMkLst>
        <pc:spChg chg="mod">
          <ac:chgData name="Stringfellow, Kina F. DPI" userId="002858cf-6d8d-4f58-b096-3c8ddc1070aa" providerId="ADAL" clId="{9756C625-6BDF-4C35-AF24-DCF066941296}" dt="2023-10-02T18:41:55.311" v="393" actId="2711"/>
          <ac:spMkLst>
            <pc:docMk/>
            <pc:sldMk cId="0" sldId="262"/>
            <ac:spMk id="267" creationId="{00000000-0000-0000-0000-000000000000}"/>
          </ac:spMkLst>
        </pc:spChg>
        <pc:spChg chg="mod">
          <ac:chgData name="Stringfellow, Kina F. DPI" userId="002858cf-6d8d-4f58-b096-3c8ddc1070aa" providerId="ADAL" clId="{9756C625-6BDF-4C35-AF24-DCF066941296}" dt="2023-10-02T19:01:09.952" v="970" actId="122"/>
          <ac:spMkLst>
            <pc:docMk/>
            <pc:sldMk cId="0" sldId="262"/>
            <ac:spMk id="268" creationId="{00000000-0000-0000-0000-000000000000}"/>
          </ac:spMkLst>
        </pc:spChg>
      </pc:sldChg>
      <pc:sldChg chg="modSp mod replTag delTag">
        <pc:chgData name="Stringfellow, Kina F. DPI" userId="002858cf-6d8d-4f58-b096-3c8ddc1070aa" providerId="ADAL" clId="{9756C625-6BDF-4C35-AF24-DCF066941296}" dt="2023-10-02T19:04:03.060" v="1035"/>
        <pc:sldMkLst>
          <pc:docMk/>
          <pc:sldMk cId="0" sldId="263"/>
        </pc:sldMkLst>
        <pc:spChg chg="mod">
          <ac:chgData name="Stringfellow, Kina F. DPI" userId="002858cf-6d8d-4f58-b096-3c8ddc1070aa" providerId="ADAL" clId="{9756C625-6BDF-4C35-AF24-DCF066941296}" dt="2023-10-02T18:42:04.625" v="398" actId="2711"/>
          <ac:spMkLst>
            <pc:docMk/>
            <pc:sldMk cId="0" sldId="263"/>
            <ac:spMk id="273" creationId="{00000000-0000-0000-0000-000000000000}"/>
          </ac:spMkLst>
        </pc:spChg>
        <pc:spChg chg="mod">
          <ac:chgData name="Stringfellow, Kina F. DPI" userId="002858cf-6d8d-4f58-b096-3c8ddc1070aa" providerId="ADAL" clId="{9756C625-6BDF-4C35-AF24-DCF066941296}" dt="2023-10-02T19:03:58.749" v="1033" actId="113"/>
          <ac:spMkLst>
            <pc:docMk/>
            <pc:sldMk cId="0" sldId="263"/>
            <ac:spMk id="274" creationId="{00000000-0000-0000-0000-000000000000}"/>
          </ac:spMkLst>
        </pc:spChg>
      </pc:sldChg>
      <pc:sldChg chg="modSp mod replTag delTag">
        <pc:chgData name="Stringfellow, Kina F. DPI" userId="002858cf-6d8d-4f58-b096-3c8ddc1070aa" providerId="ADAL" clId="{9756C625-6BDF-4C35-AF24-DCF066941296}" dt="2023-10-02T19:03:50.416" v="1028" actId="113"/>
        <pc:sldMkLst>
          <pc:docMk/>
          <pc:sldMk cId="0" sldId="264"/>
        </pc:sldMkLst>
        <pc:spChg chg="mod">
          <ac:chgData name="Stringfellow, Kina F. DPI" userId="002858cf-6d8d-4f58-b096-3c8ddc1070aa" providerId="ADAL" clId="{9756C625-6BDF-4C35-AF24-DCF066941296}" dt="2023-10-02T19:03:10.647" v="1022" actId="20577"/>
          <ac:spMkLst>
            <pc:docMk/>
            <pc:sldMk cId="0" sldId="264"/>
            <ac:spMk id="279" creationId="{00000000-0000-0000-0000-000000000000}"/>
          </ac:spMkLst>
        </pc:spChg>
        <pc:spChg chg="mod">
          <ac:chgData name="Stringfellow, Kina F. DPI" userId="002858cf-6d8d-4f58-b096-3c8ddc1070aa" providerId="ADAL" clId="{9756C625-6BDF-4C35-AF24-DCF066941296}" dt="2023-10-02T19:03:50.416" v="1028" actId="113"/>
          <ac:spMkLst>
            <pc:docMk/>
            <pc:sldMk cId="0" sldId="264"/>
            <ac:spMk id="280" creationId="{00000000-0000-0000-0000-000000000000}"/>
          </ac:spMkLst>
        </pc:spChg>
      </pc:sldChg>
      <pc:sldChg chg="modSp mod replTag delTag">
        <pc:chgData name="Stringfellow, Kina F. DPI" userId="002858cf-6d8d-4f58-b096-3c8ddc1070aa" providerId="ADAL" clId="{9756C625-6BDF-4C35-AF24-DCF066941296}" dt="2023-10-02T19:08:40.681" v="1716"/>
        <pc:sldMkLst>
          <pc:docMk/>
          <pc:sldMk cId="0" sldId="265"/>
        </pc:sldMkLst>
        <pc:spChg chg="mod">
          <ac:chgData name="Stringfellow, Kina F. DPI" userId="002858cf-6d8d-4f58-b096-3c8ddc1070aa" providerId="ADAL" clId="{9756C625-6BDF-4C35-AF24-DCF066941296}" dt="2023-10-02T19:04:51.821" v="1069" actId="20577"/>
          <ac:spMkLst>
            <pc:docMk/>
            <pc:sldMk cId="0" sldId="265"/>
            <ac:spMk id="285" creationId="{00000000-0000-0000-0000-000000000000}"/>
          </ac:spMkLst>
        </pc:spChg>
        <pc:spChg chg="mod">
          <ac:chgData name="Stringfellow, Kina F. DPI" userId="002858cf-6d8d-4f58-b096-3c8ddc1070aa" providerId="ADAL" clId="{9756C625-6BDF-4C35-AF24-DCF066941296}" dt="2023-10-02T19:05:25.593" v="1077" actId="20577"/>
          <ac:spMkLst>
            <pc:docMk/>
            <pc:sldMk cId="0" sldId="265"/>
            <ac:spMk id="286" creationId="{00000000-0000-0000-0000-000000000000}"/>
          </ac:spMkLst>
        </pc:spChg>
      </pc:sldChg>
      <pc:sldChg chg="modSp mod replTag delTag">
        <pc:chgData name="Stringfellow, Kina F. DPI" userId="002858cf-6d8d-4f58-b096-3c8ddc1070aa" providerId="ADAL" clId="{9756C625-6BDF-4C35-AF24-DCF066941296}" dt="2023-10-02T19:37:28.034" v="3311" actId="20577"/>
        <pc:sldMkLst>
          <pc:docMk/>
          <pc:sldMk cId="0" sldId="266"/>
        </pc:sldMkLst>
        <pc:spChg chg="mod">
          <ac:chgData name="Stringfellow, Kina F. DPI" userId="002858cf-6d8d-4f58-b096-3c8ddc1070aa" providerId="ADAL" clId="{9756C625-6BDF-4C35-AF24-DCF066941296}" dt="2023-10-02T19:37:28.034" v="3311" actId="20577"/>
          <ac:spMkLst>
            <pc:docMk/>
            <pc:sldMk cId="0" sldId="266"/>
            <ac:spMk id="291" creationId="{00000000-0000-0000-0000-000000000000}"/>
          </ac:spMkLst>
        </pc:spChg>
        <pc:picChg chg="mod">
          <ac:chgData name="Stringfellow, Kina F. DPI" userId="002858cf-6d8d-4f58-b096-3c8ddc1070aa" providerId="ADAL" clId="{9756C625-6BDF-4C35-AF24-DCF066941296}" dt="2023-10-02T19:11:56.012" v="1970" actId="1582"/>
          <ac:picMkLst>
            <pc:docMk/>
            <pc:sldMk cId="0" sldId="266"/>
            <ac:picMk id="2" creationId="{1A02E9A0-273B-6A9A-F1B5-010E77203298}"/>
          </ac:picMkLst>
        </pc:picChg>
      </pc:sldChg>
      <pc:sldChg chg="modSp mod replTag delTag">
        <pc:chgData name="Stringfellow, Kina F. DPI" userId="002858cf-6d8d-4f58-b096-3c8ddc1070aa" providerId="ADAL" clId="{9756C625-6BDF-4C35-AF24-DCF066941296}" dt="2023-10-02T19:49:35.005" v="4920" actId="255"/>
        <pc:sldMkLst>
          <pc:docMk/>
          <pc:sldMk cId="0" sldId="267"/>
        </pc:sldMkLst>
        <pc:spChg chg="mod">
          <ac:chgData name="Stringfellow, Kina F. DPI" userId="002858cf-6d8d-4f58-b096-3c8ddc1070aa" providerId="ADAL" clId="{9756C625-6BDF-4C35-AF24-DCF066941296}" dt="2023-10-02T19:37:32.114" v="3316" actId="20577"/>
          <ac:spMkLst>
            <pc:docMk/>
            <pc:sldMk cId="0" sldId="267"/>
            <ac:spMk id="297" creationId="{00000000-0000-0000-0000-000000000000}"/>
          </ac:spMkLst>
        </pc:spChg>
        <pc:spChg chg="mod">
          <ac:chgData name="Stringfellow, Kina F. DPI" userId="002858cf-6d8d-4f58-b096-3c8ddc1070aa" providerId="ADAL" clId="{9756C625-6BDF-4C35-AF24-DCF066941296}" dt="2023-10-02T19:49:35.005" v="4920" actId="255"/>
          <ac:spMkLst>
            <pc:docMk/>
            <pc:sldMk cId="0" sldId="267"/>
            <ac:spMk id="298" creationId="{00000000-0000-0000-0000-000000000000}"/>
          </ac:spMkLst>
        </pc:spChg>
        <pc:picChg chg="mod">
          <ac:chgData name="Stringfellow, Kina F. DPI" userId="002858cf-6d8d-4f58-b096-3c8ddc1070aa" providerId="ADAL" clId="{9756C625-6BDF-4C35-AF24-DCF066941296}" dt="2023-10-02T19:12:07.247" v="1976" actId="1582"/>
          <ac:picMkLst>
            <pc:docMk/>
            <pc:sldMk cId="0" sldId="267"/>
            <ac:picMk id="2" creationId="{3FE9969A-3BE1-8912-5428-8883FAFFAC73}"/>
          </ac:picMkLst>
        </pc:picChg>
      </pc:sldChg>
      <pc:sldChg chg="modSp mod replTag delTag">
        <pc:chgData name="Stringfellow, Kina F. DPI" userId="002858cf-6d8d-4f58-b096-3c8ddc1070aa" providerId="ADAL" clId="{9756C625-6BDF-4C35-AF24-DCF066941296}" dt="2023-10-02T19:37:17.130" v="3306" actId="255"/>
        <pc:sldMkLst>
          <pc:docMk/>
          <pc:sldMk cId="0" sldId="268"/>
        </pc:sldMkLst>
        <pc:spChg chg="mod">
          <ac:chgData name="Stringfellow, Kina F. DPI" userId="002858cf-6d8d-4f58-b096-3c8ddc1070aa" providerId="ADAL" clId="{9756C625-6BDF-4C35-AF24-DCF066941296}" dt="2023-10-02T19:37:17.130" v="3306" actId="255"/>
          <ac:spMkLst>
            <pc:docMk/>
            <pc:sldMk cId="0" sldId="268"/>
            <ac:spMk id="304" creationId="{00000000-0000-0000-0000-000000000000}"/>
          </ac:spMkLst>
        </pc:spChg>
        <pc:picChg chg="mod">
          <ac:chgData name="Stringfellow, Kina F. DPI" userId="002858cf-6d8d-4f58-b096-3c8ddc1070aa" providerId="ADAL" clId="{9756C625-6BDF-4C35-AF24-DCF066941296}" dt="2023-10-02T19:19:41.106" v="2612" actId="962"/>
          <ac:picMkLst>
            <pc:docMk/>
            <pc:sldMk cId="0" sldId="268"/>
            <ac:picMk id="3" creationId="{E308D26A-ED03-F371-542A-2006A01A19FF}"/>
          </ac:picMkLst>
        </pc:picChg>
      </pc:sldChg>
      <pc:sldChg chg="modSp mod replTag delTag">
        <pc:chgData name="Stringfellow, Kina F. DPI" userId="002858cf-6d8d-4f58-b096-3c8ddc1070aa" providerId="ADAL" clId="{9756C625-6BDF-4C35-AF24-DCF066941296}" dt="2023-10-02T19:50:18.792" v="4937"/>
        <pc:sldMkLst>
          <pc:docMk/>
          <pc:sldMk cId="0" sldId="269"/>
        </pc:sldMkLst>
        <pc:spChg chg="mod">
          <ac:chgData name="Stringfellow, Kina F. DPI" userId="002858cf-6d8d-4f58-b096-3c8ddc1070aa" providerId="ADAL" clId="{9756C625-6BDF-4C35-AF24-DCF066941296}" dt="2023-10-02T19:37:55.087" v="3325" actId="20577"/>
          <ac:spMkLst>
            <pc:docMk/>
            <pc:sldMk cId="0" sldId="269"/>
            <ac:spMk id="310" creationId="{00000000-0000-0000-0000-000000000000}"/>
          </ac:spMkLst>
        </pc:spChg>
        <pc:spChg chg="mod">
          <ac:chgData name="Stringfellow, Kina F. DPI" userId="002858cf-6d8d-4f58-b096-3c8ddc1070aa" providerId="ADAL" clId="{9756C625-6BDF-4C35-AF24-DCF066941296}" dt="2023-10-02T19:50:11.697" v="4935" actId="20577"/>
          <ac:spMkLst>
            <pc:docMk/>
            <pc:sldMk cId="0" sldId="269"/>
            <ac:spMk id="312" creationId="{00000000-0000-0000-0000-000000000000}"/>
          </ac:spMkLst>
        </pc:spChg>
        <pc:picChg chg="mod">
          <ac:chgData name="Stringfellow, Kina F. DPI" userId="002858cf-6d8d-4f58-b096-3c8ddc1070aa" providerId="ADAL" clId="{9756C625-6BDF-4C35-AF24-DCF066941296}" dt="2023-10-02T19:38:40.944" v="3356" actId="1076"/>
          <ac:picMkLst>
            <pc:docMk/>
            <pc:sldMk cId="0" sldId="269"/>
            <ac:picMk id="2" creationId="{C66FC274-EA51-66D3-3E34-97D85DE8DAC2}"/>
          </ac:picMkLst>
        </pc:picChg>
      </pc:sldChg>
      <pc:sldChg chg="modSp mod replTag delTag">
        <pc:chgData name="Stringfellow, Kina F. DPI" userId="002858cf-6d8d-4f58-b096-3c8ddc1070aa" providerId="ADAL" clId="{9756C625-6BDF-4C35-AF24-DCF066941296}" dt="2023-10-03T16:49:48.642" v="12518" actId="962"/>
        <pc:sldMkLst>
          <pc:docMk/>
          <pc:sldMk cId="0" sldId="270"/>
        </pc:sldMkLst>
        <pc:spChg chg="mod">
          <ac:chgData name="Stringfellow, Kina F. DPI" userId="002858cf-6d8d-4f58-b096-3c8ddc1070aa" providerId="ADAL" clId="{9756C625-6BDF-4C35-AF24-DCF066941296}" dt="2023-10-02T19:42:01.189" v="4184" actId="255"/>
          <ac:spMkLst>
            <pc:docMk/>
            <pc:sldMk cId="0" sldId="270"/>
            <ac:spMk id="317" creationId="{00000000-0000-0000-0000-000000000000}"/>
          </ac:spMkLst>
        </pc:spChg>
        <pc:picChg chg="mod">
          <ac:chgData name="Stringfellow, Kina F. DPI" userId="002858cf-6d8d-4f58-b096-3c8ddc1070aa" providerId="ADAL" clId="{9756C625-6BDF-4C35-AF24-DCF066941296}" dt="2023-10-03T16:49:48.642" v="12518" actId="962"/>
          <ac:picMkLst>
            <pc:docMk/>
            <pc:sldMk cId="0" sldId="270"/>
            <ac:picMk id="2" creationId="{B5184D54-5829-593E-5C79-81C14BF4776A}"/>
          </ac:picMkLst>
        </pc:picChg>
      </pc:sldChg>
      <pc:sldChg chg="addSp delSp modSp mod replTag delTag">
        <pc:chgData name="Stringfellow, Kina F. DPI" userId="002858cf-6d8d-4f58-b096-3c8ddc1070aa" providerId="ADAL" clId="{9756C625-6BDF-4C35-AF24-DCF066941296}" dt="2023-10-03T16:47:21.822" v="12348" actId="1076"/>
        <pc:sldMkLst>
          <pc:docMk/>
          <pc:sldMk cId="0" sldId="271"/>
        </pc:sldMkLst>
        <pc:spChg chg="add mod ord">
          <ac:chgData name="Stringfellow, Kina F. DPI" userId="002858cf-6d8d-4f58-b096-3c8ddc1070aa" providerId="ADAL" clId="{9756C625-6BDF-4C35-AF24-DCF066941296}" dt="2023-10-03T16:47:02.893" v="12347" actId="13244"/>
          <ac:spMkLst>
            <pc:docMk/>
            <pc:sldMk cId="0" sldId="271"/>
            <ac:spMk id="2" creationId="{6830C1F5-5F33-5CD3-308D-EE83DF034B46}"/>
          </ac:spMkLst>
        </pc:spChg>
        <pc:spChg chg="mod">
          <ac:chgData name="Stringfellow, Kina F. DPI" userId="002858cf-6d8d-4f58-b096-3c8ddc1070aa" providerId="ADAL" clId="{9756C625-6BDF-4C35-AF24-DCF066941296}" dt="2023-10-02T19:41:56.364" v="4179" actId="255"/>
          <ac:spMkLst>
            <pc:docMk/>
            <pc:sldMk cId="0" sldId="271"/>
            <ac:spMk id="323" creationId="{00000000-0000-0000-0000-000000000000}"/>
          </ac:spMkLst>
        </pc:spChg>
        <pc:spChg chg="mod">
          <ac:chgData name="Stringfellow, Kina F. DPI" userId="002858cf-6d8d-4f58-b096-3c8ddc1070aa" providerId="ADAL" clId="{9756C625-6BDF-4C35-AF24-DCF066941296}" dt="2023-10-02T19:45:29.861" v="4370" actId="1076"/>
          <ac:spMkLst>
            <pc:docMk/>
            <pc:sldMk cId="0" sldId="271"/>
            <ac:spMk id="324" creationId="{00000000-0000-0000-0000-000000000000}"/>
          </ac:spMkLst>
        </pc:spChg>
        <pc:spChg chg="del">
          <ac:chgData name="Stringfellow, Kina F. DPI" userId="002858cf-6d8d-4f58-b096-3c8ddc1070aa" providerId="ADAL" clId="{9756C625-6BDF-4C35-AF24-DCF066941296}" dt="2023-10-02T19:44:09.946" v="4361" actId="478"/>
          <ac:spMkLst>
            <pc:docMk/>
            <pc:sldMk cId="0" sldId="271"/>
            <ac:spMk id="325" creationId="{00000000-0000-0000-0000-000000000000}"/>
          </ac:spMkLst>
        </pc:spChg>
        <pc:picChg chg="mod">
          <ac:chgData name="Stringfellow, Kina F. DPI" userId="002858cf-6d8d-4f58-b096-3c8ddc1070aa" providerId="ADAL" clId="{9756C625-6BDF-4C35-AF24-DCF066941296}" dt="2023-10-03T16:47:21.822" v="12348" actId="1076"/>
          <ac:picMkLst>
            <pc:docMk/>
            <pc:sldMk cId="0" sldId="271"/>
            <ac:picMk id="326" creationId="{00000000-0000-0000-0000-000000000000}"/>
          </ac:picMkLst>
        </pc:picChg>
        <pc:picChg chg="mod">
          <ac:chgData name="Stringfellow, Kina F. DPI" userId="002858cf-6d8d-4f58-b096-3c8ddc1070aa" providerId="ADAL" clId="{9756C625-6BDF-4C35-AF24-DCF066941296}" dt="2023-10-02T19:48:19.098" v="4890" actId="962"/>
          <ac:picMkLst>
            <pc:docMk/>
            <pc:sldMk cId="0" sldId="271"/>
            <ac:picMk id="327" creationId="{00000000-0000-0000-0000-000000000000}"/>
          </ac:picMkLst>
        </pc:picChg>
      </pc:sldChg>
      <pc:sldChg chg="modSp mod replTag delTag">
        <pc:chgData name="Stringfellow, Kina F. DPI" userId="002858cf-6d8d-4f58-b096-3c8ddc1070aa" providerId="ADAL" clId="{9756C625-6BDF-4C35-AF24-DCF066941296}" dt="2023-10-03T16:50:39.605" v="12800" actId="962"/>
        <pc:sldMkLst>
          <pc:docMk/>
          <pc:sldMk cId="0" sldId="272"/>
        </pc:sldMkLst>
        <pc:spChg chg="mod">
          <ac:chgData name="Stringfellow, Kina F. DPI" userId="002858cf-6d8d-4f58-b096-3c8ddc1070aa" providerId="ADAL" clId="{9756C625-6BDF-4C35-AF24-DCF066941296}" dt="2023-10-03T14:49:41.037" v="6422" actId="20577"/>
          <ac:spMkLst>
            <pc:docMk/>
            <pc:sldMk cId="0" sldId="272"/>
            <ac:spMk id="332" creationId="{00000000-0000-0000-0000-000000000000}"/>
          </ac:spMkLst>
        </pc:spChg>
        <pc:spChg chg="mod">
          <ac:chgData name="Stringfellow, Kina F. DPI" userId="002858cf-6d8d-4f58-b096-3c8ddc1070aa" providerId="ADAL" clId="{9756C625-6BDF-4C35-AF24-DCF066941296}" dt="2023-10-02T19:55:20.531" v="5005" actId="14100"/>
          <ac:spMkLst>
            <pc:docMk/>
            <pc:sldMk cId="0" sldId="272"/>
            <ac:spMk id="333" creationId="{00000000-0000-0000-0000-000000000000}"/>
          </ac:spMkLst>
        </pc:spChg>
        <pc:picChg chg="mod">
          <ac:chgData name="Stringfellow, Kina F. DPI" userId="002858cf-6d8d-4f58-b096-3c8ddc1070aa" providerId="ADAL" clId="{9756C625-6BDF-4C35-AF24-DCF066941296}" dt="2023-10-03T16:50:39.605" v="12800" actId="962"/>
          <ac:picMkLst>
            <pc:docMk/>
            <pc:sldMk cId="0" sldId="272"/>
            <ac:picMk id="2" creationId="{9F4701BD-760C-CE77-1CD6-CD6F17004BDA}"/>
          </ac:picMkLst>
        </pc:picChg>
      </pc:sldChg>
      <pc:sldChg chg="modSp mod replTag delTag">
        <pc:chgData name="Stringfellow, Kina F. DPI" userId="002858cf-6d8d-4f58-b096-3c8ddc1070aa" providerId="ADAL" clId="{9756C625-6BDF-4C35-AF24-DCF066941296}" dt="2023-10-03T14:49:45.539" v="6427" actId="20577"/>
        <pc:sldMkLst>
          <pc:docMk/>
          <pc:sldMk cId="0" sldId="273"/>
        </pc:sldMkLst>
        <pc:spChg chg="mod">
          <ac:chgData name="Stringfellow, Kina F. DPI" userId="002858cf-6d8d-4f58-b096-3c8ddc1070aa" providerId="ADAL" clId="{9756C625-6BDF-4C35-AF24-DCF066941296}" dt="2023-10-03T14:49:45.539" v="6427" actId="20577"/>
          <ac:spMkLst>
            <pc:docMk/>
            <pc:sldMk cId="0" sldId="273"/>
            <ac:spMk id="339" creationId="{00000000-0000-0000-0000-000000000000}"/>
          </ac:spMkLst>
        </pc:spChg>
        <pc:spChg chg="mod">
          <ac:chgData name="Stringfellow, Kina F. DPI" userId="002858cf-6d8d-4f58-b096-3c8ddc1070aa" providerId="ADAL" clId="{9756C625-6BDF-4C35-AF24-DCF066941296}" dt="2023-10-02T19:55:37.695" v="5024" actId="20577"/>
          <ac:spMkLst>
            <pc:docMk/>
            <pc:sldMk cId="0" sldId="273"/>
            <ac:spMk id="340" creationId="{00000000-0000-0000-0000-000000000000}"/>
          </ac:spMkLst>
        </pc:spChg>
      </pc:sldChg>
      <pc:sldChg chg="modSp mod replTag delTag">
        <pc:chgData name="Stringfellow, Kina F. DPI" userId="002858cf-6d8d-4f58-b096-3c8ddc1070aa" providerId="ADAL" clId="{9756C625-6BDF-4C35-AF24-DCF066941296}" dt="2023-10-03T14:49:46.794" v="6429"/>
        <pc:sldMkLst>
          <pc:docMk/>
          <pc:sldMk cId="0" sldId="274"/>
        </pc:sldMkLst>
        <pc:spChg chg="mod">
          <ac:chgData name="Stringfellow, Kina F. DPI" userId="002858cf-6d8d-4f58-b096-3c8ddc1070aa" providerId="ADAL" clId="{9756C625-6BDF-4C35-AF24-DCF066941296}" dt="2023-10-03T14:49:36.127" v="6417" actId="20577"/>
          <ac:spMkLst>
            <pc:docMk/>
            <pc:sldMk cId="0" sldId="274"/>
            <ac:spMk id="345" creationId="{00000000-0000-0000-0000-000000000000}"/>
          </ac:spMkLst>
        </pc:spChg>
        <pc:spChg chg="mod">
          <ac:chgData name="Stringfellow, Kina F. DPI" userId="002858cf-6d8d-4f58-b096-3c8ddc1070aa" providerId="ADAL" clId="{9756C625-6BDF-4C35-AF24-DCF066941296}" dt="2023-10-02T19:56:56.316" v="5051" actId="14100"/>
          <ac:spMkLst>
            <pc:docMk/>
            <pc:sldMk cId="0" sldId="274"/>
            <ac:spMk id="346" creationId="{00000000-0000-0000-0000-000000000000}"/>
          </ac:spMkLst>
        </pc:spChg>
      </pc:sldChg>
      <pc:sldChg chg="modSp mod replTag delTag">
        <pc:chgData name="Stringfellow, Kina F. DPI" userId="002858cf-6d8d-4f58-b096-3c8ddc1070aa" providerId="ADAL" clId="{9756C625-6BDF-4C35-AF24-DCF066941296}" dt="2023-10-03T14:50:46.823" v="6483" actId="14100"/>
        <pc:sldMkLst>
          <pc:docMk/>
          <pc:sldMk cId="0" sldId="275"/>
        </pc:sldMkLst>
        <pc:spChg chg="mod">
          <ac:chgData name="Stringfellow, Kina F. DPI" userId="002858cf-6d8d-4f58-b096-3c8ddc1070aa" providerId="ADAL" clId="{9756C625-6BDF-4C35-AF24-DCF066941296}" dt="2023-10-03T14:49:59.999" v="6460" actId="20577"/>
          <ac:spMkLst>
            <pc:docMk/>
            <pc:sldMk cId="0" sldId="275"/>
            <ac:spMk id="351" creationId="{00000000-0000-0000-0000-000000000000}"/>
          </ac:spMkLst>
        </pc:spChg>
        <pc:spChg chg="mod">
          <ac:chgData name="Stringfellow, Kina F. DPI" userId="002858cf-6d8d-4f58-b096-3c8ddc1070aa" providerId="ADAL" clId="{9756C625-6BDF-4C35-AF24-DCF066941296}" dt="2023-10-03T14:50:46.823" v="6483" actId="14100"/>
          <ac:spMkLst>
            <pc:docMk/>
            <pc:sldMk cId="0" sldId="275"/>
            <ac:spMk id="352" creationId="{00000000-0000-0000-0000-000000000000}"/>
          </ac:spMkLst>
        </pc:spChg>
      </pc:sldChg>
      <pc:sldChg chg="addSp delSp modSp mod replTag delTag">
        <pc:chgData name="Stringfellow, Kina F. DPI" userId="002858cf-6d8d-4f58-b096-3c8ddc1070aa" providerId="ADAL" clId="{9756C625-6BDF-4C35-AF24-DCF066941296}" dt="2023-10-03T16:38:32.279" v="11474" actId="165"/>
        <pc:sldMkLst>
          <pc:docMk/>
          <pc:sldMk cId="0" sldId="276"/>
        </pc:sldMkLst>
        <pc:spChg chg="add del mod">
          <ac:chgData name="Stringfellow, Kina F. DPI" userId="002858cf-6d8d-4f58-b096-3c8ddc1070aa" providerId="ADAL" clId="{9756C625-6BDF-4C35-AF24-DCF066941296}" dt="2023-10-02T20:02:41.210" v="5112" actId="478"/>
          <ac:spMkLst>
            <pc:docMk/>
            <pc:sldMk cId="0" sldId="276"/>
            <ac:spMk id="3" creationId="{4CAF424D-8F35-3743-FC75-EFBE2C3D1A10}"/>
          </ac:spMkLst>
        </pc:spChg>
        <pc:spChg chg="add del mod">
          <ac:chgData name="Stringfellow, Kina F. DPI" userId="002858cf-6d8d-4f58-b096-3c8ddc1070aa" providerId="ADAL" clId="{9756C625-6BDF-4C35-AF24-DCF066941296}" dt="2023-10-02T20:02:42.716" v="5113" actId="478"/>
          <ac:spMkLst>
            <pc:docMk/>
            <pc:sldMk cId="0" sldId="276"/>
            <ac:spMk id="5" creationId="{06D28FF1-8018-6CF9-A88A-151827029D7E}"/>
          </ac:spMkLst>
        </pc:spChg>
        <pc:spChg chg="add del mod">
          <ac:chgData name="Stringfellow, Kina F. DPI" userId="002858cf-6d8d-4f58-b096-3c8ddc1070aa" providerId="ADAL" clId="{9756C625-6BDF-4C35-AF24-DCF066941296}" dt="2023-10-02T20:02:44.318" v="5114" actId="478"/>
          <ac:spMkLst>
            <pc:docMk/>
            <pc:sldMk cId="0" sldId="276"/>
            <ac:spMk id="7" creationId="{D3C479BE-A254-D37F-5297-676F839B267F}"/>
          </ac:spMkLst>
        </pc:spChg>
        <pc:spChg chg="mod">
          <ac:chgData name="Stringfellow, Kina F. DPI" userId="002858cf-6d8d-4f58-b096-3c8ddc1070aa" providerId="ADAL" clId="{9756C625-6BDF-4C35-AF24-DCF066941296}" dt="2023-10-02T18:44:16.156" v="481" actId="948"/>
          <ac:spMkLst>
            <pc:docMk/>
            <pc:sldMk cId="0" sldId="276"/>
            <ac:spMk id="357" creationId="{00000000-0000-0000-0000-000000000000}"/>
          </ac:spMkLst>
        </pc:spChg>
        <pc:spChg chg="del mod">
          <ac:chgData name="Stringfellow, Kina F. DPI" userId="002858cf-6d8d-4f58-b096-3c8ddc1070aa" providerId="ADAL" clId="{9756C625-6BDF-4C35-AF24-DCF066941296}" dt="2023-10-02T20:02:33.064" v="5109" actId="478"/>
          <ac:spMkLst>
            <pc:docMk/>
            <pc:sldMk cId="0" sldId="276"/>
            <ac:spMk id="358" creationId="{00000000-0000-0000-0000-000000000000}"/>
          </ac:spMkLst>
        </pc:spChg>
        <pc:spChg chg="mod topLvl">
          <ac:chgData name="Stringfellow, Kina F. DPI" userId="002858cf-6d8d-4f58-b096-3c8ddc1070aa" providerId="ADAL" clId="{9756C625-6BDF-4C35-AF24-DCF066941296}" dt="2023-10-03T16:38:32.279" v="11474" actId="165"/>
          <ac:spMkLst>
            <pc:docMk/>
            <pc:sldMk cId="0" sldId="276"/>
            <ac:spMk id="362" creationId="{00000000-0000-0000-0000-000000000000}"/>
          </ac:spMkLst>
        </pc:spChg>
        <pc:grpChg chg="add del mod">
          <ac:chgData name="Stringfellow, Kina F. DPI" userId="002858cf-6d8d-4f58-b096-3c8ddc1070aa" providerId="ADAL" clId="{9756C625-6BDF-4C35-AF24-DCF066941296}" dt="2023-10-03T16:38:32.279" v="11474" actId="165"/>
          <ac:grpSpMkLst>
            <pc:docMk/>
            <pc:sldMk cId="0" sldId="276"/>
            <ac:grpSpMk id="2" creationId="{CDEDD01B-0A8A-E112-9A4D-E8EB6CD36014}"/>
          </ac:grpSpMkLst>
        </pc:grpChg>
        <pc:picChg chg="del mod">
          <ac:chgData name="Stringfellow, Kina F. DPI" userId="002858cf-6d8d-4f58-b096-3c8ddc1070aa" providerId="ADAL" clId="{9756C625-6BDF-4C35-AF24-DCF066941296}" dt="2023-10-02T20:02:37.564" v="5110" actId="478"/>
          <ac:picMkLst>
            <pc:docMk/>
            <pc:sldMk cId="0" sldId="276"/>
            <ac:picMk id="359" creationId="{00000000-0000-0000-0000-000000000000}"/>
          </ac:picMkLst>
        </pc:picChg>
        <pc:picChg chg="del mod">
          <ac:chgData name="Stringfellow, Kina F. DPI" userId="002858cf-6d8d-4f58-b096-3c8ddc1070aa" providerId="ADAL" clId="{9756C625-6BDF-4C35-AF24-DCF066941296}" dt="2023-10-02T20:02:37.564" v="5110" actId="478"/>
          <ac:picMkLst>
            <pc:docMk/>
            <pc:sldMk cId="0" sldId="276"/>
            <ac:picMk id="360" creationId="{00000000-0000-0000-0000-000000000000}"/>
          </ac:picMkLst>
        </pc:picChg>
        <pc:picChg chg="del mod">
          <ac:chgData name="Stringfellow, Kina F. DPI" userId="002858cf-6d8d-4f58-b096-3c8ddc1070aa" providerId="ADAL" clId="{9756C625-6BDF-4C35-AF24-DCF066941296}" dt="2023-10-02T20:02:37.564" v="5110" actId="478"/>
          <ac:picMkLst>
            <pc:docMk/>
            <pc:sldMk cId="0" sldId="276"/>
            <ac:picMk id="361" creationId="{00000000-0000-0000-0000-000000000000}"/>
          </ac:picMkLst>
        </pc:picChg>
        <pc:picChg chg="mod topLvl">
          <ac:chgData name="Stringfellow, Kina F. DPI" userId="002858cf-6d8d-4f58-b096-3c8ddc1070aa" providerId="ADAL" clId="{9756C625-6BDF-4C35-AF24-DCF066941296}" dt="2023-10-03T16:38:32.279" v="11474" actId="165"/>
          <ac:picMkLst>
            <pc:docMk/>
            <pc:sldMk cId="0" sldId="276"/>
            <ac:picMk id="363" creationId="{00000000-0000-0000-0000-000000000000}"/>
          </ac:picMkLst>
        </pc:picChg>
        <pc:picChg chg="mod">
          <ac:chgData name="Stringfellow, Kina F. DPI" userId="002858cf-6d8d-4f58-b096-3c8ddc1070aa" providerId="ADAL" clId="{9756C625-6BDF-4C35-AF24-DCF066941296}" dt="2023-10-03T16:36:56.048" v="11246" actId="962"/>
          <ac:picMkLst>
            <pc:docMk/>
            <pc:sldMk cId="0" sldId="276"/>
            <ac:picMk id="364" creationId="{00000000-0000-0000-0000-000000000000}"/>
          </ac:picMkLst>
        </pc:picChg>
      </pc:sldChg>
      <pc:sldChg chg="modSp mod replTag delTag">
        <pc:chgData name="Stringfellow, Kina F. DPI" userId="002858cf-6d8d-4f58-b096-3c8ddc1070aa" providerId="ADAL" clId="{9756C625-6BDF-4C35-AF24-DCF066941296}" dt="2023-10-03T14:51:19.071" v="6515" actId="20577"/>
        <pc:sldMkLst>
          <pc:docMk/>
          <pc:sldMk cId="0" sldId="277"/>
        </pc:sldMkLst>
        <pc:spChg chg="mod">
          <ac:chgData name="Stringfellow, Kina F. DPI" userId="002858cf-6d8d-4f58-b096-3c8ddc1070aa" providerId="ADAL" clId="{9756C625-6BDF-4C35-AF24-DCF066941296}" dt="2023-10-03T14:51:19.071" v="6515" actId="20577"/>
          <ac:spMkLst>
            <pc:docMk/>
            <pc:sldMk cId="0" sldId="277"/>
            <ac:spMk id="369" creationId="{00000000-0000-0000-0000-000000000000}"/>
          </ac:spMkLst>
        </pc:spChg>
        <pc:picChg chg="mod modCrop">
          <ac:chgData name="Stringfellow, Kina F. DPI" userId="002858cf-6d8d-4f58-b096-3c8ddc1070aa" providerId="ADAL" clId="{9756C625-6BDF-4C35-AF24-DCF066941296}" dt="2023-10-02T20:09:24.208" v="5421" actId="962"/>
          <ac:picMkLst>
            <pc:docMk/>
            <pc:sldMk cId="0" sldId="277"/>
            <ac:picMk id="3" creationId="{91C8FFF9-C710-17BE-8C1E-374027CF46C1}"/>
          </ac:picMkLst>
        </pc:picChg>
      </pc:sldChg>
      <pc:sldChg chg="modSp mod replTag delTag">
        <pc:chgData name="Stringfellow, Kina F. DPI" userId="002858cf-6d8d-4f58-b096-3c8ddc1070aa" providerId="ADAL" clId="{9756C625-6BDF-4C35-AF24-DCF066941296}" dt="2023-10-03T14:51:25.916" v="6517"/>
        <pc:sldMkLst>
          <pc:docMk/>
          <pc:sldMk cId="0" sldId="278"/>
        </pc:sldMkLst>
        <pc:spChg chg="mod">
          <ac:chgData name="Stringfellow, Kina F. DPI" userId="002858cf-6d8d-4f58-b096-3c8ddc1070aa" providerId="ADAL" clId="{9756C625-6BDF-4C35-AF24-DCF066941296}" dt="2023-10-02T18:44:46.753" v="516" actId="255"/>
          <ac:spMkLst>
            <pc:docMk/>
            <pc:sldMk cId="0" sldId="278"/>
            <ac:spMk id="375" creationId="{00000000-0000-0000-0000-000000000000}"/>
          </ac:spMkLst>
        </pc:spChg>
        <pc:spChg chg="mod">
          <ac:chgData name="Stringfellow, Kina F. DPI" userId="002858cf-6d8d-4f58-b096-3c8ddc1070aa" providerId="ADAL" clId="{9756C625-6BDF-4C35-AF24-DCF066941296}" dt="2023-10-02T20:10:45.106" v="5442" actId="1076"/>
          <ac:spMkLst>
            <pc:docMk/>
            <pc:sldMk cId="0" sldId="278"/>
            <ac:spMk id="376" creationId="{00000000-0000-0000-0000-000000000000}"/>
          </ac:spMkLst>
        </pc:spChg>
        <pc:picChg chg="mod">
          <ac:chgData name="Stringfellow, Kina F. DPI" userId="002858cf-6d8d-4f58-b096-3c8ddc1070aa" providerId="ADAL" clId="{9756C625-6BDF-4C35-AF24-DCF066941296}" dt="2023-10-02T20:14:50.655" v="5838" actId="208"/>
          <ac:picMkLst>
            <pc:docMk/>
            <pc:sldMk cId="0" sldId="278"/>
            <ac:picMk id="3" creationId="{39C53026-FB1C-45C1-0BCC-82443EEBFD66}"/>
          </ac:picMkLst>
        </pc:picChg>
      </pc:sldChg>
      <pc:sldChg chg="addSp delSp modSp mod replTag delTag">
        <pc:chgData name="Stringfellow, Kina F. DPI" userId="002858cf-6d8d-4f58-b096-3c8ddc1070aa" providerId="ADAL" clId="{9756C625-6BDF-4C35-AF24-DCF066941296}" dt="2023-10-03T14:52:30.408" v="6550" actId="114"/>
        <pc:sldMkLst>
          <pc:docMk/>
          <pc:sldMk cId="0" sldId="279"/>
        </pc:sldMkLst>
        <pc:spChg chg="add del mod">
          <ac:chgData name="Stringfellow, Kina F. DPI" userId="002858cf-6d8d-4f58-b096-3c8ddc1070aa" providerId="ADAL" clId="{9756C625-6BDF-4C35-AF24-DCF066941296}" dt="2023-10-02T20:18:24.767" v="5879" actId="478"/>
          <ac:spMkLst>
            <pc:docMk/>
            <pc:sldMk cId="0" sldId="279"/>
            <ac:spMk id="3" creationId="{52F8DE29-B2D0-687C-A3DE-98B8358987D2}"/>
          </ac:spMkLst>
        </pc:spChg>
        <pc:spChg chg="mod">
          <ac:chgData name="Stringfellow, Kina F. DPI" userId="002858cf-6d8d-4f58-b096-3c8ddc1070aa" providerId="ADAL" clId="{9756C625-6BDF-4C35-AF24-DCF066941296}" dt="2023-10-03T14:52:30.408" v="6550" actId="114"/>
          <ac:spMkLst>
            <pc:docMk/>
            <pc:sldMk cId="0" sldId="279"/>
            <ac:spMk id="382" creationId="{00000000-0000-0000-0000-000000000000}"/>
          </ac:spMkLst>
        </pc:spChg>
        <pc:spChg chg="mod">
          <ac:chgData name="Stringfellow, Kina F. DPI" userId="002858cf-6d8d-4f58-b096-3c8ddc1070aa" providerId="ADAL" clId="{9756C625-6BDF-4C35-AF24-DCF066941296}" dt="2023-10-03T14:51:57.192" v="6528" actId="20577"/>
          <ac:spMkLst>
            <pc:docMk/>
            <pc:sldMk cId="0" sldId="279"/>
            <ac:spMk id="383" creationId="{00000000-0000-0000-0000-000000000000}"/>
          </ac:spMkLst>
        </pc:spChg>
        <pc:spChg chg="del mod">
          <ac:chgData name="Stringfellow, Kina F. DPI" userId="002858cf-6d8d-4f58-b096-3c8ddc1070aa" providerId="ADAL" clId="{9756C625-6BDF-4C35-AF24-DCF066941296}" dt="2023-10-02T20:18:21.721" v="5878" actId="478"/>
          <ac:spMkLst>
            <pc:docMk/>
            <pc:sldMk cId="0" sldId="279"/>
            <ac:spMk id="385" creationId="{00000000-0000-0000-0000-000000000000}"/>
          </ac:spMkLst>
        </pc:spChg>
        <pc:picChg chg="mod">
          <ac:chgData name="Stringfellow, Kina F. DPI" userId="002858cf-6d8d-4f58-b096-3c8ddc1070aa" providerId="ADAL" clId="{9756C625-6BDF-4C35-AF24-DCF066941296}" dt="2023-10-02T20:18:41.764" v="5890" actId="1076"/>
          <ac:picMkLst>
            <pc:docMk/>
            <pc:sldMk cId="0" sldId="279"/>
            <ac:picMk id="384" creationId="{00000000-0000-0000-0000-000000000000}"/>
          </ac:picMkLst>
        </pc:picChg>
      </pc:sldChg>
      <pc:sldChg chg="modSp mod replTag delTag">
        <pc:chgData name="Stringfellow, Kina F. DPI" userId="002858cf-6d8d-4f58-b096-3c8ddc1070aa" providerId="ADAL" clId="{9756C625-6BDF-4C35-AF24-DCF066941296}" dt="2023-10-03T14:52:46.355" v="6558" actId="20577"/>
        <pc:sldMkLst>
          <pc:docMk/>
          <pc:sldMk cId="0" sldId="280"/>
        </pc:sldMkLst>
        <pc:spChg chg="mod">
          <ac:chgData name="Stringfellow, Kina F. DPI" userId="002858cf-6d8d-4f58-b096-3c8ddc1070aa" providerId="ADAL" clId="{9756C625-6BDF-4C35-AF24-DCF066941296}" dt="2023-10-03T14:52:46.355" v="6558" actId="20577"/>
          <ac:spMkLst>
            <pc:docMk/>
            <pc:sldMk cId="0" sldId="280"/>
            <ac:spMk id="390" creationId="{00000000-0000-0000-0000-000000000000}"/>
          </ac:spMkLst>
        </pc:spChg>
        <pc:spChg chg="mod">
          <ac:chgData name="Stringfellow, Kina F. DPI" userId="002858cf-6d8d-4f58-b096-3c8ddc1070aa" providerId="ADAL" clId="{9756C625-6BDF-4C35-AF24-DCF066941296}" dt="2023-10-02T20:13:30.581" v="5667" actId="12"/>
          <ac:spMkLst>
            <pc:docMk/>
            <pc:sldMk cId="0" sldId="280"/>
            <ac:spMk id="391" creationId="{00000000-0000-0000-0000-000000000000}"/>
          </ac:spMkLst>
        </pc:spChg>
        <pc:picChg chg="mod">
          <ac:chgData name="Stringfellow, Kina F. DPI" userId="002858cf-6d8d-4f58-b096-3c8ddc1070aa" providerId="ADAL" clId="{9756C625-6BDF-4C35-AF24-DCF066941296}" dt="2023-10-02T20:14:45.871" v="5833" actId="1582"/>
          <ac:picMkLst>
            <pc:docMk/>
            <pc:sldMk cId="0" sldId="280"/>
            <ac:picMk id="392" creationId="{00000000-0000-0000-0000-000000000000}"/>
          </ac:picMkLst>
        </pc:picChg>
      </pc:sldChg>
      <pc:sldChg chg="modSp mod replTag delTag">
        <pc:chgData name="Stringfellow, Kina F. DPI" userId="002858cf-6d8d-4f58-b096-3c8ddc1070aa" providerId="ADAL" clId="{9756C625-6BDF-4C35-AF24-DCF066941296}" dt="2023-10-03T16:37:47.104" v="11386" actId="962"/>
        <pc:sldMkLst>
          <pc:docMk/>
          <pc:sldMk cId="0" sldId="281"/>
        </pc:sldMkLst>
        <pc:spChg chg="mod">
          <ac:chgData name="Stringfellow, Kina F. DPI" userId="002858cf-6d8d-4f58-b096-3c8ddc1070aa" providerId="ADAL" clId="{9756C625-6BDF-4C35-AF24-DCF066941296}" dt="2023-10-03T14:53:00.255" v="6568" actId="20577"/>
          <ac:spMkLst>
            <pc:docMk/>
            <pc:sldMk cId="0" sldId="281"/>
            <ac:spMk id="397" creationId="{00000000-0000-0000-0000-000000000000}"/>
          </ac:spMkLst>
        </pc:spChg>
        <pc:spChg chg="mod">
          <ac:chgData name="Stringfellow, Kina F. DPI" userId="002858cf-6d8d-4f58-b096-3c8ddc1070aa" providerId="ADAL" clId="{9756C625-6BDF-4C35-AF24-DCF066941296}" dt="2023-10-02T20:19:12.076" v="5903" actId="20577"/>
          <ac:spMkLst>
            <pc:docMk/>
            <pc:sldMk cId="0" sldId="281"/>
            <ac:spMk id="398" creationId="{00000000-0000-0000-0000-000000000000}"/>
          </ac:spMkLst>
        </pc:spChg>
        <pc:picChg chg="mod">
          <ac:chgData name="Stringfellow, Kina F. DPI" userId="002858cf-6d8d-4f58-b096-3c8ddc1070aa" providerId="ADAL" clId="{9756C625-6BDF-4C35-AF24-DCF066941296}" dt="2023-10-03T16:37:47.104" v="11386" actId="962"/>
          <ac:picMkLst>
            <pc:docMk/>
            <pc:sldMk cId="0" sldId="281"/>
            <ac:picMk id="399" creationId="{00000000-0000-0000-0000-000000000000}"/>
          </ac:picMkLst>
        </pc:picChg>
      </pc:sldChg>
      <pc:sldChg chg="modSp mod replTag delTag">
        <pc:chgData name="Stringfellow, Kina F. DPI" userId="002858cf-6d8d-4f58-b096-3c8ddc1070aa" providerId="ADAL" clId="{9756C625-6BDF-4C35-AF24-DCF066941296}" dt="2023-10-03T14:54:02.201" v="6647" actId="14100"/>
        <pc:sldMkLst>
          <pc:docMk/>
          <pc:sldMk cId="0" sldId="282"/>
        </pc:sldMkLst>
        <pc:spChg chg="mod">
          <ac:chgData name="Stringfellow, Kina F. DPI" userId="002858cf-6d8d-4f58-b096-3c8ddc1070aa" providerId="ADAL" clId="{9756C625-6BDF-4C35-AF24-DCF066941296}" dt="2023-10-03T14:53:10.543" v="6584" actId="20577"/>
          <ac:spMkLst>
            <pc:docMk/>
            <pc:sldMk cId="0" sldId="282"/>
            <ac:spMk id="404" creationId="{00000000-0000-0000-0000-000000000000}"/>
          </ac:spMkLst>
        </pc:spChg>
        <pc:spChg chg="mod">
          <ac:chgData name="Stringfellow, Kina F. DPI" userId="002858cf-6d8d-4f58-b096-3c8ddc1070aa" providerId="ADAL" clId="{9756C625-6BDF-4C35-AF24-DCF066941296}" dt="2023-10-03T14:54:02.201" v="6647" actId="14100"/>
          <ac:spMkLst>
            <pc:docMk/>
            <pc:sldMk cId="0" sldId="282"/>
            <ac:spMk id="405" creationId="{00000000-0000-0000-0000-000000000000}"/>
          </ac:spMkLst>
        </pc:spChg>
      </pc:sldChg>
      <pc:sldChg chg="delSp modSp mod replTag delTag">
        <pc:chgData name="Stringfellow, Kina F. DPI" userId="002858cf-6d8d-4f58-b096-3c8ddc1070aa" providerId="ADAL" clId="{9756C625-6BDF-4C35-AF24-DCF066941296}" dt="2023-10-03T14:54:28.138" v="6654" actId="20577"/>
        <pc:sldMkLst>
          <pc:docMk/>
          <pc:sldMk cId="0" sldId="283"/>
        </pc:sldMkLst>
        <pc:spChg chg="mod">
          <ac:chgData name="Stringfellow, Kina F. DPI" userId="002858cf-6d8d-4f58-b096-3c8ddc1070aa" providerId="ADAL" clId="{9756C625-6BDF-4C35-AF24-DCF066941296}" dt="2023-10-02T18:45:27.957" v="552" actId="948"/>
          <ac:spMkLst>
            <pc:docMk/>
            <pc:sldMk cId="0" sldId="283"/>
            <ac:spMk id="410" creationId="{00000000-0000-0000-0000-000000000000}"/>
          </ac:spMkLst>
        </pc:spChg>
        <pc:spChg chg="del">
          <ac:chgData name="Stringfellow, Kina F. DPI" userId="002858cf-6d8d-4f58-b096-3c8ddc1070aa" providerId="ADAL" clId="{9756C625-6BDF-4C35-AF24-DCF066941296}" dt="2023-09-29T16:42:40.001" v="11" actId="478"/>
          <ac:spMkLst>
            <pc:docMk/>
            <pc:sldMk cId="0" sldId="283"/>
            <ac:spMk id="412" creationId="{00000000-0000-0000-0000-000000000000}"/>
          </ac:spMkLst>
        </pc:spChg>
        <pc:graphicFrameChg chg="mod modGraphic">
          <ac:chgData name="Stringfellow, Kina F. DPI" userId="002858cf-6d8d-4f58-b096-3c8ddc1070aa" providerId="ADAL" clId="{9756C625-6BDF-4C35-AF24-DCF066941296}" dt="2023-10-03T14:54:28.138" v="6654" actId="20577"/>
          <ac:graphicFrameMkLst>
            <pc:docMk/>
            <pc:sldMk cId="0" sldId="283"/>
            <ac:graphicFrameMk id="411" creationId="{00000000-0000-0000-0000-000000000000}"/>
          </ac:graphicFrameMkLst>
        </pc:graphicFrameChg>
      </pc:sldChg>
      <pc:sldChg chg="addSp delSp modSp mod replTag delTag">
        <pc:chgData name="Stringfellow, Kina F. DPI" userId="002858cf-6d8d-4f58-b096-3c8ddc1070aa" providerId="ADAL" clId="{9756C625-6BDF-4C35-AF24-DCF066941296}" dt="2023-10-03T15:35:47.794" v="7791" actId="114"/>
        <pc:sldMkLst>
          <pc:docMk/>
          <pc:sldMk cId="0" sldId="284"/>
        </pc:sldMkLst>
        <pc:spChg chg="add del mod">
          <ac:chgData name="Stringfellow, Kina F. DPI" userId="002858cf-6d8d-4f58-b096-3c8ddc1070aa" providerId="ADAL" clId="{9756C625-6BDF-4C35-AF24-DCF066941296}" dt="2023-10-03T15:34:27.958" v="7725" actId="478"/>
          <ac:spMkLst>
            <pc:docMk/>
            <pc:sldMk cId="0" sldId="284"/>
            <ac:spMk id="3" creationId="{F25C1F04-041E-C556-4684-45E4E8093FAC}"/>
          </ac:spMkLst>
        </pc:spChg>
        <pc:spChg chg="add mod">
          <ac:chgData name="Stringfellow, Kina F. DPI" userId="002858cf-6d8d-4f58-b096-3c8ddc1070aa" providerId="ADAL" clId="{9756C625-6BDF-4C35-AF24-DCF066941296}" dt="2023-10-03T15:35:47.794" v="7791" actId="114"/>
          <ac:spMkLst>
            <pc:docMk/>
            <pc:sldMk cId="0" sldId="284"/>
            <ac:spMk id="4" creationId="{A74D61D4-0786-F826-A126-E68E968399EE}"/>
          </ac:spMkLst>
        </pc:spChg>
        <pc:spChg chg="mod">
          <ac:chgData name="Stringfellow, Kina F. DPI" userId="002858cf-6d8d-4f58-b096-3c8ddc1070aa" providerId="ADAL" clId="{9756C625-6BDF-4C35-AF24-DCF066941296}" dt="2023-10-02T18:45:33.826" v="559" actId="2711"/>
          <ac:spMkLst>
            <pc:docMk/>
            <pc:sldMk cId="0" sldId="284"/>
            <ac:spMk id="417" creationId="{00000000-0000-0000-0000-000000000000}"/>
          </ac:spMkLst>
        </pc:spChg>
        <pc:spChg chg="del mod">
          <ac:chgData name="Stringfellow, Kina F. DPI" userId="002858cf-6d8d-4f58-b096-3c8ddc1070aa" providerId="ADAL" clId="{9756C625-6BDF-4C35-AF24-DCF066941296}" dt="2023-10-03T15:34:11.243" v="7723" actId="478"/>
          <ac:spMkLst>
            <pc:docMk/>
            <pc:sldMk cId="0" sldId="284"/>
            <ac:spMk id="418" creationId="{00000000-0000-0000-0000-000000000000}"/>
          </ac:spMkLst>
        </pc:spChg>
      </pc:sldChg>
      <pc:sldChg chg="delSp modSp mod replTag delTag">
        <pc:chgData name="Stringfellow, Kina F. DPI" userId="002858cf-6d8d-4f58-b096-3c8ddc1070aa" providerId="ADAL" clId="{9756C625-6BDF-4C35-AF24-DCF066941296}" dt="2023-10-03T15:35:52.251" v="7793"/>
        <pc:sldMkLst>
          <pc:docMk/>
          <pc:sldMk cId="0" sldId="285"/>
        </pc:sldMkLst>
        <pc:spChg chg="mod">
          <ac:chgData name="Stringfellow, Kina F. DPI" userId="002858cf-6d8d-4f58-b096-3c8ddc1070aa" providerId="ADAL" clId="{9756C625-6BDF-4C35-AF24-DCF066941296}" dt="2023-10-03T15:24:39.071" v="7471" actId="20577"/>
          <ac:spMkLst>
            <pc:docMk/>
            <pc:sldMk cId="0" sldId="285"/>
            <ac:spMk id="423" creationId="{00000000-0000-0000-0000-000000000000}"/>
          </ac:spMkLst>
        </pc:spChg>
        <pc:spChg chg="mod">
          <ac:chgData name="Stringfellow, Kina F. DPI" userId="002858cf-6d8d-4f58-b096-3c8ddc1070aa" providerId="ADAL" clId="{9756C625-6BDF-4C35-AF24-DCF066941296}" dt="2023-10-03T15:16:54.969" v="6967" actId="14100"/>
          <ac:spMkLst>
            <pc:docMk/>
            <pc:sldMk cId="0" sldId="285"/>
            <ac:spMk id="424" creationId="{00000000-0000-0000-0000-000000000000}"/>
          </ac:spMkLst>
        </pc:spChg>
        <pc:spChg chg="del">
          <ac:chgData name="Stringfellow, Kina F. DPI" userId="002858cf-6d8d-4f58-b096-3c8ddc1070aa" providerId="ADAL" clId="{9756C625-6BDF-4C35-AF24-DCF066941296}" dt="2023-10-03T15:12:59.558" v="6846" actId="478"/>
          <ac:spMkLst>
            <pc:docMk/>
            <pc:sldMk cId="0" sldId="285"/>
            <ac:spMk id="425" creationId="{00000000-0000-0000-0000-000000000000}"/>
          </ac:spMkLst>
        </pc:spChg>
      </pc:sldChg>
      <pc:sldChg chg="addSp delSp modSp mod replTag delTag">
        <pc:chgData name="Stringfellow, Kina F. DPI" userId="002858cf-6d8d-4f58-b096-3c8ddc1070aa" providerId="ADAL" clId="{9756C625-6BDF-4C35-AF24-DCF066941296}" dt="2023-10-03T16:48:23.099" v="12363" actId="13244"/>
        <pc:sldMkLst>
          <pc:docMk/>
          <pc:sldMk cId="0" sldId="286"/>
        </pc:sldMkLst>
        <pc:spChg chg="add mod ord">
          <ac:chgData name="Stringfellow, Kina F. DPI" userId="002858cf-6d8d-4f58-b096-3c8ddc1070aa" providerId="ADAL" clId="{9756C625-6BDF-4C35-AF24-DCF066941296}" dt="2023-10-03T16:47:35.378" v="12351" actId="13244"/>
          <ac:spMkLst>
            <pc:docMk/>
            <pc:sldMk cId="0" sldId="286"/>
            <ac:spMk id="3" creationId="{407457B1-B2D9-27E9-207D-6E7A5B8419E6}"/>
          </ac:spMkLst>
        </pc:spChg>
        <pc:spChg chg="add mod ord">
          <ac:chgData name="Stringfellow, Kina F. DPI" userId="002858cf-6d8d-4f58-b096-3c8ddc1070aa" providerId="ADAL" clId="{9756C625-6BDF-4C35-AF24-DCF066941296}" dt="2023-10-03T16:48:23.099" v="12363" actId="13244"/>
          <ac:spMkLst>
            <pc:docMk/>
            <pc:sldMk cId="0" sldId="286"/>
            <ac:spMk id="5" creationId="{6C2AB83B-275B-2A79-EEC4-365F28C852C7}"/>
          </ac:spMkLst>
        </pc:spChg>
        <pc:spChg chg="mod">
          <ac:chgData name="Stringfellow, Kina F. DPI" userId="002858cf-6d8d-4f58-b096-3c8ddc1070aa" providerId="ADAL" clId="{9756C625-6BDF-4C35-AF24-DCF066941296}" dt="2023-10-03T15:24:47.853" v="7485" actId="20577"/>
          <ac:spMkLst>
            <pc:docMk/>
            <pc:sldMk cId="0" sldId="286"/>
            <ac:spMk id="430" creationId="{00000000-0000-0000-0000-000000000000}"/>
          </ac:spMkLst>
        </pc:spChg>
        <pc:spChg chg="mod">
          <ac:chgData name="Stringfellow, Kina F. DPI" userId="002858cf-6d8d-4f58-b096-3c8ddc1070aa" providerId="ADAL" clId="{9756C625-6BDF-4C35-AF24-DCF066941296}" dt="2023-10-03T15:17:09.015" v="6974" actId="14100"/>
          <ac:spMkLst>
            <pc:docMk/>
            <pc:sldMk cId="0" sldId="286"/>
            <ac:spMk id="431" creationId="{00000000-0000-0000-0000-000000000000}"/>
          </ac:spMkLst>
        </pc:spChg>
        <pc:spChg chg="mod">
          <ac:chgData name="Stringfellow, Kina F. DPI" userId="002858cf-6d8d-4f58-b096-3c8ddc1070aa" providerId="ADAL" clId="{9756C625-6BDF-4C35-AF24-DCF066941296}" dt="2023-10-03T16:48:15.894" v="12362" actId="1076"/>
          <ac:spMkLst>
            <pc:docMk/>
            <pc:sldMk cId="0" sldId="286"/>
            <ac:spMk id="432" creationId="{00000000-0000-0000-0000-000000000000}"/>
          </ac:spMkLst>
        </pc:spChg>
        <pc:picChg chg="del mod">
          <ac:chgData name="Stringfellow, Kina F. DPI" userId="002858cf-6d8d-4f58-b096-3c8ddc1070aa" providerId="ADAL" clId="{9756C625-6BDF-4C35-AF24-DCF066941296}" dt="2023-10-03T15:11:28.231" v="6803" actId="478"/>
          <ac:picMkLst>
            <pc:docMk/>
            <pc:sldMk cId="0" sldId="286"/>
            <ac:picMk id="433" creationId="{00000000-0000-0000-0000-000000000000}"/>
          </ac:picMkLst>
        </pc:picChg>
      </pc:sldChg>
      <pc:sldChg chg="modSp mod replTag delTag">
        <pc:chgData name="Stringfellow, Kina F. DPI" userId="002858cf-6d8d-4f58-b096-3c8ddc1070aa" providerId="ADAL" clId="{9756C625-6BDF-4C35-AF24-DCF066941296}" dt="2023-10-03T15:35:53.045" v="7797"/>
        <pc:sldMkLst>
          <pc:docMk/>
          <pc:sldMk cId="0" sldId="287"/>
        </pc:sldMkLst>
        <pc:spChg chg="mod">
          <ac:chgData name="Stringfellow, Kina F. DPI" userId="002858cf-6d8d-4f58-b096-3c8ddc1070aa" providerId="ADAL" clId="{9756C625-6BDF-4C35-AF24-DCF066941296}" dt="2023-10-02T18:46:22.854" v="590" actId="20577"/>
          <ac:spMkLst>
            <pc:docMk/>
            <pc:sldMk cId="0" sldId="287"/>
            <ac:spMk id="438" creationId="{00000000-0000-0000-0000-000000000000}"/>
          </ac:spMkLst>
        </pc:spChg>
        <pc:spChg chg="mod">
          <ac:chgData name="Stringfellow, Kina F. DPI" userId="002858cf-6d8d-4f58-b096-3c8ddc1070aa" providerId="ADAL" clId="{9756C625-6BDF-4C35-AF24-DCF066941296}" dt="2023-10-03T15:21:43.988" v="7068" actId="1076"/>
          <ac:spMkLst>
            <pc:docMk/>
            <pc:sldMk cId="0" sldId="287"/>
            <ac:spMk id="439" creationId="{00000000-0000-0000-0000-000000000000}"/>
          </ac:spMkLst>
        </pc:spChg>
        <pc:spChg chg="mod">
          <ac:chgData name="Stringfellow, Kina F. DPI" userId="002858cf-6d8d-4f58-b096-3c8ddc1070aa" providerId="ADAL" clId="{9756C625-6BDF-4C35-AF24-DCF066941296}" dt="2023-10-03T15:21:52.861" v="7070" actId="122"/>
          <ac:spMkLst>
            <pc:docMk/>
            <pc:sldMk cId="0" sldId="287"/>
            <ac:spMk id="440" creationId="{00000000-0000-0000-0000-000000000000}"/>
          </ac:spMkLst>
        </pc:spChg>
        <pc:spChg chg="mod">
          <ac:chgData name="Stringfellow, Kina F. DPI" userId="002858cf-6d8d-4f58-b096-3c8ddc1070aa" providerId="ADAL" clId="{9756C625-6BDF-4C35-AF24-DCF066941296}" dt="2023-10-03T15:21:56.133" v="7071" actId="121"/>
          <ac:spMkLst>
            <pc:docMk/>
            <pc:sldMk cId="0" sldId="287"/>
            <ac:spMk id="441" creationId="{00000000-0000-0000-0000-000000000000}"/>
          </ac:spMkLst>
        </pc:spChg>
        <pc:picChg chg="mod">
          <ac:chgData name="Stringfellow, Kina F. DPI" userId="002858cf-6d8d-4f58-b096-3c8ddc1070aa" providerId="ADAL" clId="{9756C625-6BDF-4C35-AF24-DCF066941296}" dt="2023-10-03T15:22:32.674" v="7220" actId="962"/>
          <ac:picMkLst>
            <pc:docMk/>
            <pc:sldMk cId="0" sldId="287"/>
            <ac:picMk id="3" creationId="{9931AC0D-B377-9FA2-A1BC-9DB4407B0D73}"/>
          </ac:picMkLst>
        </pc:picChg>
      </pc:sldChg>
      <pc:sldChg chg="modSp mod replTag delTag">
        <pc:chgData name="Stringfellow, Kina F. DPI" userId="002858cf-6d8d-4f58-b096-3c8ddc1070aa" providerId="ADAL" clId="{9756C625-6BDF-4C35-AF24-DCF066941296}" dt="2023-10-03T15:35:53.410" v="7799"/>
        <pc:sldMkLst>
          <pc:docMk/>
          <pc:sldMk cId="0" sldId="288"/>
        </pc:sldMkLst>
        <pc:spChg chg="mod">
          <ac:chgData name="Stringfellow, Kina F. DPI" userId="002858cf-6d8d-4f58-b096-3c8ddc1070aa" providerId="ADAL" clId="{9756C625-6BDF-4C35-AF24-DCF066941296}" dt="2023-10-03T15:24:56.482" v="7499" actId="20577"/>
          <ac:spMkLst>
            <pc:docMk/>
            <pc:sldMk cId="0" sldId="288"/>
            <ac:spMk id="447" creationId="{00000000-0000-0000-0000-000000000000}"/>
          </ac:spMkLst>
        </pc:spChg>
        <pc:spChg chg="mod">
          <ac:chgData name="Stringfellow, Kina F. DPI" userId="002858cf-6d8d-4f58-b096-3c8ddc1070aa" providerId="ADAL" clId="{9756C625-6BDF-4C35-AF24-DCF066941296}" dt="2023-10-03T15:23:25.724" v="7239" actId="14100"/>
          <ac:spMkLst>
            <pc:docMk/>
            <pc:sldMk cId="0" sldId="288"/>
            <ac:spMk id="448" creationId="{00000000-0000-0000-0000-000000000000}"/>
          </ac:spMkLst>
        </pc:spChg>
        <pc:picChg chg="mod">
          <ac:chgData name="Stringfellow, Kina F. DPI" userId="002858cf-6d8d-4f58-b096-3c8ddc1070aa" providerId="ADAL" clId="{9756C625-6BDF-4C35-AF24-DCF066941296}" dt="2023-10-03T15:24:08.043" v="7449" actId="962"/>
          <ac:picMkLst>
            <pc:docMk/>
            <pc:sldMk cId="0" sldId="288"/>
            <ac:picMk id="2" creationId="{3157C6E9-3A61-6A1F-F030-5FC4B222467B}"/>
          </ac:picMkLst>
        </pc:picChg>
      </pc:sldChg>
      <pc:sldChg chg="addSp modSp mod replTag delTag">
        <pc:chgData name="Stringfellow, Kina F. DPI" userId="002858cf-6d8d-4f58-b096-3c8ddc1070aa" providerId="ADAL" clId="{9756C625-6BDF-4C35-AF24-DCF066941296}" dt="2023-10-03T16:51:51.425" v="13150" actId="962"/>
        <pc:sldMkLst>
          <pc:docMk/>
          <pc:sldMk cId="0" sldId="289"/>
        </pc:sldMkLst>
        <pc:spChg chg="add mod">
          <ac:chgData name="Stringfellow, Kina F. DPI" userId="002858cf-6d8d-4f58-b096-3c8ddc1070aa" providerId="ADAL" clId="{9756C625-6BDF-4C35-AF24-DCF066941296}" dt="2023-10-03T15:29:57.943" v="7633" actId="14100"/>
          <ac:spMkLst>
            <pc:docMk/>
            <pc:sldMk cId="0" sldId="289"/>
            <ac:spMk id="5" creationId="{8EA530EF-B449-A069-C744-A9E821C78219}"/>
          </ac:spMkLst>
        </pc:spChg>
        <pc:spChg chg="add mod">
          <ac:chgData name="Stringfellow, Kina F. DPI" userId="002858cf-6d8d-4f58-b096-3c8ddc1070aa" providerId="ADAL" clId="{9756C625-6BDF-4C35-AF24-DCF066941296}" dt="2023-10-03T15:29:42.783" v="7631" actId="14100"/>
          <ac:spMkLst>
            <pc:docMk/>
            <pc:sldMk cId="0" sldId="289"/>
            <ac:spMk id="7" creationId="{25560A22-C113-0E4A-68E0-049FF194041D}"/>
          </ac:spMkLst>
        </pc:spChg>
        <pc:spChg chg="mod">
          <ac:chgData name="Stringfellow, Kina F. DPI" userId="002858cf-6d8d-4f58-b096-3c8ddc1070aa" providerId="ADAL" clId="{9756C625-6BDF-4C35-AF24-DCF066941296}" dt="2023-10-03T15:25:08.556" v="7512" actId="20577"/>
          <ac:spMkLst>
            <pc:docMk/>
            <pc:sldMk cId="0" sldId="289"/>
            <ac:spMk id="454" creationId="{00000000-0000-0000-0000-000000000000}"/>
          </ac:spMkLst>
        </pc:spChg>
        <pc:spChg chg="mod">
          <ac:chgData name="Stringfellow, Kina F. DPI" userId="002858cf-6d8d-4f58-b096-3c8ddc1070aa" providerId="ADAL" clId="{9756C625-6BDF-4C35-AF24-DCF066941296}" dt="2023-10-03T15:26:27.597" v="7538"/>
          <ac:spMkLst>
            <pc:docMk/>
            <pc:sldMk cId="0" sldId="289"/>
            <ac:spMk id="455" creationId="{00000000-0000-0000-0000-000000000000}"/>
          </ac:spMkLst>
        </pc:spChg>
        <pc:picChg chg="mod">
          <ac:chgData name="Stringfellow, Kina F. DPI" userId="002858cf-6d8d-4f58-b096-3c8ddc1070aa" providerId="ADAL" clId="{9756C625-6BDF-4C35-AF24-DCF066941296}" dt="2023-10-03T16:51:35.184" v="13116" actId="962"/>
          <ac:picMkLst>
            <pc:docMk/>
            <pc:sldMk cId="0" sldId="289"/>
            <ac:picMk id="2" creationId="{36C6FB79-D7CA-36B9-F5E6-C5569DE06380}"/>
          </ac:picMkLst>
        </pc:picChg>
        <pc:picChg chg="mod">
          <ac:chgData name="Stringfellow, Kina F. DPI" userId="002858cf-6d8d-4f58-b096-3c8ddc1070aa" providerId="ADAL" clId="{9756C625-6BDF-4C35-AF24-DCF066941296}" dt="2023-10-03T16:51:51.425" v="13150" actId="962"/>
          <ac:picMkLst>
            <pc:docMk/>
            <pc:sldMk cId="0" sldId="289"/>
            <ac:picMk id="3" creationId="{7012D2BF-B981-B54D-0A82-EB6E692A7183}"/>
          </ac:picMkLst>
        </pc:picChg>
      </pc:sldChg>
      <pc:sldChg chg="delSp modSp mod replTag delTag">
        <pc:chgData name="Stringfellow, Kina F. DPI" userId="002858cf-6d8d-4f58-b096-3c8ddc1070aa" providerId="ADAL" clId="{9756C625-6BDF-4C35-AF24-DCF066941296}" dt="2023-10-03T15:38:53.749" v="7873"/>
        <pc:sldMkLst>
          <pc:docMk/>
          <pc:sldMk cId="0" sldId="290"/>
        </pc:sldMkLst>
        <pc:spChg chg="mod">
          <ac:chgData name="Stringfellow, Kina F. DPI" userId="002858cf-6d8d-4f58-b096-3c8ddc1070aa" providerId="ADAL" clId="{9756C625-6BDF-4C35-AF24-DCF066941296}" dt="2023-10-03T15:30:09.813" v="7638" actId="20577"/>
          <ac:spMkLst>
            <pc:docMk/>
            <pc:sldMk cId="0" sldId="290"/>
            <ac:spMk id="462" creationId="{00000000-0000-0000-0000-000000000000}"/>
          </ac:spMkLst>
        </pc:spChg>
        <pc:graphicFrameChg chg="mod modGraphic">
          <ac:chgData name="Stringfellow, Kina F. DPI" userId="002858cf-6d8d-4f58-b096-3c8ddc1070aa" providerId="ADAL" clId="{9756C625-6BDF-4C35-AF24-DCF066941296}" dt="2023-10-03T15:38:18.355" v="7865" actId="14734"/>
          <ac:graphicFrameMkLst>
            <pc:docMk/>
            <pc:sldMk cId="0" sldId="290"/>
            <ac:graphicFrameMk id="463" creationId="{00000000-0000-0000-0000-000000000000}"/>
          </ac:graphicFrameMkLst>
        </pc:graphicFrameChg>
        <pc:picChg chg="del">
          <ac:chgData name="Stringfellow, Kina F. DPI" userId="002858cf-6d8d-4f58-b096-3c8ddc1070aa" providerId="ADAL" clId="{9756C625-6BDF-4C35-AF24-DCF066941296}" dt="2023-10-03T15:36:58.410" v="7818" actId="478"/>
          <ac:picMkLst>
            <pc:docMk/>
            <pc:sldMk cId="0" sldId="290"/>
            <ac:picMk id="2" creationId="{1E37A117-8030-42B1-DB6D-034A8E0DD5D4}"/>
          </ac:picMkLst>
        </pc:picChg>
        <pc:picChg chg="del">
          <ac:chgData name="Stringfellow, Kina F. DPI" userId="002858cf-6d8d-4f58-b096-3c8ddc1070aa" providerId="ADAL" clId="{9756C625-6BDF-4C35-AF24-DCF066941296}" dt="2023-10-03T15:36:59.370" v="7819" actId="478"/>
          <ac:picMkLst>
            <pc:docMk/>
            <pc:sldMk cId="0" sldId="290"/>
            <ac:picMk id="3" creationId="{6940348C-E468-2028-7020-11FFFA1E7982}"/>
          </ac:picMkLst>
        </pc:picChg>
        <pc:picChg chg="del">
          <ac:chgData name="Stringfellow, Kina F. DPI" userId="002858cf-6d8d-4f58-b096-3c8ddc1070aa" providerId="ADAL" clId="{9756C625-6BDF-4C35-AF24-DCF066941296}" dt="2023-10-03T15:37:00.269" v="7820" actId="478"/>
          <ac:picMkLst>
            <pc:docMk/>
            <pc:sldMk cId="0" sldId="290"/>
            <ac:picMk id="4" creationId="{63BC391A-4AA4-B07D-B85E-D8B34225D133}"/>
          </ac:picMkLst>
        </pc:picChg>
      </pc:sldChg>
      <pc:sldChg chg="addSp delSp modSp mod replTag delTag">
        <pc:chgData name="Stringfellow, Kina F. DPI" userId="002858cf-6d8d-4f58-b096-3c8ddc1070aa" providerId="ADAL" clId="{9756C625-6BDF-4C35-AF24-DCF066941296}" dt="2023-10-03T15:45:02.259" v="8140"/>
        <pc:sldMkLst>
          <pc:docMk/>
          <pc:sldMk cId="0" sldId="291"/>
        </pc:sldMkLst>
        <pc:spChg chg="add mod">
          <ac:chgData name="Stringfellow, Kina F. DPI" userId="002858cf-6d8d-4f58-b096-3c8ddc1070aa" providerId="ADAL" clId="{9756C625-6BDF-4C35-AF24-DCF066941296}" dt="2023-10-03T15:42:58.918" v="7937" actId="208"/>
          <ac:spMkLst>
            <pc:docMk/>
            <pc:sldMk cId="0" sldId="291"/>
            <ac:spMk id="3" creationId="{81D17E99-FEBC-2F01-FD63-61CE79EAD7F9}"/>
          </ac:spMkLst>
        </pc:spChg>
        <pc:spChg chg="mod">
          <ac:chgData name="Stringfellow, Kina F. DPI" userId="002858cf-6d8d-4f58-b096-3c8ddc1070aa" providerId="ADAL" clId="{9756C625-6BDF-4C35-AF24-DCF066941296}" dt="2023-10-03T15:39:01.705" v="7893" actId="20577"/>
          <ac:spMkLst>
            <pc:docMk/>
            <pc:sldMk cId="0" sldId="291"/>
            <ac:spMk id="471" creationId="{00000000-0000-0000-0000-000000000000}"/>
          </ac:spMkLst>
        </pc:spChg>
        <pc:spChg chg="mod">
          <ac:chgData name="Stringfellow, Kina F. DPI" userId="002858cf-6d8d-4f58-b096-3c8ddc1070aa" providerId="ADAL" clId="{9756C625-6BDF-4C35-AF24-DCF066941296}" dt="2023-10-03T15:43:26.280" v="7943" actId="114"/>
          <ac:spMkLst>
            <pc:docMk/>
            <pc:sldMk cId="0" sldId="291"/>
            <ac:spMk id="472" creationId="{00000000-0000-0000-0000-000000000000}"/>
          </ac:spMkLst>
        </pc:spChg>
        <pc:spChg chg="del mod">
          <ac:chgData name="Stringfellow, Kina F. DPI" userId="002858cf-6d8d-4f58-b096-3c8ddc1070aa" providerId="ADAL" clId="{9756C625-6BDF-4C35-AF24-DCF066941296}" dt="2023-10-03T15:40:17.515" v="7905" actId="478"/>
          <ac:spMkLst>
            <pc:docMk/>
            <pc:sldMk cId="0" sldId="291"/>
            <ac:spMk id="474" creationId="{00000000-0000-0000-0000-000000000000}"/>
          </ac:spMkLst>
        </pc:spChg>
        <pc:picChg chg="mod">
          <ac:chgData name="Stringfellow, Kina F. DPI" userId="002858cf-6d8d-4f58-b096-3c8ddc1070aa" providerId="ADAL" clId="{9756C625-6BDF-4C35-AF24-DCF066941296}" dt="2023-10-03T15:44:52.074" v="8130" actId="962"/>
          <ac:picMkLst>
            <pc:docMk/>
            <pc:sldMk cId="0" sldId="291"/>
            <ac:picMk id="473" creationId="{00000000-0000-0000-0000-000000000000}"/>
          </ac:picMkLst>
        </pc:picChg>
      </pc:sldChg>
      <pc:sldChg chg="modSp mod replTag delTag">
        <pc:chgData name="Stringfellow, Kina F. DPI" userId="002858cf-6d8d-4f58-b096-3c8ddc1070aa" providerId="ADAL" clId="{9756C625-6BDF-4C35-AF24-DCF066941296}" dt="2023-10-03T15:59:47.012" v="9677"/>
        <pc:sldMkLst>
          <pc:docMk/>
          <pc:sldMk cId="0" sldId="292"/>
        </pc:sldMkLst>
        <pc:spChg chg="mod">
          <ac:chgData name="Stringfellow, Kina F. DPI" userId="002858cf-6d8d-4f58-b096-3c8ddc1070aa" providerId="ADAL" clId="{9756C625-6BDF-4C35-AF24-DCF066941296}" dt="2023-10-02T18:47:59.148" v="649" actId="113"/>
          <ac:spMkLst>
            <pc:docMk/>
            <pc:sldMk cId="0" sldId="292"/>
            <ac:spMk id="479" creationId="{00000000-0000-0000-0000-000000000000}"/>
          </ac:spMkLst>
        </pc:spChg>
        <pc:spChg chg="mod">
          <ac:chgData name="Stringfellow, Kina F. DPI" userId="002858cf-6d8d-4f58-b096-3c8ddc1070aa" providerId="ADAL" clId="{9756C625-6BDF-4C35-AF24-DCF066941296}" dt="2023-10-03T15:44:27.615" v="7970" actId="20577"/>
          <ac:spMkLst>
            <pc:docMk/>
            <pc:sldMk cId="0" sldId="292"/>
            <ac:spMk id="480" creationId="{00000000-0000-0000-0000-000000000000}"/>
          </ac:spMkLst>
        </pc:spChg>
      </pc:sldChg>
      <pc:sldChg chg="modSp mod replTag delTag">
        <pc:chgData name="Stringfellow, Kina F. DPI" userId="002858cf-6d8d-4f58-b096-3c8ddc1070aa" providerId="ADAL" clId="{9756C625-6BDF-4C35-AF24-DCF066941296}" dt="2023-10-03T15:59:55.162" v="9692" actId="20577"/>
        <pc:sldMkLst>
          <pc:docMk/>
          <pc:sldMk cId="0" sldId="293"/>
        </pc:sldMkLst>
        <pc:spChg chg="mod">
          <ac:chgData name="Stringfellow, Kina F. DPI" userId="002858cf-6d8d-4f58-b096-3c8ddc1070aa" providerId="ADAL" clId="{9756C625-6BDF-4C35-AF24-DCF066941296}" dt="2023-10-03T15:59:55.162" v="9692" actId="20577"/>
          <ac:spMkLst>
            <pc:docMk/>
            <pc:sldMk cId="0" sldId="293"/>
            <ac:spMk id="485" creationId="{00000000-0000-0000-0000-000000000000}"/>
          </ac:spMkLst>
        </pc:spChg>
        <pc:spChg chg="mod">
          <ac:chgData name="Stringfellow, Kina F. DPI" userId="002858cf-6d8d-4f58-b096-3c8ddc1070aa" providerId="ADAL" clId="{9756C625-6BDF-4C35-AF24-DCF066941296}" dt="2023-10-03T15:47:10.523" v="8211" actId="20577"/>
          <ac:spMkLst>
            <pc:docMk/>
            <pc:sldMk cId="0" sldId="293"/>
            <ac:spMk id="486" creationId="{00000000-0000-0000-0000-000000000000}"/>
          </ac:spMkLst>
        </pc:spChg>
      </pc:sldChg>
      <pc:sldChg chg="addSp delSp modSp mod replTag delTag">
        <pc:chgData name="Stringfellow, Kina F. DPI" userId="002858cf-6d8d-4f58-b096-3c8ddc1070aa" providerId="ADAL" clId="{9756C625-6BDF-4C35-AF24-DCF066941296}" dt="2023-10-03T16:00:58.795" v="9741"/>
        <pc:sldMkLst>
          <pc:docMk/>
          <pc:sldMk cId="0" sldId="294"/>
        </pc:sldMkLst>
        <pc:spChg chg="mod">
          <ac:chgData name="Stringfellow, Kina F. DPI" userId="002858cf-6d8d-4f58-b096-3c8ddc1070aa" providerId="ADAL" clId="{9756C625-6BDF-4C35-AF24-DCF066941296}" dt="2023-10-03T16:00:00.321" v="9709" actId="20577"/>
          <ac:spMkLst>
            <pc:docMk/>
            <pc:sldMk cId="0" sldId="294"/>
            <ac:spMk id="491" creationId="{00000000-0000-0000-0000-000000000000}"/>
          </ac:spMkLst>
        </pc:spChg>
        <pc:picChg chg="add mod">
          <ac:chgData name="Stringfellow, Kina F. DPI" userId="002858cf-6d8d-4f58-b096-3c8ddc1070aa" providerId="ADAL" clId="{9756C625-6BDF-4C35-AF24-DCF066941296}" dt="2023-10-03T15:54:16.958" v="8697" actId="962"/>
          <ac:picMkLst>
            <pc:docMk/>
            <pc:sldMk cId="0" sldId="294"/>
            <ac:picMk id="3" creationId="{19EEABBB-D9FE-3F1A-599D-FE26D67B0CE0}"/>
          </ac:picMkLst>
        </pc:picChg>
        <pc:picChg chg="add mod modCrop">
          <ac:chgData name="Stringfellow, Kina F. DPI" userId="002858cf-6d8d-4f58-b096-3c8ddc1070aa" providerId="ADAL" clId="{9756C625-6BDF-4C35-AF24-DCF066941296}" dt="2023-10-03T15:56:40.982" v="9432" actId="962"/>
          <ac:picMkLst>
            <pc:docMk/>
            <pc:sldMk cId="0" sldId="294"/>
            <ac:picMk id="5" creationId="{664ED1AA-5219-3B66-855C-6CC97D4D5F3E}"/>
          </ac:picMkLst>
        </pc:picChg>
        <pc:picChg chg="del mod">
          <ac:chgData name="Stringfellow, Kina F. DPI" userId="002858cf-6d8d-4f58-b096-3c8ddc1070aa" providerId="ADAL" clId="{9756C625-6BDF-4C35-AF24-DCF066941296}" dt="2023-10-03T15:55:12.980" v="8914" actId="478"/>
          <ac:picMkLst>
            <pc:docMk/>
            <pc:sldMk cId="0" sldId="294"/>
            <ac:picMk id="492" creationId="{00000000-0000-0000-0000-000000000000}"/>
          </ac:picMkLst>
        </pc:picChg>
        <pc:picChg chg="del">
          <ac:chgData name="Stringfellow, Kina F. DPI" userId="002858cf-6d8d-4f58-b096-3c8ddc1070aa" providerId="ADAL" clId="{9756C625-6BDF-4C35-AF24-DCF066941296}" dt="2023-10-03T15:52:45.077" v="8216" actId="478"/>
          <ac:picMkLst>
            <pc:docMk/>
            <pc:sldMk cId="0" sldId="294"/>
            <ac:picMk id="493" creationId="{00000000-0000-0000-0000-000000000000}"/>
          </ac:picMkLst>
        </pc:picChg>
      </pc:sldChg>
      <pc:sldChg chg="addSp modSp mod replTag delTag">
        <pc:chgData name="Stringfellow, Kina F. DPI" userId="002858cf-6d8d-4f58-b096-3c8ddc1070aa" providerId="ADAL" clId="{9756C625-6BDF-4C35-AF24-DCF066941296}" dt="2023-10-03T16:39:04.554" v="11684" actId="962"/>
        <pc:sldMkLst>
          <pc:docMk/>
          <pc:sldMk cId="0" sldId="295"/>
        </pc:sldMkLst>
        <pc:spChg chg="mod">
          <ac:chgData name="Stringfellow, Kina F. DPI" userId="002858cf-6d8d-4f58-b096-3c8ddc1070aa" providerId="ADAL" clId="{9756C625-6BDF-4C35-AF24-DCF066941296}" dt="2023-10-03T16:01:24.058" v="9776" actId="20577"/>
          <ac:spMkLst>
            <pc:docMk/>
            <pc:sldMk cId="0" sldId="295"/>
            <ac:spMk id="498" creationId="{00000000-0000-0000-0000-000000000000}"/>
          </ac:spMkLst>
        </pc:spChg>
        <pc:spChg chg="mod">
          <ac:chgData name="Stringfellow, Kina F. DPI" userId="002858cf-6d8d-4f58-b096-3c8ddc1070aa" providerId="ADAL" clId="{9756C625-6BDF-4C35-AF24-DCF066941296}" dt="2023-10-03T16:00:43.338" v="9726" actId="12"/>
          <ac:spMkLst>
            <pc:docMk/>
            <pc:sldMk cId="0" sldId="295"/>
            <ac:spMk id="499" creationId="{00000000-0000-0000-0000-000000000000}"/>
          </ac:spMkLst>
        </pc:spChg>
        <pc:grpChg chg="add mod">
          <ac:chgData name="Stringfellow, Kina F. DPI" userId="002858cf-6d8d-4f58-b096-3c8ddc1070aa" providerId="ADAL" clId="{9756C625-6BDF-4C35-AF24-DCF066941296}" dt="2023-10-03T16:39:04.554" v="11684" actId="962"/>
          <ac:grpSpMkLst>
            <pc:docMk/>
            <pc:sldMk cId="0" sldId="295"/>
            <ac:grpSpMk id="5" creationId="{FBA135FF-45B2-7110-C2B7-45C51BD843F8}"/>
          </ac:grpSpMkLst>
        </pc:grpChg>
        <pc:picChg chg="add mod modCrop">
          <ac:chgData name="Stringfellow, Kina F. DPI" userId="002858cf-6d8d-4f58-b096-3c8ddc1070aa" providerId="ADAL" clId="{9756C625-6BDF-4C35-AF24-DCF066941296}" dt="2023-10-03T15:59:27.986" v="9661" actId="1582"/>
          <ac:picMkLst>
            <pc:docMk/>
            <pc:sldMk cId="0" sldId="295"/>
            <ac:picMk id="3" creationId="{0616E7C7-0955-CA0C-D351-AA764BC21B1B}"/>
          </ac:picMkLst>
        </pc:picChg>
        <pc:picChg chg="add mod">
          <ac:chgData name="Stringfellow, Kina F. DPI" userId="002858cf-6d8d-4f58-b096-3c8ddc1070aa" providerId="ADAL" clId="{9756C625-6BDF-4C35-AF24-DCF066941296}" dt="2023-10-03T15:59:27.986" v="9661" actId="1582"/>
          <ac:picMkLst>
            <pc:docMk/>
            <pc:sldMk cId="0" sldId="295"/>
            <ac:picMk id="4" creationId="{624FF79D-63AA-EB42-6355-57F7EED0407C}"/>
          </ac:picMkLst>
        </pc:picChg>
        <pc:picChg chg="mod">
          <ac:chgData name="Stringfellow, Kina F. DPI" userId="002858cf-6d8d-4f58-b096-3c8ddc1070aa" providerId="ADAL" clId="{9756C625-6BDF-4C35-AF24-DCF066941296}" dt="2023-10-03T15:59:27.986" v="9661" actId="1582"/>
          <ac:picMkLst>
            <pc:docMk/>
            <pc:sldMk cId="0" sldId="295"/>
            <ac:picMk id="500" creationId="{00000000-0000-0000-0000-000000000000}"/>
          </ac:picMkLst>
        </pc:picChg>
      </pc:sldChg>
      <pc:sldChg chg="modSp mod replTag delTag">
        <pc:chgData name="Stringfellow, Kina F. DPI" userId="002858cf-6d8d-4f58-b096-3c8ddc1070aa" providerId="ADAL" clId="{9756C625-6BDF-4C35-AF24-DCF066941296}" dt="2023-10-03T16:39:36.737" v="11898" actId="962"/>
        <pc:sldMkLst>
          <pc:docMk/>
          <pc:sldMk cId="0" sldId="296"/>
        </pc:sldMkLst>
        <pc:spChg chg="mod">
          <ac:chgData name="Stringfellow, Kina F. DPI" userId="002858cf-6d8d-4f58-b096-3c8ddc1070aa" providerId="ADAL" clId="{9756C625-6BDF-4C35-AF24-DCF066941296}" dt="2023-10-03T16:01:36.634" v="9788" actId="20577"/>
          <ac:spMkLst>
            <pc:docMk/>
            <pc:sldMk cId="0" sldId="296"/>
            <ac:spMk id="505" creationId="{00000000-0000-0000-0000-000000000000}"/>
          </ac:spMkLst>
        </pc:spChg>
        <pc:spChg chg="mod">
          <ac:chgData name="Stringfellow, Kina F. DPI" userId="002858cf-6d8d-4f58-b096-3c8ddc1070aa" providerId="ADAL" clId="{9756C625-6BDF-4C35-AF24-DCF066941296}" dt="2023-10-03T16:03:02.115" v="9808" actId="20577"/>
          <ac:spMkLst>
            <pc:docMk/>
            <pc:sldMk cId="0" sldId="296"/>
            <ac:spMk id="506" creationId="{00000000-0000-0000-0000-000000000000}"/>
          </ac:spMkLst>
        </pc:spChg>
        <pc:picChg chg="mod">
          <ac:chgData name="Stringfellow, Kina F. DPI" userId="002858cf-6d8d-4f58-b096-3c8ddc1070aa" providerId="ADAL" clId="{9756C625-6BDF-4C35-AF24-DCF066941296}" dt="2023-10-03T16:39:36.737" v="11898" actId="962"/>
          <ac:picMkLst>
            <pc:docMk/>
            <pc:sldMk cId="0" sldId="296"/>
            <ac:picMk id="507" creationId="{00000000-0000-0000-0000-000000000000}"/>
          </ac:picMkLst>
        </pc:picChg>
      </pc:sldChg>
      <pc:sldChg chg="delSp modSp mod replTag delTag">
        <pc:chgData name="Stringfellow, Kina F. DPI" userId="002858cf-6d8d-4f58-b096-3c8ddc1070aa" providerId="ADAL" clId="{9756C625-6BDF-4C35-AF24-DCF066941296}" dt="2023-10-03T16:39:46.991" v="11901" actId="478"/>
        <pc:sldMkLst>
          <pc:docMk/>
          <pc:sldMk cId="0" sldId="297"/>
        </pc:sldMkLst>
        <pc:spChg chg="del">
          <ac:chgData name="Stringfellow, Kina F. DPI" userId="002858cf-6d8d-4f58-b096-3c8ddc1070aa" providerId="ADAL" clId="{9756C625-6BDF-4C35-AF24-DCF066941296}" dt="2023-10-03T16:39:46.991" v="11901" actId="478"/>
          <ac:spMkLst>
            <pc:docMk/>
            <pc:sldMk cId="0" sldId="297"/>
            <ac:spMk id="3" creationId="{0BC870DB-5416-4CCF-3D66-AEAA5A810146}"/>
          </ac:spMkLst>
        </pc:spChg>
        <pc:spChg chg="mod">
          <ac:chgData name="Stringfellow, Kina F. DPI" userId="002858cf-6d8d-4f58-b096-3c8ddc1070aa" providerId="ADAL" clId="{9756C625-6BDF-4C35-AF24-DCF066941296}" dt="2023-10-03T16:03:48.400" v="9828" actId="1076"/>
          <ac:spMkLst>
            <pc:docMk/>
            <pc:sldMk cId="0" sldId="297"/>
            <ac:spMk id="512" creationId="{00000000-0000-0000-0000-000000000000}"/>
          </ac:spMkLst>
        </pc:spChg>
        <pc:spChg chg="mod">
          <ac:chgData name="Stringfellow, Kina F. DPI" userId="002858cf-6d8d-4f58-b096-3c8ddc1070aa" providerId="ADAL" clId="{9756C625-6BDF-4C35-AF24-DCF066941296}" dt="2023-10-03T16:06:32.904" v="9865" actId="14100"/>
          <ac:spMkLst>
            <pc:docMk/>
            <pc:sldMk cId="0" sldId="297"/>
            <ac:spMk id="513" creationId="{00000000-0000-0000-0000-000000000000}"/>
          </ac:spMkLst>
        </pc:spChg>
        <pc:picChg chg="mod">
          <ac:chgData name="Stringfellow, Kina F. DPI" userId="002858cf-6d8d-4f58-b096-3c8ddc1070aa" providerId="ADAL" clId="{9756C625-6BDF-4C35-AF24-DCF066941296}" dt="2023-10-03T16:06:53.475" v="9987" actId="962"/>
          <ac:picMkLst>
            <pc:docMk/>
            <pc:sldMk cId="0" sldId="297"/>
            <ac:picMk id="2" creationId="{A74EF805-2882-CCDC-D541-64513B4E9E4C}"/>
          </ac:picMkLst>
        </pc:picChg>
      </pc:sldChg>
      <pc:sldChg chg="modSp mod replTag delTag">
        <pc:chgData name="Stringfellow, Kina F. DPI" userId="002858cf-6d8d-4f58-b096-3c8ddc1070aa" providerId="ADAL" clId="{9756C625-6BDF-4C35-AF24-DCF066941296}" dt="2023-10-03T16:16:10.793" v="10196" actId="20577"/>
        <pc:sldMkLst>
          <pc:docMk/>
          <pc:sldMk cId="0" sldId="298"/>
        </pc:sldMkLst>
        <pc:spChg chg="mod">
          <ac:chgData name="Stringfellow, Kina F. DPI" userId="002858cf-6d8d-4f58-b096-3c8ddc1070aa" providerId="ADAL" clId="{9756C625-6BDF-4C35-AF24-DCF066941296}" dt="2023-10-03T16:16:10.793" v="10196" actId="20577"/>
          <ac:spMkLst>
            <pc:docMk/>
            <pc:sldMk cId="0" sldId="298"/>
            <ac:spMk id="519" creationId="{00000000-0000-0000-0000-000000000000}"/>
          </ac:spMkLst>
        </pc:spChg>
        <pc:spChg chg="mod">
          <ac:chgData name="Stringfellow, Kina F. DPI" userId="002858cf-6d8d-4f58-b096-3c8ddc1070aa" providerId="ADAL" clId="{9756C625-6BDF-4C35-AF24-DCF066941296}" dt="2023-10-03T16:15:22.281" v="10170" actId="20577"/>
          <ac:spMkLst>
            <pc:docMk/>
            <pc:sldMk cId="0" sldId="298"/>
            <ac:spMk id="520" creationId="{00000000-0000-0000-0000-000000000000}"/>
          </ac:spMkLst>
        </pc:spChg>
      </pc:sldChg>
      <pc:sldChg chg="modSp mod replTag delTag">
        <pc:chgData name="Stringfellow, Kina F. DPI" userId="002858cf-6d8d-4f58-b096-3c8ddc1070aa" providerId="ADAL" clId="{9756C625-6BDF-4C35-AF24-DCF066941296}" dt="2023-10-03T16:17:23.467" v="10265" actId="14100"/>
        <pc:sldMkLst>
          <pc:docMk/>
          <pc:sldMk cId="0" sldId="299"/>
        </pc:sldMkLst>
        <pc:spChg chg="mod">
          <ac:chgData name="Stringfellow, Kina F. DPI" userId="002858cf-6d8d-4f58-b096-3c8ddc1070aa" providerId="ADAL" clId="{9756C625-6BDF-4C35-AF24-DCF066941296}" dt="2023-10-03T16:16:45.792" v="10219" actId="20577"/>
          <ac:spMkLst>
            <pc:docMk/>
            <pc:sldMk cId="0" sldId="299"/>
            <ac:spMk id="525" creationId="{00000000-0000-0000-0000-000000000000}"/>
          </ac:spMkLst>
        </pc:spChg>
        <pc:spChg chg="mod">
          <ac:chgData name="Stringfellow, Kina F. DPI" userId="002858cf-6d8d-4f58-b096-3c8ddc1070aa" providerId="ADAL" clId="{9756C625-6BDF-4C35-AF24-DCF066941296}" dt="2023-10-03T16:17:23.467" v="10265" actId="14100"/>
          <ac:spMkLst>
            <pc:docMk/>
            <pc:sldMk cId="0" sldId="299"/>
            <ac:spMk id="526" creationId="{00000000-0000-0000-0000-000000000000}"/>
          </ac:spMkLst>
        </pc:spChg>
      </pc:sldChg>
      <pc:sldChg chg="addSp delSp modSp mod replTag delTag">
        <pc:chgData name="Stringfellow, Kina F. DPI" userId="002858cf-6d8d-4f58-b096-3c8ddc1070aa" providerId="ADAL" clId="{9756C625-6BDF-4C35-AF24-DCF066941296}" dt="2023-10-03T16:23:19.479" v="10504" actId="478"/>
        <pc:sldMkLst>
          <pc:docMk/>
          <pc:sldMk cId="0" sldId="300"/>
        </pc:sldMkLst>
        <pc:spChg chg="add del mod">
          <ac:chgData name="Stringfellow, Kina F. DPI" userId="002858cf-6d8d-4f58-b096-3c8ddc1070aa" providerId="ADAL" clId="{9756C625-6BDF-4C35-AF24-DCF066941296}" dt="2023-10-03T16:17:59.372" v="10282"/>
          <ac:spMkLst>
            <pc:docMk/>
            <pc:sldMk cId="0" sldId="300"/>
            <ac:spMk id="2" creationId="{749D1795-3BD5-8B30-2585-B0330FCCA295}"/>
          </ac:spMkLst>
        </pc:spChg>
        <pc:spChg chg="add del mod">
          <ac:chgData name="Stringfellow, Kina F. DPI" userId="002858cf-6d8d-4f58-b096-3c8ddc1070aa" providerId="ADAL" clId="{9756C625-6BDF-4C35-AF24-DCF066941296}" dt="2023-10-03T16:23:19.479" v="10504" actId="478"/>
          <ac:spMkLst>
            <pc:docMk/>
            <pc:sldMk cId="0" sldId="300"/>
            <ac:spMk id="4" creationId="{5E92487C-374E-1025-3691-00160DE786ED}"/>
          </ac:spMkLst>
        </pc:spChg>
        <pc:spChg chg="mod">
          <ac:chgData name="Stringfellow, Kina F. DPI" userId="002858cf-6d8d-4f58-b096-3c8ddc1070aa" providerId="ADAL" clId="{9756C625-6BDF-4C35-AF24-DCF066941296}" dt="2023-10-03T16:17:08.309" v="10258" actId="6549"/>
          <ac:spMkLst>
            <pc:docMk/>
            <pc:sldMk cId="0" sldId="300"/>
            <ac:spMk id="531" creationId="{00000000-0000-0000-0000-000000000000}"/>
          </ac:spMkLst>
        </pc:spChg>
        <pc:spChg chg="mod">
          <ac:chgData name="Stringfellow, Kina F. DPI" userId="002858cf-6d8d-4f58-b096-3c8ddc1070aa" providerId="ADAL" clId="{9756C625-6BDF-4C35-AF24-DCF066941296}" dt="2023-10-03T16:20:35.173" v="10453" actId="948"/>
          <ac:spMkLst>
            <pc:docMk/>
            <pc:sldMk cId="0" sldId="300"/>
            <ac:spMk id="532" creationId="{00000000-0000-0000-0000-000000000000}"/>
          </ac:spMkLst>
        </pc:spChg>
      </pc:sldChg>
      <pc:sldChg chg="addSp delSp modSp add del mod replTag delTag">
        <pc:chgData name="Stringfellow, Kina F. DPI" userId="002858cf-6d8d-4f58-b096-3c8ddc1070aa" providerId="ADAL" clId="{9756C625-6BDF-4C35-AF24-DCF066941296}" dt="2023-10-03T16:33:02.771" v="11025" actId="20577"/>
        <pc:sldMkLst>
          <pc:docMk/>
          <pc:sldMk cId="0" sldId="301"/>
        </pc:sldMkLst>
        <pc:spChg chg="add del mod">
          <ac:chgData name="Stringfellow, Kina F. DPI" userId="002858cf-6d8d-4f58-b096-3c8ddc1070aa" providerId="ADAL" clId="{9756C625-6BDF-4C35-AF24-DCF066941296}" dt="2023-10-03T16:33:02.771" v="11025" actId="20577"/>
          <ac:spMkLst>
            <pc:docMk/>
            <pc:sldMk cId="0" sldId="301"/>
            <ac:spMk id="2" creationId="{7F8ED59C-34FD-85DE-8A76-924DF0303BF1}"/>
          </ac:spMkLst>
        </pc:spChg>
        <pc:spChg chg="mod">
          <ac:chgData name="Stringfellow, Kina F. DPI" userId="002858cf-6d8d-4f58-b096-3c8ddc1070aa" providerId="ADAL" clId="{9756C625-6BDF-4C35-AF24-DCF066941296}" dt="2023-10-03T16:25:12.979" v="10684" actId="20577"/>
          <ac:spMkLst>
            <pc:docMk/>
            <pc:sldMk cId="0" sldId="301"/>
            <ac:spMk id="537" creationId="{00000000-0000-0000-0000-000000000000}"/>
          </ac:spMkLst>
        </pc:spChg>
        <pc:spChg chg="del mod">
          <ac:chgData name="Stringfellow, Kina F. DPI" userId="002858cf-6d8d-4f58-b096-3c8ddc1070aa" providerId="ADAL" clId="{9756C625-6BDF-4C35-AF24-DCF066941296}" dt="2023-10-03T16:19:05.014" v="10358" actId="478"/>
          <ac:spMkLst>
            <pc:docMk/>
            <pc:sldMk cId="0" sldId="301"/>
            <ac:spMk id="538" creationId="{00000000-0000-0000-0000-000000000000}"/>
          </ac:spMkLst>
        </pc:spChg>
        <pc:picChg chg="add del mod">
          <ac:chgData name="Stringfellow, Kina F. DPI" userId="002858cf-6d8d-4f58-b096-3c8ddc1070aa" providerId="ADAL" clId="{9756C625-6BDF-4C35-AF24-DCF066941296}" dt="2023-10-03T16:25:14.895" v="10685" actId="478"/>
          <ac:picMkLst>
            <pc:docMk/>
            <pc:sldMk cId="0" sldId="301"/>
            <ac:picMk id="4" creationId="{D145155E-ED7B-24FA-2E6C-D6E1F4AF6700}"/>
          </ac:picMkLst>
        </pc:picChg>
      </pc:sldChg>
      <pc:sldChg chg="modSp mod replTag delTag">
        <pc:chgData name="Stringfellow, Kina F. DPI" userId="002858cf-6d8d-4f58-b096-3c8ddc1070aa" providerId="ADAL" clId="{9756C625-6BDF-4C35-AF24-DCF066941296}" dt="2023-10-03T16:34:03.694" v="11060"/>
        <pc:sldMkLst>
          <pc:docMk/>
          <pc:sldMk cId="0" sldId="302"/>
        </pc:sldMkLst>
        <pc:spChg chg="mod">
          <ac:chgData name="Stringfellow, Kina F. DPI" userId="002858cf-6d8d-4f58-b096-3c8ddc1070aa" providerId="ADAL" clId="{9756C625-6BDF-4C35-AF24-DCF066941296}" dt="2023-10-03T16:27:56.451" v="10769" actId="20577"/>
          <ac:spMkLst>
            <pc:docMk/>
            <pc:sldMk cId="0" sldId="302"/>
            <ac:spMk id="2" creationId="{584F1739-C9AD-E1A8-FF75-7993127D025B}"/>
          </ac:spMkLst>
        </pc:spChg>
        <pc:spChg chg="mod">
          <ac:chgData name="Stringfellow, Kina F. DPI" userId="002858cf-6d8d-4f58-b096-3c8ddc1070aa" providerId="ADAL" clId="{9756C625-6BDF-4C35-AF24-DCF066941296}" dt="2023-10-03T16:27:04.658" v="10754" actId="20577"/>
          <ac:spMkLst>
            <pc:docMk/>
            <pc:sldMk cId="0" sldId="302"/>
            <ac:spMk id="543" creationId="{00000000-0000-0000-0000-000000000000}"/>
          </ac:spMkLst>
        </pc:spChg>
      </pc:sldChg>
      <pc:sldChg chg="modSp mod replTag delTag">
        <pc:chgData name="Stringfellow, Kina F. DPI" userId="002858cf-6d8d-4f58-b096-3c8ddc1070aa" providerId="ADAL" clId="{9756C625-6BDF-4C35-AF24-DCF066941296}" dt="2023-10-03T16:34:02.601" v="11058"/>
        <pc:sldMkLst>
          <pc:docMk/>
          <pc:sldMk cId="0" sldId="303"/>
        </pc:sldMkLst>
        <pc:spChg chg="mod">
          <ac:chgData name="Stringfellow, Kina F. DPI" userId="002858cf-6d8d-4f58-b096-3c8ddc1070aa" providerId="ADAL" clId="{9756C625-6BDF-4C35-AF24-DCF066941296}" dt="2023-10-03T16:28:47.198" v="10806" actId="20577"/>
          <ac:spMkLst>
            <pc:docMk/>
            <pc:sldMk cId="0" sldId="303"/>
            <ac:spMk id="549" creationId="{00000000-0000-0000-0000-000000000000}"/>
          </ac:spMkLst>
        </pc:spChg>
        <pc:spChg chg="mod">
          <ac:chgData name="Stringfellow, Kina F. DPI" userId="002858cf-6d8d-4f58-b096-3c8ddc1070aa" providerId="ADAL" clId="{9756C625-6BDF-4C35-AF24-DCF066941296}" dt="2023-10-03T16:29:03.654" v="10808" actId="114"/>
          <ac:spMkLst>
            <pc:docMk/>
            <pc:sldMk cId="0" sldId="303"/>
            <ac:spMk id="550" creationId="{00000000-0000-0000-0000-000000000000}"/>
          </ac:spMkLst>
        </pc:spChg>
      </pc:sldChg>
      <pc:sldChg chg="modSp mod replTag delTag">
        <pc:chgData name="Stringfellow, Kina F. DPI" userId="002858cf-6d8d-4f58-b096-3c8ddc1070aa" providerId="ADAL" clId="{9756C625-6BDF-4C35-AF24-DCF066941296}" dt="2023-10-03T16:34:01.627" v="11056"/>
        <pc:sldMkLst>
          <pc:docMk/>
          <pc:sldMk cId="0" sldId="304"/>
        </pc:sldMkLst>
        <pc:spChg chg="mod">
          <ac:chgData name="Stringfellow, Kina F. DPI" userId="002858cf-6d8d-4f58-b096-3c8ddc1070aa" providerId="ADAL" clId="{9756C625-6BDF-4C35-AF24-DCF066941296}" dt="2023-10-02T18:55:40.353" v="796" actId="2711"/>
          <ac:spMkLst>
            <pc:docMk/>
            <pc:sldMk cId="0" sldId="304"/>
            <ac:spMk id="555" creationId="{00000000-0000-0000-0000-000000000000}"/>
          </ac:spMkLst>
        </pc:spChg>
        <pc:spChg chg="mod">
          <ac:chgData name="Stringfellow, Kina F. DPI" userId="002858cf-6d8d-4f58-b096-3c8ddc1070aa" providerId="ADAL" clId="{9756C625-6BDF-4C35-AF24-DCF066941296}" dt="2023-10-03T16:30:04.912" v="10822" actId="14100"/>
          <ac:spMkLst>
            <pc:docMk/>
            <pc:sldMk cId="0" sldId="304"/>
            <ac:spMk id="556" creationId="{00000000-0000-0000-0000-000000000000}"/>
          </ac:spMkLst>
        </pc:spChg>
      </pc:sldChg>
      <pc:sldChg chg="modSp mod replTag delTag">
        <pc:chgData name="Stringfellow, Kina F. DPI" userId="002858cf-6d8d-4f58-b096-3c8ddc1070aa" providerId="ADAL" clId="{9756C625-6BDF-4C35-AF24-DCF066941296}" dt="2023-10-03T16:34:01.242" v="11054"/>
        <pc:sldMkLst>
          <pc:docMk/>
          <pc:sldMk cId="0" sldId="305"/>
        </pc:sldMkLst>
        <pc:spChg chg="mod">
          <ac:chgData name="Stringfellow, Kina F. DPI" userId="002858cf-6d8d-4f58-b096-3c8ddc1070aa" providerId="ADAL" clId="{9756C625-6BDF-4C35-AF24-DCF066941296}" dt="2023-10-03T16:30:13.838" v="10831" actId="20577"/>
          <ac:spMkLst>
            <pc:docMk/>
            <pc:sldMk cId="0" sldId="305"/>
            <ac:spMk id="561" creationId="{00000000-0000-0000-0000-000000000000}"/>
          </ac:spMkLst>
        </pc:spChg>
        <pc:spChg chg="mod">
          <ac:chgData name="Stringfellow, Kina F. DPI" userId="002858cf-6d8d-4f58-b096-3c8ddc1070aa" providerId="ADAL" clId="{9756C625-6BDF-4C35-AF24-DCF066941296}" dt="2023-10-03T16:33:38.751" v="11040" actId="179"/>
          <ac:spMkLst>
            <pc:docMk/>
            <pc:sldMk cId="0" sldId="305"/>
            <ac:spMk id="562" creationId="{00000000-0000-0000-0000-000000000000}"/>
          </ac:spMkLst>
        </pc:spChg>
      </pc:sldChg>
      <pc:sldChg chg="addSp modSp mod replTag delTag">
        <pc:chgData name="Stringfellow, Kina F. DPI" userId="002858cf-6d8d-4f58-b096-3c8ddc1070aa" providerId="ADAL" clId="{9756C625-6BDF-4C35-AF24-DCF066941296}" dt="2023-10-03T16:45:30.651" v="11977" actId="962"/>
        <pc:sldMkLst>
          <pc:docMk/>
          <pc:sldMk cId="0" sldId="306"/>
        </pc:sldMkLst>
        <pc:spChg chg="mod">
          <ac:chgData name="Stringfellow, Kina F. DPI" userId="002858cf-6d8d-4f58-b096-3c8ddc1070aa" providerId="ADAL" clId="{9756C625-6BDF-4C35-AF24-DCF066941296}" dt="2023-10-03T16:35:38.996" v="11088" actId="14100"/>
          <ac:spMkLst>
            <pc:docMk/>
            <pc:sldMk cId="0" sldId="306"/>
            <ac:spMk id="567" creationId="{00000000-0000-0000-0000-000000000000}"/>
          </ac:spMkLst>
        </pc:spChg>
        <pc:spChg chg="mod">
          <ac:chgData name="Stringfellow, Kina F. DPI" userId="002858cf-6d8d-4f58-b096-3c8ddc1070aa" providerId="ADAL" clId="{9756C625-6BDF-4C35-AF24-DCF066941296}" dt="2023-10-03T16:35:12.822" v="11082" actId="20577"/>
          <ac:spMkLst>
            <pc:docMk/>
            <pc:sldMk cId="0" sldId="306"/>
            <ac:spMk id="568" creationId="{00000000-0000-0000-0000-000000000000}"/>
          </ac:spMkLst>
        </pc:spChg>
        <pc:picChg chg="add mod">
          <ac:chgData name="Stringfellow, Kina F. DPI" userId="002858cf-6d8d-4f58-b096-3c8ddc1070aa" providerId="ADAL" clId="{9756C625-6BDF-4C35-AF24-DCF066941296}" dt="2023-10-03T16:45:30.651" v="11977" actId="962"/>
          <ac:picMkLst>
            <pc:docMk/>
            <pc:sldMk cId="0" sldId="306"/>
            <ac:picMk id="3" creationId="{D07400FB-1A61-6990-B601-B054EAD5B2E6}"/>
          </ac:picMkLst>
        </pc:picChg>
      </pc:sldChg>
      <pc:sldChg chg="modSp mod replTag delTag">
        <pc:chgData name="Stringfellow, Kina F. DPI" userId="002858cf-6d8d-4f58-b096-3c8ddc1070aa" providerId="ADAL" clId="{9756C625-6BDF-4C35-AF24-DCF066941296}" dt="2023-10-03T16:36:00.203" v="11102" actId="113"/>
        <pc:sldMkLst>
          <pc:docMk/>
          <pc:sldMk cId="0" sldId="307"/>
        </pc:sldMkLst>
        <pc:spChg chg="mod">
          <ac:chgData name="Stringfellow, Kina F. DPI" userId="002858cf-6d8d-4f58-b096-3c8ddc1070aa" providerId="ADAL" clId="{9756C625-6BDF-4C35-AF24-DCF066941296}" dt="2023-10-02T18:55:56.523" v="813" actId="2711"/>
          <ac:spMkLst>
            <pc:docMk/>
            <pc:sldMk cId="0" sldId="307"/>
            <ac:spMk id="573" creationId="{00000000-0000-0000-0000-000000000000}"/>
          </ac:spMkLst>
        </pc:spChg>
        <pc:spChg chg="mod">
          <ac:chgData name="Stringfellow, Kina F. DPI" userId="002858cf-6d8d-4f58-b096-3c8ddc1070aa" providerId="ADAL" clId="{9756C625-6BDF-4C35-AF24-DCF066941296}" dt="2023-10-03T16:36:00.203" v="11102" actId="113"/>
          <ac:spMkLst>
            <pc:docMk/>
            <pc:sldMk cId="0" sldId="307"/>
            <ac:spMk id="574" creationId="{00000000-0000-0000-0000-000000000000}"/>
          </ac:spMkLst>
        </pc:spChg>
      </pc:sldChg>
      <pc:sldChg chg="modSp mod replTag delTag">
        <pc:chgData name="Stringfellow, Kina F. DPI" userId="002858cf-6d8d-4f58-b096-3c8ddc1070aa" providerId="ADAL" clId="{9756C625-6BDF-4C35-AF24-DCF066941296}" dt="2023-10-03T16:36:03.867" v="11104"/>
        <pc:sldMkLst>
          <pc:docMk/>
          <pc:sldMk cId="0" sldId="308"/>
        </pc:sldMkLst>
        <pc:spChg chg="mod">
          <ac:chgData name="Stringfellow, Kina F. DPI" userId="002858cf-6d8d-4f58-b096-3c8ddc1070aa" providerId="ADAL" clId="{9756C625-6BDF-4C35-AF24-DCF066941296}" dt="2023-10-02T18:56:01.478" v="820" actId="2711"/>
          <ac:spMkLst>
            <pc:docMk/>
            <pc:sldMk cId="0" sldId="308"/>
            <ac:spMk id="580" creationId="{00000000-0000-0000-0000-000000000000}"/>
          </ac:spMkLst>
        </pc:spChg>
      </pc:sldChg>
      <pc:sldChg chg="modSp mod replTag delTag">
        <pc:chgData name="Stringfellow, Kina F. DPI" userId="002858cf-6d8d-4f58-b096-3c8ddc1070aa" providerId="ADAL" clId="{9756C625-6BDF-4C35-AF24-DCF066941296}" dt="2023-10-03T16:36:16.980" v="11115" actId="20577"/>
        <pc:sldMkLst>
          <pc:docMk/>
          <pc:sldMk cId="0" sldId="309"/>
        </pc:sldMkLst>
        <pc:spChg chg="mod">
          <ac:chgData name="Stringfellow, Kina F. DPI" userId="002858cf-6d8d-4f58-b096-3c8ddc1070aa" providerId="ADAL" clId="{9756C625-6BDF-4C35-AF24-DCF066941296}" dt="2023-10-02T18:56:08.196" v="827" actId="2711"/>
          <ac:spMkLst>
            <pc:docMk/>
            <pc:sldMk cId="0" sldId="309"/>
            <ac:spMk id="586" creationId="{00000000-0000-0000-0000-000000000000}"/>
          </ac:spMkLst>
        </pc:spChg>
        <pc:spChg chg="mod">
          <ac:chgData name="Stringfellow, Kina F. DPI" userId="002858cf-6d8d-4f58-b096-3c8ddc1070aa" providerId="ADAL" clId="{9756C625-6BDF-4C35-AF24-DCF066941296}" dt="2023-10-03T16:36:16.980" v="11115" actId="20577"/>
          <ac:spMkLst>
            <pc:docMk/>
            <pc:sldMk cId="0" sldId="309"/>
            <ac:spMk id="587" creationId="{00000000-0000-0000-0000-000000000000}"/>
          </ac:spMkLst>
        </pc:spChg>
      </pc:sldChg>
      <pc:sldChg chg="modSp mod replTag delTag">
        <pc:chgData name="Stringfellow, Kina F. DPI" userId="002858cf-6d8d-4f58-b096-3c8ddc1070aa" providerId="ADAL" clId="{9756C625-6BDF-4C35-AF24-DCF066941296}" dt="2023-10-03T16:49:13.588" v="12412"/>
        <pc:sldMkLst>
          <pc:docMk/>
          <pc:sldMk cId="1424561787" sldId="310"/>
        </pc:sldMkLst>
        <pc:spChg chg="mod">
          <ac:chgData name="Stringfellow, Kina F. DPI" userId="002858cf-6d8d-4f58-b096-3c8ddc1070aa" providerId="ADAL" clId="{9756C625-6BDF-4C35-AF24-DCF066941296}" dt="2023-10-02T18:57:13.424" v="865" actId="20577"/>
          <ac:spMkLst>
            <pc:docMk/>
            <pc:sldMk cId="1424561787" sldId="310"/>
            <ac:spMk id="7" creationId="{1462B50D-106D-176C-51A7-A4FD88CAAD39}"/>
          </ac:spMkLst>
        </pc:spChg>
        <pc:spChg chg="mod">
          <ac:chgData name="Stringfellow, Kina F. DPI" userId="002858cf-6d8d-4f58-b096-3c8ddc1070aa" providerId="ADAL" clId="{9756C625-6BDF-4C35-AF24-DCF066941296}" dt="2023-09-29T17:26:42.296" v="364" actId="2711"/>
          <ac:spMkLst>
            <pc:docMk/>
            <pc:sldMk cId="1424561787" sldId="310"/>
            <ac:spMk id="253" creationId="{00000000-0000-0000-0000-000000000000}"/>
          </ac:spMkLst>
        </pc:spChg>
        <pc:picChg chg="mod">
          <ac:chgData name="Stringfellow, Kina F. DPI" userId="002858cf-6d8d-4f58-b096-3c8ddc1070aa" providerId="ADAL" clId="{9756C625-6BDF-4C35-AF24-DCF066941296}" dt="2023-10-02T18:58:13.134" v="869" actId="962"/>
          <ac:picMkLst>
            <pc:docMk/>
            <pc:sldMk cId="1424561787" sldId="310"/>
            <ac:picMk id="3" creationId="{C805CF5D-99AA-B0B0-B940-890640CB8203}"/>
          </ac:picMkLst>
        </pc:picChg>
      </pc:sldChg>
      <pc:sldChg chg="delSp modSp mod replTag delTag">
        <pc:chgData name="Stringfellow, Kina F. DPI" userId="002858cf-6d8d-4f58-b096-3c8ddc1070aa" providerId="ADAL" clId="{9756C625-6BDF-4C35-AF24-DCF066941296}" dt="2023-10-03T16:39:54.730" v="11905" actId="478"/>
        <pc:sldMkLst>
          <pc:docMk/>
          <pc:sldMk cId="2714632545" sldId="311"/>
        </pc:sldMkLst>
        <pc:spChg chg="mod">
          <ac:chgData name="Stringfellow, Kina F. DPI" userId="002858cf-6d8d-4f58-b096-3c8ddc1070aa" providerId="ADAL" clId="{9756C625-6BDF-4C35-AF24-DCF066941296}" dt="2023-10-03T16:07:14.154" v="10002" actId="20577"/>
          <ac:spMkLst>
            <pc:docMk/>
            <pc:sldMk cId="2714632545" sldId="311"/>
            <ac:spMk id="2" creationId="{2B378F39-9EC8-8441-2982-A8ADFE09DD06}"/>
          </ac:spMkLst>
        </pc:spChg>
        <pc:spChg chg="mod">
          <ac:chgData name="Stringfellow, Kina F. DPI" userId="002858cf-6d8d-4f58-b096-3c8ddc1070aa" providerId="ADAL" clId="{9756C625-6BDF-4C35-AF24-DCF066941296}" dt="2023-10-03T16:08:27.764" v="10022" actId="20577"/>
          <ac:spMkLst>
            <pc:docMk/>
            <pc:sldMk cId="2714632545" sldId="311"/>
            <ac:spMk id="3" creationId="{E3ACFACF-03B6-AC15-B46A-D34BA3CCF9CD}"/>
          </ac:spMkLst>
        </pc:spChg>
        <pc:spChg chg="del">
          <ac:chgData name="Stringfellow, Kina F. DPI" userId="002858cf-6d8d-4f58-b096-3c8ddc1070aa" providerId="ADAL" clId="{9756C625-6BDF-4C35-AF24-DCF066941296}" dt="2023-10-03T16:39:54.730" v="11905" actId="478"/>
          <ac:spMkLst>
            <pc:docMk/>
            <pc:sldMk cId="2714632545" sldId="311"/>
            <ac:spMk id="4" creationId="{ADB76BE5-52D5-FFBA-F284-73FE1AEA9C1A}"/>
          </ac:spMkLst>
        </pc:spChg>
        <pc:spChg chg="del">
          <ac:chgData name="Stringfellow, Kina F. DPI" userId="002858cf-6d8d-4f58-b096-3c8ddc1070aa" providerId="ADAL" clId="{9756C625-6BDF-4C35-AF24-DCF066941296}" dt="2023-10-03T16:39:51.046" v="11904" actId="478"/>
          <ac:spMkLst>
            <pc:docMk/>
            <pc:sldMk cId="2714632545" sldId="311"/>
            <ac:spMk id="5" creationId="{C0346F87-FCC7-DB5E-C022-5991675CF162}"/>
          </ac:spMkLst>
        </pc:spChg>
      </pc:sldChg>
      <pc:sldChg chg="addSp delSp modSp mod replTag delTag">
        <pc:chgData name="Stringfellow, Kina F. DPI" userId="002858cf-6d8d-4f58-b096-3c8ddc1070aa" providerId="ADAL" clId="{9756C625-6BDF-4C35-AF24-DCF066941296}" dt="2023-10-03T16:13:43.358" v="10113" actId="20577"/>
        <pc:sldMkLst>
          <pc:docMk/>
          <pc:sldMk cId="1017018460" sldId="312"/>
        </pc:sldMkLst>
        <pc:spChg chg="mod">
          <ac:chgData name="Stringfellow, Kina F. DPI" userId="002858cf-6d8d-4f58-b096-3c8ddc1070aa" providerId="ADAL" clId="{9756C625-6BDF-4C35-AF24-DCF066941296}" dt="2023-10-03T16:13:26.586" v="10107" actId="114"/>
          <ac:spMkLst>
            <pc:docMk/>
            <pc:sldMk cId="1017018460" sldId="312"/>
            <ac:spMk id="2" creationId="{C670DDE0-1238-D395-C1F2-2862C6F4F7D6}"/>
          </ac:spMkLst>
        </pc:spChg>
        <pc:spChg chg="add mod">
          <ac:chgData name="Stringfellow, Kina F. DPI" userId="002858cf-6d8d-4f58-b096-3c8ddc1070aa" providerId="ADAL" clId="{9756C625-6BDF-4C35-AF24-DCF066941296}" dt="2023-10-03T16:13:43.358" v="10113" actId="20577"/>
          <ac:spMkLst>
            <pc:docMk/>
            <pc:sldMk cId="1017018460" sldId="312"/>
            <ac:spMk id="5" creationId="{07BD8018-8C70-A786-89B2-4AF91DACFCC2}"/>
          </ac:spMkLst>
        </pc:spChg>
        <pc:picChg chg="del">
          <ac:chgData name="Stringfellow, Kina F. DPI" userId="002858cf-6d8d-4f58-b096-3c8ddc1070aa" providerId="ADAL" clId="{9756C625-6BDF-4C35-AF24-DCF066941296}" dt="2023-10-03T16:10:11.720" v="10043" actId="478"/>
          <ac:picMkLst>
            <pc:docMk/>
            <pc:sldMk cId="1017018460" sldId="312"/>
            <ac:picMk id="4" creationId="{17623495-67AF-EB42-FDD4-DDF914496658}"/>
          </ac:picMkLst>
        </pc:picChg>
      </pc:sldChg>
      <pc:sldChg chg="addSp delSp modSp mod replTag delTag">
        <pc:chgData name="Stringfellow, Kina F. DPI" userId="002858cf-6d8d-4f58-b096-3c8ddc1070aa" providerId="ADAL" clId="{9756C625-6BDF-4C35-AF24-DCF066941296}" dt="2023-10-03T16:14:06.583" v="10123" actId="20577"/>
        <pc:sldMkLst>
          <pc:docMk/>
          <pc:sldMk cId="583911351" sldId="313"/>
        </pc:sldMkLst>
        <pc:spChg chg="mod">
          <ac:chgData name="Stringfellow, Kina F. DPI" userId="002858cf-6d8d-4f58-b096-3c8ddc1070aa" providerId="ADAL" clId="{9756C625-6BDF-4C35-AF24-DCF066941296}" dt="2023-10-03T16:14:06.583" v="10123" actId="20577"/>
          <ac:spMkLst>
            <pc:docMk/>
            <pc:sldMk cId="583911351" sldId="313"/>
            <ac:spMk id="2" creationId="{2E4D0F60-5E95-A007-6265-40233D3B5800}"/>
          </ac:spMkLst>
        </pc:spChg>
        <pc:spChg chg="add mod">
          <ac:chgData name="Stringfellow, Kina F. DPI" userId="002858cf-6d8d-4f58-b096-3c8ddc1070aa" providerId="ADAL" clId="{9756C625-6BDF-4C35-AF24-DCF066941296}" dt="2023-10-03T16:13:57.527" v="10122" actId="20577"/>
          <ac:spMkLst>
            <pc:docMk/>
            <pc:sldMk cId="583911351" sldId="313"/>
            <ac:spMk id="3" creationId="{5A39AD81-89E2-E2E3-A99A-4E81AF68EE6B}"/>
          </ac:spMkLst>
        </pc:spChg>
        <pc:picChg chg="del">
          <ac:chgData name="Stringfellow, Kina F. DPI" userId="002858cf-6d8d-4f58-b096-3c8ddc1070aa" providerId="ADAL" clId="{9756C625-6BDF-4C35-AF24-DCF066941296}" dt="2023-10-03T16:12:54.159" v="10080" actId="478"/>
          <ac:picMkLst>
            <pc:docMk/>
            <pc:sldMk cId="583911351" sldId="313"/>
            <ac:picMk id="4" creationId="{F6725053-D322-6FB8-FBD1-68DA43A7A9C5}"/>
          </ac:picMkLst>
        </pc:picChg>
      </pc:sldChg>
      <pc:sldChg chg="modSp mod replTag delTag">
        <pc:chgData name="Stringfellow, Kina F. DPI" userId="002858cf-6d8d-4f58-b096-3c8ddc1070aa" providerId="ADAL" clId="{9756C625-6BDF-4C35-AF24-DCF066941296}" dt="2023-10-03T16:14:34.821" v="10152" actId="20577"/>
        <pc:sldMkLst>
          <pc:docMk/>
          <pc:sldMk cId="730849670" sldId="314"/>
        </pc:sldMkLst>
        <pc:spChg chg="mod">
          <ac:chgData name="Stringfellow, Kina F. DPI" userId="002858cf-6d8d-4f58-b096-3c8ddc1070aa" providerId="ADAL" clId="{9756C625-6BDF-4C35-AF24-DCF066941296}" dt="2023-10-03T16:14:34.821" v="10152" actId="20577"/>
          <ac:spMkLst>
            <pc:docMk/>
            <pc:sldMk cId="730849670" sldId="314"/>
            <ac:spMk id="2" creationId="{82C21782-2C58-C635-6A70-17B1F92151DB}"/>
          </ac:spMkLst>
        </pc:spChg>
        <pc:picChg chg="mod">
          <ac:chgData name="Stringfellow, Kina F. DPI" userId="002858cf-6d8d-4f58-b096-3c8ddc1070aa" providerId="ADAL" clId="{9756C625-6BDF-4C35-AF24-DCF066941296}" dt="2023-10-03T16:14:24.646" v="10130" actId="1582"/>
          <ac:picMkLst>
            <pc:docMk/>
            <pc:sldMk cId="730849670" sldId="314"/>
            <ac:picMk id="4" creationId="{96CFFAE2-7E40-06A1-1114-1311F1B94D24}"/>
          </ac:picMkLst>
        </pc:picChg>
      </pc:sldChg>
      <pc:sldChg chg="addSp delSp modSp add mod replTag delTag">
        <pc:chgData name="Stringfellow, Kina F. DPI" userId="002858cf-6d8d-4f58-b096-3c8ddc1070aa" providerId="ADAL" clId="{9756C625-6BDF-4C35-AF24-DCF066941296}" dt="2023-10-03T16:37:16.235" v="11252" actId="962"/>
        <pc:sldMkLst>
          <pc:docMk/>
          <pc:sldMk cId="2069834637" sldId="315"/>
        </pc:sldMkLst>
        <pc:spChg chg="mod">
          <ac:chgData name="Stringfellow, Kina F. DPI" userId="002858cf-6d8d-4f58-b096-3c8ddc1070aa" providerId="ADAL" clId="{9756C625-6BDF-4C35-AF24-DCF066941296}" dt="2023-10-02T20:06:23.524" v="5152" actId="1076"/>
          <ac:spMkLst>
            <pc:docMk/>
            <pc:sldMk cId="2069834637" sldId="315"/>
            <ac:spMk id="3" creationId="{4CAF424D-8F35-3743-FC75-EFBE2C3D1A10}"/>
          </ac:spMkLst>
        </pc:spChg>
        <pc:spChg chg="mod">
          <ac:chgData name="Stringfellow, Kina F. DPI" userId="002858cf-6d8d-4f58-b096-3c8ddc1070aa" providerId="ADAL" clId="{9756C625-6BDF-4C35-AF24-DCF066941296}" dt="2023-10-02T20:07:02.616" v="5160" actId="1076"/>
          <ac:spMkLst>
            <pc:docMk/>
            <pc:sldMk cId="2069834637" sldId="315"/>
            <ac:spMk id="5" creationId="{06D28FF1-8018-6CF9-A88A-151827029D7E}"/>
          </ac:spMkLst>
        </pc:spChg>
        <pc:spChg chg="mod">
          <ac:chgData name="Stringfellow, Kina F. DPI" userId="002858cf-6d8d-4f58-b096-3c8ddc1070aa" providerId="ADAL" clId="{9756C625-6BDF-4C35-AF24-DCF066941296}" dt="2023-10-02T20:06:43.550" v="5156" actId="1076"/>
          <ac:spMkLst>
            <pc:docMk/>
            <pc:sldMk cId="2069834637" sldId="315"/>
            <ac:spMk id="7" creationId="{D3C479BE-A254-D37F-5297-676F839B267F}"/>
          </ac:spMkLst>
        </pc:spChg>
        <pc:spChg chg="mod">
          <ac:chgData name="Stringfellow, Kina F. DPI" userId="002858cf-6d8d-4f58-b096-3c8ddc1070aa" providerId="ADAL" clId="{9756C625-6BDF-4C35-AF24-DCF066941296}" dt="2023-10-03T14:50:32.681" v="6478" actId="20577"/>
          <ac:spMkLst>
            <pc:docMk/>
            <pc:sldMk cId="2069834637" sldId="315"/>
            <ac:spMk id="357" creationId="{00000000-0000-0000-0000-000000000000}"/>
          </ac:spMkLst>
        </pc:spChg>
        <pc:spChg chg="mod">
          <ac:chgData name="Stringfellow, Kina F. DPI" userId="002858cf-6d8d-4f58-b096-3c8ddc1070aa" providerId="ADAL" clId="{9756C625-6BDF-4C35-AF24-DCF066941296}" dt="2023-10-02T20:07:27.519" v="5163" actId="113"/>
          <ac:spMkLst>
            <pc:docMk/>
            <pc:sldMk cId="2069834637" sldId="315"/>
            <ac:spMk id="358" creationId="{00000000-0000-0000-0000-000000000000}"/>
          </ac:spMkLst>
        </pc:spChg>
        <pc:grpChg chg="del">
          <ac:chgData name="Stringfellow, Kina F. DPI" userId="002858cf-6d8d-4f58-b096-3c8ddc1070aa" providerId="ADAL" clId="{9756C625-6BDF-4C35-AF24-DCF066941296}" dt="2023-10-02T20:03:18.399" v="5125" actId="478"/>
          <ac:grpSpMkLst>
            <pc:docMk/>
            <pc:sldMk cId="2069834637" sldId="315"/>
            <ac:grpSpMk id="2" creationId="{CDEDD01B-0A8A-E112-9A4D-E8EB6CD36014}"/>
          </ac:grpSpMkLst>
        </pc:grpChg>
        <pc:picChg chg="mod">
          <ac:chgData name="Stringfellow, Kina F. DPI" userId="002858cf-6d8d-4f58-b096-3c8ddc1070aa" providerId="ADAL" clId="{9756C625-6BDF-4C35-AF24-DCF066941296}" dt="2023-10-03T16:37:04.161" v="11249" actId="962"/>
          <ac:picMkLst>
            <pc:docMk/>
            <pc:sldMk cId="2069834637" sldId="315"/>
            <ac:picMk id="359" creationId="{00000000-0000-0000-0000-000000000000}"/>
          </ac:picMkLst>
        </pc:picChg>
        <pc:picChg chg="mod">
          <ac:chgData name="Stringfellow, Kina F. DPI" userId="002858cf-6d8d-4f58-b096-3c8ddc1070aa" providerId="ADAL" clId="{9756C625-6BDF-4C35-AF24-DCF066941296}" dt="2023-10-03T16:37:13.034" v="11251" actId="962"/>
          <ac:picMkLst>
            <pc:docMk/>
            <pc:sldMk cId="2069834637" sldId="315"/>
            <ac:picMk id="360" creationId="{00000000-0000-0000-0000-000000000000}"/>
          </ac:picMkLst>
        </pc:picChg>
        <pc:picChg chg="mod">
          <ac:chgData name="Stringfellow, Kina F. DPI" userId="002858cf-6d8d-4f58-b096-3c8ddc1070aa" providerId="ADAL" clId="{9756C625-6BDF-4C35-AF24-DCF066941296}" dt="2023-10-03T16:37:08.108" v="11250" actId="962"/>
          <ac:picMkLst>
            <pc:docMk/>
            <pc:sldMk cId="2069834637" sldId="315"/>
            <ac:picMk id="361" creationId="{00000000-0000-0000-0000-000000000000}"/>
          </ac:picMkLst>
        </pc:picChg>
        <pc:picChg chg="del">
          <ac:chgData name="Stringfellow, Kina F. DPI" userId="002858cf-6d8d-4f58-b096-3c8ddc1070aa" providerId="ADAL" clId="{9756C625-6BDF-4C35-AF24-DCF066941296}" dt="2023-10-02T20:03:17.184" v="5124" actId="478"/>
          <ac:picMkLst>
            <pc:docMk/>
            <pc:sldMk cId="2069834637" sldId="315"/>
            <ac:picMk id="364" creationId="{00000000-0000-0000-0000-000000000000}"/>
          </ac:picMkLst>
        </pc:picChg>
        <pc:cxnChg chg="add mod">
          <ac:chgData name="Stringfellow, Kina F. DPI" userId="002858cf-6d8d-4f58-b096-3c8ddc1070aa" providerId="ADAL" clId="{9756C625-6BDF-4C35-AF24-DCF066941296}" dt="2023-10-03T16:37:16.235" v="11252" actId="962"/>
          <ac:cxnSpMkLst>
            <pc:docMk/>
            <pc:sldMk cId="2069834637" sldId="315"/>
            <ac:cxnSpMk id="6" creationId="{22F87A3C-B9E2-53CE-4FB6-3BB62D82033A}"/>
          </ac:cxnSpMkLst>
        </pc:cxnChg>
      </pc:sldChg>
      <pc:sldChg chg="delSp modSp add mod ord replTag delTag">
        <pc:chgData name="Stringfellow, Kina F. DPI" userId="002858cf-6d8d-4f58-b096-3c8ddc1070aa" providerId="ADAL" clId="{9756C625-6BDF-4C35-AF24-DCF066941296}" dt="2023-10-03T16:48:35.151" v="12369"/>
        <pc:sldMkLst>
          <pc:docMk/>
          <pc:sldMk cId="454477247" sldId="316"/>
        </pc:sldMkLst>
        <pc:spChg chg="mod">
          <ac:chgData name="Stringfellow, Kina F. DPI" userId="002858cf-6d8d-4f58-b096-3c8ddc1070aa" providerId="ADAL" clId="{9756C625-6BDF-4C35-AF24-DCF066941296}" dt="2023-10-02T20:27:16.308" v="6012" actId="20577"/>
          <ac:spMkLst>
            <pc:docMk/>
            <pc:sldMk cId="454477247" sldId="316"/>
            <ac:spMk id="234" creationId="{00000000-0000-0000-0000-000000000000}"/>
          </ac:spMkLst>
        </pc:spChg>
        <pc:spChg chg="mod">
          <ac:chgData name="Stringfellow, Kina F. DPI" userId="002858cf-6d8d-4f58-b096-3c8ddc1070aa" providerId="ADAL" clId="{9756C625-6BDF-4C35-AF24-DCF066941296}" dt="2023-10-02T20:27:06.386" v="6009" actId="20577"/>
          <ac:spMkLst>
            <pc:docMk/>
            <pc:sldMk cId="454477247" sldId="316"/>
            <ac:spMk id="235" creationId="{00000000-0000-0000-0000-000000000000}"/>
          </ac:spMkLst>
        </pc:spChg>
        <pc:spChg chg="del">
          <ac:chgData name="Stringfellow, Kina F. DPI" userId="002858cf-6d8d-4f58-b096-3c8ddc1070aa" providerId="ADAL" clId="{9756C625-6BDF-4C35-AF24-DCF066941296}" dt="2023-10-02T20:26:25.794" v="5957" actId="478"/>
          <ac:spMkLst>
            <pc:docMk/>
            <pc:sldMk cId="454477247" sldId="316"/>
            <ac:spMk id="236" creationId="{00000000-0000-0000-0000-000000000000}"/>
          </ac:spMkLst>
        </pc:spChg>
      </pc:sldChg>
      <pc:sldMasterChg chg="modSldLayout">
        <pc:chgData name="Stringfellow, Kina F. DPI" userId="002858cf-6d8d-4f58-b096-3c8ddc1070aa" providerId="ADAL" clId="{9756C625-6BDF-4C35-AF24-DCF066941296}" dt="2023-09-29T17:16:23.649" v="260" actId="404"/>
        <pc:sldMasterMkLst>
          <pc:docMk/>
          <pc:sldMasterMk cId="0" sldId="2147483688"/>
        </pc:sldMasterMkLst>
        <pc:sldLayoutChg chg="modSp replTag">
          <pc:chgData name="Stringfellow, Kina F. DPI" userId="002858cf-6d8d-4f58-b096-3c8ddc1070aa" providerId="ADAL" clId="{9756C625-6BDF-4C35-AF24-DCF066941296}" dt="2023-09-29T17:16:23.649" v="260" actId="404"/>
          <pc:sldLayoutMkLst>
            <pc:docMk/>
            <pc:sldMasterMk cId="0" sldId="2147483688"/>
            <pc:sldLayoutMk cId="0" sldId="2147483668"/>
          </pc:sldLayoutMkLst>
          <pc:spChg chg="mod">
            <ac:chgData name="Stringfellow, Kina F. DPI" userId="002858cf-6d8d-4f58-b096-3c8ddc1070aa" providerId="ADAL" clId="{9756C625-6BDF-4C35-AF24-DCF066941296}" dt="2023-09-29T17:16:09.418" v="258" actId="403"/>
            <ac:spMkLst>
              <pc:docMk/>
              <pc:sldMasterMk cId="0" sldId="2147483688"/>
              <pc:sldLayoutMk cId="0" sldId="2147483668"/>
              <ac:spMk id="108" creationId="{00000000-0000-0000-0000-000000000000}"/>
            </ac:spMkLst>
          </pc:spChg>
          <pc:spChg chg="mod">
            <ac:chgData name="Stringfellow, Kina F. DPI" userId="002858cf-6d8d-4f58-b096-3c8ddc1070aa" providerId="ADAL" clId="{9756C625-6BDF-4C35-AF24-DCF066941296}" dt="2023-09-29T17:16:23.649" v="260" actId="404"/>
            <ac:spMkLst>
              <pc:docMk/>
              <pc:sldMasterMk cId="0" sldId="2147483688"/>
              <pc:sldLayoutMk cId="0" sldId="2147483668"/>
              <ac:spMk id="109" creationId="{00000000-0000-0000-0000-000000000000}"/>
            </ac:spMkLst>
          </pc:spChg>
        </pc:sldLayoutChg>
      </pc:sldMasterChg>
      <pc:sldMasterChg chg="replTag delTag modSldLayout">
        <pc:chgData name="Stringfellow, Kina F. DPI" userId="002858cf-6d8d-4f58-b096-3c8ddc1070aa" providerId="ADAL" clId="{9756C625-6BDF-4C35-AF24-DCF066941296}" dt="2023-10-02T18:41:21.111" v="381" actId="20577"/>
        <pc:sldMasterMkLst>
          <pc:docMk/>
          <pc:sldMasterMk cId="0" sldId="2147483689"/>
        </pc:sldMasterMkLst>
        <pc:sldLayoutChg chg="replTag delTag">
          <pc:chgData name="Stringfellow, Kina F. DPI" userId="002858cf-6d8d-4f58-b096-3c8ddc1070aa" providerId="ADAL" clId="{9756C625-6BDF-4C35-AF24-DCF066941296}" dt="2023-09-29T17:16:31.506" v="263"/>
          <pc:sldLayoutMkLst>
            <pc:docMk/>
            <pc:sldMasterMk cId="0" sldId="2147483689"/>
            <pc:sldLayoutMk cId="0" sldId="2147483672"/>
          </pc:sldLayoutMkLst>
        </pc:sldLayoutChg>
        <pc:sldLayoutChg chg="modSp mod replTag delTag">
          <pc:chgData name="Stringfellow, Kina F. DPI" userId="002858cf-6d8d-4f58-b096-3c8ddc1070aa" providerId="ADAL" clId="{9756C625-6BDF-4C35-AF24-DCF066941296}" dt="2023-10-02T18:41:21.111" v="381" actId="20577"/>
          <pc:sldLayoutMkLst>
            <pc:docMk/>
            <pc:sldMasterMk cId="0" sldId="2147483689"/>
            <pc:sldLayoutMk cId="0" sldId="2147483673"/>
          </pc:sldLayoutMkLst>
          <pc:spChg chg="mod">
            <ac:chgData name="Stringfellow, Kina F. DPI" userId="002858cf-6d8d-4f58-b096-3c8ddc1070aa" providerId="ADAL" clId="{9756C625-6BDF-4C35-AF24-DCF066941296}" dt="2023-10-02T18:41:21.111" v="381" actId="20577"/>
            <ac:spMkLst>
              <pc:docMk/>
              <pc:sldMasterMk cId="0" sldId="2147483689"/>
              <pc:sldLayoutMk cId="0" sldId="2147483673"/>
              <ac:spMk id="140" creationId="{00000000-0000-0000-0000-000000000000}"/>
            </ac:spMkLst>
          </pc:spChg>
          <pc:spChg chg="mod">
            <ac:chgData name="Stringfellow, Kina F. DPI" userId="002858cf-6d8d-4f58-b096-3c8ddc1070aa" providerId="ADAL" clId="{9756C625-6BDF-4C35-AF24-DCF066941296}" dt="2023-09-29T17:16:55.082" v="268" actId="404"/>
            <ac:spMkLst>
              <pc:docMk/>
              <pc:sldMasterMk cId="0" sldId="2147483689"/>
              <pc:sldLayoutMk cId="0" sldId="2147483673"/>
              <ac:spMk id="141" creationId="{00000000-0000-0000-0000-000000000000}"/>
            </ac:spMkLst>
          </pc:spChg>
        </pc:sldLayoutChg>
        <pc:sldLayoutChg chg="replTag">
          <pc:chgData name="Stringfellow, Kina F. DPI" userId="002858cf-6d8d-4f58-b096-3c8ddc1070aa" providerId="ADAL" clId="{9756C625-6BDF-4C35-AF24-DCF066941296}" dt="2023-09-29T17:17:59.653" v="269"/>
          <pc:sldLayoutMkLst>
            <pc:docMk/>
            <pc:sldMasterMk cId="0" sldId="2147483689"/>
            <pc:sldLayoutMk cId="0" sldId="2147483674"/>
          </pc:sldLayoutMkLst>
        </pc:sldLayoutChg>
        <pc:sldLayoutChg chg="replTag">
          <pc:chgData name="Stringfellow, Kina F. DPI" userId="002858cf-6d8d-4f58-b096-3c8ddc1070aa" providerId="ADAL" clId="{9756C625-6BDF-4C35-AF24-DCF066941296}" dt="2023-09-29T17:17:59.737" v="270"/>
          <pc:sldLayoutMkLst>
            <pc:docMk/>
            <pc:sldMasterMk cId="0" sldId="2147483689"/>
            <pc:sldLayoutMk cId="0" sldId="2147483675"/>
          </pc:sldLayoutMkLst>
        </pc:sldLayoutChg>
        <pc:sldLayoutChg chg="replTag delTag">
          <pc:chgData name="Stringfellow, Kina F. DPI" userId="002858cf-6d8d-4f58-b096-3c8ddc1070aa" providerId="ADAL" clId="{9756C625-6BDF-4C35-AF24-DCF066941296}" dt="2023-09-29T17:18:29.157" v="275"/>
          <pc:sldLayoutMkLst>
            <pc:docMk/>
            <pc:sldMasterMk cId="0" sldId="2147483689"/>
            <pc:sldLayoutMk cId="0" sldId="2147483676"/>
          </pc:sldLayoutMkLst>
        </pc:sldLayoutChg>
      </pc:sldMasterChg>
    </pc:docChg>
  </pc:docChgLst>
  <pc:docChgLst>
    <pc:chgData name="Stringfellow, Kina F. DPI" userId="002858cf-6d8d-4f58-b096-3c8ddc1070aa" providerId="ADAL" clId="{299D9185-FFAB-439E-90D7-7A4689852136}"/>
    <pc:docChg chg="custSel modSld replTag delTag">
      <pc:chgData name="Stringfellow, Kina F. DPI" userId="002858cf-6d8d-4f58-b096-3c8ddc1070aa" providerId="ADAL" clId="{299D9185-FFAB-439E-90D7-7A4689852136}" dt="2023-10-04T18:13:45.808" v="28"/>
      <pc:docMkLst>
        <pc:docMk/>
      </pc:docMkLst>
      <pc:sldChg chg="replTag delTag">
        <pc:chgData name="Stringfellow, Kina F. DPI" userId="002858cf-6d8d-4f58-b096-3c8ddc1070aa" providerId="ADAL" clId="{299D9185-FFAB-439E-90D7-7A4689852136}" dt="2023-10-04T17:38:20.131" v="3"/>
        <pc:sldMkLst>
          <pc:docMk/>
          <pc:sldMk cId="0" sldId="256"/>
        </pc:sldMkLst>
      </pc:sldChg>
      <pc:sldChg chg="replTag delTag">
        <pc:chgData name="Stringfellow, Kina F. DPI" userId="002858cf-6d8d-4f58-b096-3c8ddc1070aa" providerId="ADAL" clId="{299D9185-FFAB-439E-90D7-7A4689852136}" dt="2023-10-04T17:39:41.715" v="9"/>
        <pc:sldMkLst>
          <pc:docMk/>
          <pc:sldMk cId="0" sldId="257"/>
        </pc:sldMkLst>
      </pc:sldChg>
      <pc:sldChg chg="replTag delTag">
        <pc:chgData name="Stringfellow, Kina F. DPI" userId="002858cf-6d8d-4f58-b096-3c8ddc1070aa" providerId="ADAL" clId="{299D9185-FFAB-439E-90D7-7A4689852136}" dt="2023-10-04T17:44:32.294" v="13"/>
        <pc:sldMkLst>
          <pc:docMk/>
          <pc:sldMk cId="0" sldId="259"/>
        </pc:sldMkLst>
      </pc:sldChg>
      <pc:sldChg chg="modSp mod replTag delTag">
        <pc:chgData name="Stringfellow, Kina F. DPI" userId="002858cf-6d8d-4f58-b096-3c8ddc1070aa" providerId="ADAL" clId="{299D9185-FFAB-439E-90D7-7A4689852136}" dt="2023-10-04T18:13:44.158" v="26"/>
        <pc:sldMkLst>
          <pc:docMk/>
          <pc:sldMk cId="1424561787" sldId="310"/>
        </pc:sldMkLst>
        <pc:spChg chg="mod">
          <ac:chgData name="Stringfellow, Kina F. DPI" userId="002858cf-6d8d-4f58-b096-3c8ddc1070aa" providerId="ADAL" clId="{299D9185-FFAB-439E-90D7-7A4689852136}" dt="2023-10-04T17:44:45.105" v="24" actId="20577"/>
          <ac:spMkLst>
            <pc:docMk/>
            <pc:sldMk cId="1424561787" sldId="310"/>
            <ac:spMk id="253" creationId="{00000000-0000-0000-0000-000000000000}"/>
          </ac:spMkLst>
        </pc:spChg>
      </pc:sldChg>
      <pc:sldChg chg="replTag delTag">
        <pc:chgData name="Stringfellow, Kina F. DPI" userId="002858cf-6d8d-4f58-b096-3c8ddc1070aa" providerId="ADAL" clId="{299D9185-FFAB-439E-90D7-7A4689852136}" dt="2023-10-04T17:39:41.239" v="7"/>
        <pc:sldMkLst>
          <pc:docMk/>
          <pc:sldMk cId="454477247" sldId="316"/>
        </pc:sldMkLst>
      </pc:sldChg>
    </pc:docChg>
  </pc:docChgLst>
  <pc:docChgLst>
    <pc:chgData name="Perry, Jeffery S.   DPI" userId="S::jeffery.perry@dpi.wi.gov::d9f3693c-2d08-47e2-b5b3-4863944d0432" providerId="AD" clId="Web-{4DD8A623-5267-74E7-F960-CC376DA56817}"/>
    <pc:docChg chg="addSld modSld">
      <pc:chgData name="Perry, Jeffery S.   DPI" userId="S::jeffery.perry@dpi.wi.gov::d9f3693c-2d08-47e2-b5b3-4863944d0432" providerId="AD" clId="Web-{4DD8A623-5267-74E7-F960-CC376DA56817}" dt="2023-11-03T12:12:58.789" v="140"/>
      <pc:docMkLst>
        <pc:docMk/>
      </pc:docMkLst>
      <pc:sldChg chg="addSp modSp add replId">
        <pc:chgData name="Perry, Jeffery S.   DPI" userId="S::jeffery.perry@dpi.wi.gov::d9f3693c-2d08-47e2-b5b3-4863944d0432" providerId="AD" clId="Web-{4DD8A623-5267-74E7-F960-CC376DA56817}" dt="2023-11-03T11:41:01.813" v="75" actId="1076"/>
        <pc:sldMkLst>
          <pc:docMk/>
          <pc:sldMk cId="3335435776" sldId="317"/>
        </pc:sldMkLst>
        <pc:spChg chg="add mod">
          <ac:chgData name="Perry, Jeffery S.   DPI" userId="S::jeffery.perry@dpi.wi.gov::d9f3693c-2d08-47e2-b5b3-4863944d0432" providerId="AD" clId="Web-{4DD8A623-5267-74E7-F960-CC376DA56817}" dt="2023-11-03T11:41:01.813" v="75" actId="1076"/>
          <ac:spMkLst>
            <pc:docMk/>
            <pc:sldMk cId="3335435776" sldId="317"/>
            <ac:spMk id="2" creationId="{2F66C871-1E78-1E87-C117-84E8D500B282}"/>
          </ac:spMkLst>
        </pc:spChg>
        <pc:spChg chg="mod">
          <ac:chgData name="Perry, Jeffery S.   DPI" userId="S::jeffery.perry@dpi.wi.gov::d9f3693c-2d08-47e2-b5b3-4863944d0432" providerId="AD" clId="Web-{4DD8A623-5267-74E7-F960-CC376DA56817}" dt="2023-11-03T11:38:18.964" v="10" actId="20577"/>
          <ac:spMkLst>
            <pc:docMk/>
            <pc:sldMk cId="3335435776" sldId="317"/>
            <ac:spMk id="586" creationId="{00000000-0000-0000-0000-000000000000}"/>
          </ac:spMkLst>
        </pc:spChg>
        <pc:spChg chg="mod">
          <ac:chgData name="Perry, Jeffery S.   DPI" userId="S::jeffery.perry@dpi.wi.gov::d9f3693c-2d08-47e2-b5b3-4863944d0432" providerId="AD" clId="Web-{4DD8A623-5267-74E7-F960-CC376DA56817}" dt="2023-11-03T11:39:14.294" v="23" actId="14100"/>
          <ac:spMkLst>
            <pc:docMk/>
            <pc:sldMk cId="3335435776" sldId="317"/>
            <ac:spMk id="587" creationId="{00000000-0000-0000-0000-000000000000}"/>
          </ac:spMkLst>
        </pc:spChg>
      </pc:sldChg>
      <pc:sldChg chg="addSp delSp modSp add replId">
        <pc:chgData name="Perry, Jeffery S.   DPI" userId="S::jeffery.perry@dpi.wi.gov::d9f3693c-2d08-47e2-b5b3-4863944d0432" providerId="AD" clId="Web-{4DD8A623-5267-74E7-F960-CC376DA56817}" dt="2023-11-03T11:45:27.306" v="105" actId="1076"/>
        <pc:sldMkLst>
          <pc:docMk/>
          <pc:sldMk cId="4109074698" sldId="318"/>
        </pc:sldMkLst>
        <pc:spChg chg="mod">
          <ac:chgData name="Perry, Jeffery S.   DPI" userId="S::jeffery.perry@dpi.wi.gov::d9f3693c-2d08-47e2-b5b3-4863944d0432" providerId="AD" clId="Web-{4DD8A623-5267-74E7-F960-CC376DA56817}" dt="2023-11-03T11:45:12.462" v="102" actId="1076"/>
          <ac:spMkLst>
            <pc:docMk/>
            <pc:sldMk cId="4109074698" sldId="318"/>
            <ac:spMk id="2" creationId="{2F66C871-1E78-1E87-C117-84E8D500B282}"/>
          </ac:spMkLst>
        </pc:spChg>
        <pc:spChg chg="add del mod">
          <ac:chgData name="Perry, Jeffery S.   DPI" userId="S::jeffery.perry@dpi.wi.gov::d9f3693c-2d08-47e2-b5b3-4863944d0432" providerId="AD" clId="Web-{4DD8A623-5267-74E7-F960-CC376DA56817}" dt="2023-11-03T11:41:47.674" v="83"/>
          <ac:spMkLst>
            <pc:docMk/>
            <pc:sldMk cId="4109074698" sldId="318"/>
            <ac:spMk id="3" creationId="{A4686C3F-F52E-2C4A-39CC-8547D93F0464}"/>
          </ac:spMkLst>
        </pc:spChg>
        <pc:spChg chg="del">
          <ac:chgData name="Perry, Jeffery S.   DPI" userId="S::jeffery.perry@dpi.wi.gov::d9f3693c-2d08-47e2-b5b3-4863944d0432" providerId="AD" clId="Web-{4DD8A623-5267-74E7-F960-CC376DA56817}" dt="2023-11-03T11:45:07.806" v="101"/>
          <ac:spMkLst>
            <pc:docMk/>
            <pc:sldMk cId="4109074698" sldId="318"/>
            <ac:spMk id="587" creationId="{00000000-0000-0000-0000-000000000000}"/>
          </ac:spMkLst>
        </pc:spChg>
        <pc:picChg chg="add mod">
          <ac:chgData name="Perry, Jeffery S.   DPI" userId="S::jeffery.perry@dpi.wi.gov::d9f3693c-2d08-47e2-b5b3-4863944d0432" providerId="AD" clId="Web-{4DD8A623-5267-74E7-F960-CC376DA56817}" dt="2023-11-03T11:45:27.306" v="105" actId="1076"/>
          <ac:picMkLst>
            <pc:docMk/>
            <pc:sldMk cId="4109074698" sldId="318"/>
            <ac:picMk id="4" creationId="{1DCA305A-9EF4-44AF-7934-DC6C1751AB6D}"/>
          </ac:picMkLst>
        </pc:picChg>
      </pc:sldChg>
      <pc:sldChg chg="addSp delSp modSp add replId">
        <pc:chgData name="Perry, Jeffery S.   DPI" userId="S::jeffery.perry@dpi.wi.gov::d9f3693c-2d08-47e2-b5b3-4863944d0432" providerId="AD" clId="Web-{4DD8A623-5267-74E7-F960-CC376DA56817}" dt="2023-11-03T12:09:38.816" v="117"/>
        <pc:sldMkLst>
          <pc:docMk/>
          <pc:sldMk cId="3817374378" sldId="319"/>
        </pc:sldMkLst>
        <pc:spChg chg="mod">
          <ac:chgData name="Perry, Jeffery S.   DPI" userId="S::jeffery.perry@dpi.wi.gov::d9f3693c-2d08-47e2-b5b3-4863944d0432" providerId="AD" clId="Web-{4DD8A623-5267-74E7-F960-CC376DA56817}" dt="2023-11-03T11:47:13.529" v="109" actId="20577"/>
          <ac:spMkLst>
            <pc:docMk/>
            <pc:sldMk cId="3817374378" sldId="319"/>
            <ac:spMk id="2" creationId="{2F66C871-1E78-1E87-C117-84E8D500B282}"/>
          </ac:spMkLst>
        </pc:spChg>
        <pc:picChg chg="add mod">
          <ac:chgData name="Perry, Jeffery S.   DPI" userId="S::jeffery.perry@dpi.wi.gov::d9f3693c-2d08-47e2-b5b3-4863944d0432" providerId="AD" clId="Web-{4DD8A623-5267-74E7-F960-CC376DA56817}" dt="2023-11-03T12:09:38.816" v="117"/>
          <ac:picMkLst>
            <pc:docMk/>
            <pc:sldMk cId="3817374378" sldId="319"/>
            <ac:picMk id="3" creationId="{B830C30C-A61C-BDC3-FA92-ED5213984A1C}"/>
          </ac:picMkLst>
        </pc:picChg>
        <pc:picChg chg="del">
          <ac:chgData name="Perry, Jeffery S.   DPI" userId="S::jeffery.perry@dpi.wi.gov::d9f3693c-2d08-47e2-b5b3-4863944d0432" providerId="AD" clId="Web-{4DD8A623-5267-74E7-F960-CC376DA56817}" dt="2023-11-03T11:46:54.278" v="107"/>
          <ac:picMkLst>
            <pc:docMk/>
            <pc:sldMk cId="3817374378" sldId="319"/>
            <ac:picMk id="4" creationId="{1DCA305A-9EF4-44AF-7934-DC6C1751AB6D}"/>
          </ac:picMkLst>
        </pc:picChg>
      </pc:sldChg>
      <pc:sldChg chg="addSp delSp modSp add replId">
        <pc:chgData name="Perry, Jeffery S.   DPI" userId="S::jeffery.perry@dpi.wi.gov::d9f3693c-2d08-47e2-b5b3-4863944d0432" providerId="AD" clId="Web-{4DD8A623-5267-74E7-F960-CC376DA56817}" dt="2023-11-03T12:12:58.789" v="140"/>
        <pc:sldMkLst>
          <pc:docMk/>
          <pc:sldMk cId="2577472304" sldId="320"/>
        </pc:sldMkLst>
        <pc:spChg chg="mod">
          <ac:chgData name="Perry, Jeffery S.   DPI" userId="S::jeffery.perry@dpi.wi.gov::d9f3693c-2d08-47e2-b5b3-4863944d0432" providerId="AD" clId="Web-{4DD8A623-5267-74E7-F960-CC376DA56817}" dt="2023-11-03T12:11:16.646" v="129" actId="20577"/>
          <ac:spMkLst>
            <pc:docMk/>
            <pc:sldMk cId="2577472304" sldId="320"/>
            <ac:spMk id="2" creationId="{2F66C871-1E78-1E87-C117-84E8D500B282}"/>
          </ac:spMkLst>
        </pc:spChg>
        <pc:picChg chg="del">
          <ac:chgData name="Perry, Jeffery S.   DPI" userId="S::jeffery.perry@dpi.wi.gov::d9f3693c-2d08-47e2-b5b3-4863944d0432" providerId="AD" clId="Web-{4DD8A623-5267-74E7-F960-CC376DA56817}" dt="2023-11-03T12:10:54.473" v="128"/>
          <ac:picMkLst>
            <pc:docMk/>
            <pc:sldMk cId="2577472304" sldId="320"/>
            <ac:picMk id="3" creationId="{B830C30C-A61C-BDC3-FA92-ED5213984A1C}"/>
          </ac:picMkLst>
        </pc:picChg>
        <pc:picChg chg="add mod">
          <ac:chgData name="Perry, Jeffery S.   DPI" userId="S::jeffery.perry@dpi.wi.gov::d9f3693c-2d08-47e2-b5b3-4863944d0432" providerId="AD" clId="Web-{4DD8A623-5267-74E7-F960-CC376DA56817}" dt="2023-11-03T12:12:58.789" v="140"/>
          <ac:picMkLst>
            <pc:docMk/>
            <pc:sldMk cId="2577472304" sldId="320"/>
            <ac:picMk id="4" creationId="{4C94EFA7-735F-F763-CAF6-F6BA7292E444}"/>
          </ac:picMkLst>
        </pc:picChg>
      </pc:sldChg>
    </pc:docChg>
  </pc:docChgLst>
  <pc:docChgLst>
    <pc:chgData name="Mueller, Brittany A.   DPI" userId="S::brittany.mueller@dpi.wi.gov::1c636fe5-da7a-488a-a5c9-e6e7995610a5" providerId="AD" clId="Web-{B3BCA7CC-0908-73F0-8B2C-8D44D3F7445F}"/>
    <pc:docChg chg="addSld modSld addSection delSection">
      <pc:chgData name="Mueller, Brittany A.   DPI" userId="S::brittany.mueller@dpi.wi.gov::1c636fe5-da7a-488a-a5c9-e6e7995610a5" providerId="AD" clId="Web-{B3BCA7CC-0908-73F0-8B2C-8D44D3F7445F}" dt="2023-09-28T19:48:15.521" v="7"/>
      <pc:docMkLst>
        <pc:docMk/>
      </pc:docMkLst>
      <pc:sldChg chg="addSp delSp modSp">
        <pc:chgData name="Mueller, Brittany A.   DPI" userId="S::brittany.mueller@dpi.wi.gov::1c636fe5-da7a-488a-a5c9-e6e7995610a5" providerId="AD" clId="Web-{B3BCA7CC-0908-73F0-8B2C-8D44D3F7445F}" dt="2023-09-28T19:48:15.521" v="7"/>
        <pc:sldMkLst>
          <pc:docMk/>
          <pc:sldMk cId="0" sldId="297"/>
        </pc:sldMkLst>
        <pc:spChg chg="add del mod">
          <ac:chgData name="Mueller, Brittany A.   DPI" userId="S::brittany.mueller@dpi.wi.gov::1c636fe5-da7a-488a-a5c9-e6e7995610a5" providerId="AD" clId="Web-{B3BCA7CC-0908-73F0-8B2C-8D44D3F7445F}" dt="2023-09-28T19:48:15.521" v="7"/>
          <ac:spMkLst>
            <pc:docMk/>
            <pc:sldMk cId="0" sldId="297"/>
            <ac:spMk id="3" creationId="{FC212396-FA6F-BFA5-DC9C-84D6FC64A1F5}"/>
          </ac:spMkLst>
        </pc:spChg>
      </pc:sldChg>
      <pc:sldChg chg="addSp modSp new">
        <pc:chgData name="Mueller, Brittany A.   DPI" userId="S::brittany.mueller@dpi.wi.gov::1c636fe5-da7a-488a-a5c9-e6e7995610a5" providerId="AD" clId="Web-{B3BCA7CC-0908-73F0-8B2C-8D44D3F7445F}" dt="2023-09-28T19:48:00.724" v="4"/>
        <pc:sldMkLst>
          <pc:docMk/>
          <pc:sldMk cId="2714632545" sldId="311"/>
        </pc:sldMkLst>
        <pc:spChg chg="add mod">
          <ac:chgData name="Mueller, Brittany A.   DPI" userId="S::brittany.mueller@dpi.wi.gov::1c636fe5-da7a-488a-a5c9-e6e7995610a5" providerId="AD" clId="Web-{B3BCA7CC-0908-73F0-8B2C-8D44D3F7445F}" dt="2023-09-28T19:48:00.724" v="4"/>
          <ac:spMkLst>
            <pc:docMk/>
            <pc:sldMk cId="2714632545" sldId="311"/>
            <ac:spMk id="4" creationId="{ADB76BE5-52D5-FFBA-F284-73FE1AEA9C1A}"/>
          </ac:spMkLst>
        </pc:spChg>
      </pc:sldChg>
    </pc:docChg>
  </pc:docChgLst>
  <pc:docChgLst>
    <pc:chgData name="Perry, Jeffery S.   DPI" userId="S::jeffery.perry@dpi.wi.gov::d9f3693c-2d08-47e2-b5b3-4863944d0432" providerId="AD" clId="Web-{F4C435D8-A255-D8A7-8759-A3BC8E6CBE0C}"/>
    <pc:docChg chg="mod">
      <pc:chgData name="Perry, Jeffery S.   DPI" userId="S::jeffery.perry@dpi.wi.gov::d9f3693c-2d08-47e2-b5b3-4863944d0432" providerId="AD" clId="Web-{F4C435D8-A255-D8A7-8759-A3BC8E6CBE0C}" dt="2023-09-26T13:14:03.698" v="1"/>
      <pc:docMkLst>
        <pc:docMk/>
      </pc:docMkLst>
      <pc:sldChg chg="modCm">
        <pc:chgData name="Perry, Jeffery S.   DPI" userId="S::jeffery.perry@dpi.wi.gov::d9f3693c-2d08-47e2-b5b3-4863944d0432" providerId="AD" clId="Web-{F4C435D8-A255-D8A7-8759-A3BC8E6CBE0C}" dt="2023-09-26T13:14:03.698" v="1"/>
        <pc:sldMkLst>
          <pc:docMk/>
          <pc:sldMk cId="0" sldId="260"/>
        </pc:sldMkLst>
        <pc:extLst>
          <p:ext xmlns:p="http://schemas.openxmlformats.org/presentationml/2006/main" uri="{D6D511B9-2390-475A-947B-AFAB55BFBCF1}">
            <pc226:cmChg xmlns:pc226="http://schemas.microsoft.com/office/powerpoint/2022/06/main/command" chg="">
              <pc226:chgData name="Perry, Jeffery S.   DPI" userId="S::jeffery.perry@dpi.wi.gov::d9f3693c-2d08-47e2-b5b3-4863944d0432" providerId="AD" clId="Web-{F4C435D8-A255-D8A7-8759-A3BC8E6CBE0C}" dt="2023-09-26T13:14:03.698" v="1"/>
              <pc2:cmMkLst xmlns:pc2="http://schemas.microsoft.com/office/powerpoint/2019/9/main/command">
                <pc:docMk/>
                <pc:sldMk cId="0" sldId="260"/>
                <pc2:cmMk id="{E892F0CF-EB59-4609-8076-A767B3E3E553}"/>
              </pc2:cmMkLst>
              <pc226:cmRplyChg chg="add">
                <pc226:chgData name="Perry, Jeffery S.   DPI" userId="S::jeffery.perry@dpi.wi.gov::d9f3693c-2d08-47e2-b5b3-4863944d0432" providerId="AD" clId="Web-{F4C435D8-A255-D8A7-8759-A3BC8E6CBE0C}" dt="2023-09-26T13:14:03.698" v="1"/>
                <pc2:cmRplyMkLst xmlns:pc2="http://schemas.microsoft.com/office/powerpoint/2019/9/main/command">
                  <pc:docMk/>
                  <pc:sldMk cId="0" sldId="260"/>
                  <pc2:cmMk id="{E892F0CF-EB59-4609-8076-A767B3E3E553}"/>
                  <pc2:cmRplyMk id="{6D9A1BE7-35FC-467A-B1B3-DA08F8AA4172}"/>
                </pc2:cmRplyMkLst>
              </pc226:cmRplyChg>
            </pc226:cmChg>
          </p:ext>
        </pc:extLst>
      </pc:sldChg>
    </pc:docChg>
  </pc:docChgLst>
  <pc:docChgLst>
    <pc:chgData name="Mueller, Brittany A.   DPI" userId="S::brittany.mueller@dpi.wi.gov::1c636fe5-da7a-488a-a5c9-e6e7995610a5" providerId="AD" clId="Web-{89CD5238-C19B-1E9D-826B-340C093240CC}"/>
    <pc:docChg chg="mod addSld delSld modSld">
      <pc:chgData name="Mueller, Brittany A.   DPI" userId="S::brittany.mueller@dpi.wi.gov::1c636fe5-da7a-488a-a5c9-e6e7995610a5" providerId="AD" clId="Web-{89CD5238-C19B-1E9D-826B-340C093240CC}" dt="2023-09-27T18:39:09.718" v="228" actId="20577"/>
      <pc:docMkLst>
        <pc:docMk/>
      </pc:docMkLst>
      <pc:sldChg chg="modSp">
        <pc:chgData name="Mueller, Brittany A.   DPI" userId="S::brittany.mueller@dpi.wi.gov::1c636fe5-da7a-488a-a5c9-e6e7995610a5" providerId="AD" clId="Web-{89CD5238-C19B-1E9D-826B-340C093240CC}" dt="2023-09-27T18:39:09.718" v="228" actId="20577"/>
        <pc:sldMkLst>
          <pc:docMk/>
          <pc:sldMk cId="0" sldId="256"/>
        </pc:sldMkLst>
        <pc:spChg chg="mod">
          <ac:chgData name="Mueller, Brittany A.   DPI" userId="S::brittany.mueller@dpi.wi.gov::1c636fe5-da7a-488a-a5c9-e6e7995610a5" providerId="AD" clId="Web-{89CD5238-C19B-1E9D-826B-340C093240CC}" dt="2023-09-27T18:39:09.718" v="228" actId="20577"/>
          <ac:spMkLst>
            <pc:docMk/>
            <pc:sldMk cId="0" sldId="256"/>
            <ac:spMk id="227" creationId="{00000000-0000-0000-0000-000000000000}"/>
          </ac:spMkLst>
        </pc:spChg>
      </pc:sldChg>
      <pc:sldChg chg="modSp">
        <pc:chgData name="Mueller, Brittany A.   DPI" userId="S::brittany.mueller@dpi.wi.gov::1c636fe5-da7a-488a-a5c9-e6e7995610a5" providerId="AD" clId="Web-{89CD5238-C19B-1E9D-826B-340C093240CC}" dt="2023-09-25T20:27:57.057" v="25" actId="20577"/>
        <pc:sldMkLst>
          <pc:docMk/>
          <pc:sldMk cId="0" sldId="257"/>
        </pc:sldMkLst>
        <pc:spChg chg="mod">
          <ac:chgData name="Mueller, Brittany A.   DPI" userId="S::brittany.mueller@dpi.wi.gov::1c636fe5-da7a-488a-a5c9-e6e7995610a5" providerId="AD" clId="Web-{89CD5238-C19B-1E9D-826B-340C093240CC}" dt="2023-09-25T20:26:54.961" v="9" actId="20577"/>
          <ac:spMkLst>
            <pc:docMk/>
            <pc:sldMk cId="0" sldId="257"/>
            <ac:spMk id="235" creationId="{00000000-0000-0000-0000-000000000000}"/>
          </ac:spMkLst>
        </pc:spChg>
        <pc:spChg chg="mod">
          <ac:chgData name="Mueller, Brittany A.   DPI" userId="S::brittany.mueller@dpi.wi.gov::1c636fe5-da7a-488a-a5c9-e6e7995610a5" providerId="AD" clId="Web-{89CD5238-C19B-1E9D-826B-340C093240CC}" dt="2023-09-25T20:27:57.057" v="25" actId="20577"/>
          <ac:spMkLst>
            <pc:docMk/>
            <pc:sldMk cId="0" sldId="257"/>
            <ac:spMk id="236" creationId="{00000000-0000-0000-0000-000000000000}"/>
          </ac:spMkLst>
        </pc:spChg>
      </pc:sldChg>
      <pc:sldChg chg="modSp">
        <pc:chgData name="Mueller, Brittany A.   DPI" userId="S::brittany.mueller@dpi.wi.gov::1c636fe5-da7a-488a-a5c9-e6e7995610a5" providerId="AD" clId="Web-{89CD5238-C19B-1E9D-826B-340C093240CC}" dt="2023-09-25T20:28:01.667" v="26" actId="20577"/>
        <pc:sldMkLst>
          <pc:docMk/>
          <pc:sldMk cId="0" sldId="258"/>
        </pc:sldMkLst>
        <pc:spChg chg="mod">
          <ac:chgData name="Mueller, Brittany A.   DPI" userId="S::brittany.mueller@dpi.wi.gov::1c636fe5-da7a-488a-a5c9-e6e7995610a5" providerId="AD" clId="Web-{89CD5238-C19B-1E9D-826B-340C093240CC}" dt="2023-09-25T20:28:01.667" v="26" actId="20577"/>
          <ac:spMkLst>
            <pc:docMk/>
            <pc:sldMk cId="0" sldId="258"/>
            <ac:spMk id="242" creationId="{00000000-0000-0000-0000-000000000000}"/>
          </ac:spMkLst>
        </pc:spChg>
      </pc:sldChg>
      <pc:sldChg chg="modSp add del mod modShow addCm modCm">
        <pc:chgData name="Mueller, Brittany A.   DPI" userId="S::brittany.mueller@dpi.wi.gov::1c636fe5-da7a-488a-a5c9-e6e7995610a5" providerId="AD" clId="Web-{89CD5238-C19B-1E9D-826B-340C093240CC}" dt="2023-09-27T18:38:35.326" v="226"/>
        <pc:sldMkLst>
          <pc:docMk/>
          <pc:sldMk cId="0" sldId="260"/>
        </pc:sldMkLst>
        <pc:picChg chg="mod">
          <ac:chgData name="Mueller, Brittany A.   DPI" userId="S::brittany.mueller@dpi.wi.gov::1c636fe5-da7a-488a-a5c9-e6e7995610a5" providerId="AD" clId="Web-{89CD5238-C19B-1E9D-826B-340C093240CC}" dt="2023-09-25T20:28:12.730" v="27" actId="1076"/>
          <ac:picMkLst>
            <pc:docMk/>
            <pc:sldMk cId="0" sldId="260"/>
            <ac:picMk id="254" creationId="{00000000-0000-0000-0000-000000000000}"/>
          </ac:picMkLst>
        </pc:picChg>
        <pc:extLst>
          <p:ext xmlns:p="http://schemas.openxmlformats.org/presentationml/2006/main" uri="{D6D511B9-2390-475A-947B-AFAB55BFBCF1}">
            <pc226:cmChg xmlns:pc226="http://schemas.microsoft.com/office/powerpoint/2022/06/main/command" chg="add mod modRxn">
              <pc226:chgData name="Mueller, Brittany A.   DPI" userId="S::brittany.mueller@dpi.wi.gov::1c636fe5-da7a-488a-a5c9-e6e7995610a5" providerId="AD" clId="Web-{89CD5238-C19B-1E9D-826B-340C093240CC}" dt="2023-09-27T18:38:17.794" v="223"/>
              <pc2:cmMkLst xmlns:pc2="http://schemas.microsoft.com/office/powerpoint/2019/9/main/command">
                <pc:docMk/>
                <pc:sldMk cId="0" sldId="260"/>
                <pc2:cmMk id="{E892F0CF-EB59-4609-8076-A767B3E3E553}"/>
              </pc2:cmMkLst>
            </pc226:cmChg>
          </p:ext>
        </pc:extLst>
      </pc:sldChg>
      <pc:sldChg chg="addSp delSp modSp">
        <pc:chgData name="Mueller, Brittany A.   DPI" userId="S::brittany.mueller@dpi.wi.gov::1c636fe5-da7a-488a-a5c9-e6e7995610a5" providerId="AD" clId="Web-{89CD5238-C19B-1E9D-826B-340C093240CC}" dt="2023-09-25T20:31:22.706" v="38" actId="1076"/>
        <pc:sldMkLst>
          <pc:docMk/>
          <pc:sldMk cId="0" sldId="266"/>
        </pc:sldMkLst>
        <pc:picChg chg="add mod">
          <ac:chgData name="Mueller, Brittany A.   DPI" userId="S::brittany.mueller@dpi.wi.gov::1c636fe5-da7a-488a-a5c9-e6e7995610a5" providerId="AD" clId="Web-{89CD5238-C19B-1E9D-826B-340C093240CC}" dt="2023-09-25T20:31:22.706" v="38" actId="1076"/>
          <ac:picMkLst>
            <pc:docMk/>
            <pc:sldMk cId="0" sldId="266"/>
            <ac:picMk id="2" creationId="{1A02E9A0-273B-6A9A-F1B5-010E77203298}"/>
          </ac:picMkLst>
        </pc:picChg>
        <pc:picChg chg="del">
          <ac:chgData name="Mueller, Brittany A.   DPI" userId="S::brittany.mueller@dpi.wi.gov::1c636fe5-da7a-488a-a5c9-e6e7995610a5" providerId="AD" clId="Web-{89CD5238-C19B-1E9D-826B-340C093240CC}" dt="2023-09-25T20:30:47.861" v="30"/>
          <ac:picMkLst>
            <pc:docMk/>
            <pc:sldMk cId="0" sldId="266"/>
            <ac:picMk id="292" creationId="{00000000-0000-0000-0000-000000000000}"/>
          </ac:picMkLst>
        </pc:picChg>
      </pc:sldChg>
      <pc:sldChg chg="addSp delSp modSp">
        <pc:chgData name="Mueller, Brittany A.   DPI" userId="S::brittany.mueller@dpi.wi.gov::1c636fe5-da7a-488a-a5c9-e6e7995610a5" providerId="AD" clId="Web-{89CD5238-C19B-1E9D-826B-340C093240CC}" dt="2023-09-25T20:32:27.693" v="43" actId="14100"/>
        <pc:sldMkLst>
          <pc:docMk/>
          <pc:sldMk cId="0" sldId="267"/>
        </pc:sldMkLst>
        <pc:picChg chg="add mod">
          <ac:chgData name="Mueller, Brittany A.   DPI" userId="S::brittany.mueller@dpi.wi.gov::1c636fe5-da7a-488a-a5c9-e6e7995610a5" providerId="AD" clId="Web-{89CD5238-C19B-1E9D-826B-340C093240CC}" dt="2023-09-25T20:32:27.693" v="43" actId="14100"/>
          <ac:picMkLst>
            <pc:docMk/>
            <pc:sldMk cId="0" sldId="267"/>
            <ac:picMk id="2" creationId="{3FE9969A-3BE1-8912-5428-8883FAFFAC73}"/>
          </ac:picMkLst>
        </pc:picChg>
        <pc:picChg chg="del">
          <ac:chgData name="Mueller, Brittany A.   DPI" userId="S::brittany.mueller@dpi.wi.gov::1c636fe5-da7a-488a-a5c9-e6e7995610a5" providerId="AD" clId="Web-{89CD5238-C19B-1E9D-826B-340C093240CC}" dt="2023-09-25T20:32:09.052" v="39"/>
          <ac:picMkLst>
            <pc:docMk/>
            <pc:sldMk cId="0" sldId="267"/>
            <ac:picMk id="299" creationId="{00000000-0000-0000-0000-000000000000}"/>
          </ac:picMkLst>
        </pc:picChg>
      </pc:sldChg>
      <pc:sldChg chg="addSp delSp modSp">
        <pc:chgData name="Mueller, Brittany A.   DPI" userId="S::brittany.mueller@dpi.wi.gov::1c636fe5-da7a-488a-a5c9-e6e7995610a5" providerId="AD" clId="Web-{89CD5238-C19B-1E9D-826B-340C093240CC}" dt="2023-09-25T20:38:28.301" v="61" actId="1076"/>
        <pc:sldMkLst>
          <pc:docMk/>
          <pc:sldMk cId="0" sldId="268"/>
        </pc:sldMkLst>
        <pc:picChg chg="add del mod">
          <ac:chgData name="Mueller, Brittany A.   DPI" userId="S::brittany.mueller@dpi.wi.gov::1c636fe5-da7a-488a-a5c9-e6e7995610a5" providerId="AD" clId="Web-{89CD5238-C19B-1E9D-826B-340C093240CC}" dt="2023-09-25T20:38:09.426" v="55"/>
          <ac:picMkLst>
            <pc:docMk/>
            <pc:sldMk cId="0" sldId="268"/>
            <ac:picMk id="2" creationId="{2CF0F21A-8FC8-460A-DD93-8E8DF9FC4575}"/>
          </ac:picMkLst>
        </pc:picChg>
        <pc:picChg chg="add mod">
          <ac:chgData name="Mueller, Brittany A.   DPI" userId="S::brittany.mueller@dpi.wi.gov::1c636fe5-da7a-488a-a5c9-e6e7995610a5" providerId="AD" clId="Web-{89CD5238-C19B-1E9D-826B-340C093240CC}" dt="2023-09-25T20:38:28.301" v="61" actId="1076"/>
          <ac:picMkLst>
            <pc:docMk/>
            <pc:sldMk cId="0" sldId="268"/>
            <ac:picMk id="3" creationId="{E308D26A-ED03-F371-542A-2006A01A19FF}"/>
          </ac:picMkLst>
        </pc:picChg>
        <pc:picChg chg="del">
          <ac:chgData name="Mueller, Brittany A.   DPI" userId="S::brittany.mueller@dpi.wi.gov::1c636fe5-da7a-488a-a5c9-e6e7995610a5" providerId="AD" clId="Web-{89CD5238-C19B-1E9D-826B-340C093240CC}" dt="2023-09-25T20:37:21.877" v="44"/>
          <ac:picMkLst>
            <pc:docMk/>
            <pc:sldMk cId="0" sldId="268"/>
            <ac:picMk id="305" creationId="{00000000-0000-0000-0000-000000000000}"/>
          </ac:picMkLst>
        </pc:picChg>
      </pc:sldChg>
      <pc:sldChg chg="addSp delSp modSp">
        <pc:chgData name="Mueller, Brittany A.   DPI" userId="S::brittany.mueller@dpi.wi.gov::1c636fe5-da7a-488a-a5c9-e6e7995610a5" providerId="AD" clId="Web-{89CD5238-C19B-1E9D-826B-340C093240CC}" dt="2023-09-25T20:40:35.322" v="70" actId="1076"/>
        <pc:sldMkLst>
          <pc:docMk/>
          <pc:sldMk cId="0" sldId="269"/>
        </pc:sldMkLst>
        <pc:spChg chg="mod">
          <ac:chgData name="Mueller, Brittany A.   DPI" userId="S::brittany.mueller@dpi.wi.gov::1c636fe5-da7a-488a-a5c9-e6e7995610a5" providerId="AD" clId="Web-{89CD5238-C19B-1E9D-826B-340C093240CC}" dt="2023-09-25T20:40:35.322" v="70" actId="1076"/>
          <ac:spMkLst>
            <pc:docMk/>
            <pc:sldMk cId="0" sldId="269"/>
            <ac:spMk id="312" creationId="{00000000-0000-0000-0000-000000000000}"/>
          </ac:spMkLst>
        </pc:spChg>
        <pc:picChg chg="add mod">
          <ac:chgData name="Mueller, Brittany A.   DPI" userId="S::brittany.mueller@dpi.wi.gov::1c636fe5-da7a-488a-a5c9-e6e7995610a5" providerId="AD" clId="Web-{89CD5238-C19B-1E9D-826B-340C093240CC}" dt="2023-09-25T20:40:15.087" v="69" actId="1076"/>
          <ac:picMkLst>
            <pc:docMk/>
            <pc:sldMk cId="0" sldId="269"/>
            <ac:picMk id="2" creationId="{C66FC274-EA51-66D3-3E34-97D85DE8DAC2}"/>
          </ac:picMkLst>
        </pc:picChg>
        <pc:picChg chg="del">
          <ac:chgData name="Mueller, Brittany A.   DPI" userId="S::brittany.mueller@dpi.wi.gov::1c636fe5-da7a-488a-a5c9-e6e7995610a5" providerId="AD" clId="Web-{89CD5238-C19B-1E9D-826B-340C093240CC}" dt="2023-09-25T20:39:30.585" v="62"/>
          <ac:picMkLst>
            <pc:docMk/>
            <pc:sldMk cId="0" sldId="269"/>
            <ac:picMk id="311" creationId="{00000000-0000-0000-0000-000000000000}"/>
          </ac:picMkLst>
        </pc:picChg>
      </pc:sldChg>
      <pc:sldChg chg="addSp delSp modSp">
        <pc:chgData name="Mueller, Brittany A.   DPI" userId="S::brittany.mueller@dpi.wi.gov::1c636fe5-da7a-488a-a5c9-e6e7995610a5" providerId="AD" clId="Web-{89CD5238-C19B-1E9D-826B-340C093240CC}" dt="2023-09-25T20:42:28.983" v="76" actId="1076"/>
        <pc:sldMkLst>
          <pc:docMk/>
          <pc:sldMk cId="0" sldId="270"/>
        </pc:sldMkLst>
        <pc:picChg chg="add mod">
          <ac:chgData name="Mueller, Brittany A.   DPI" userId="S::brittany.mueller@dpi.wi.gov::1c636fe5-da7a-488a-a5c9-e6e7995610a5" providerId="AD" clId="Web-{89CD5238-C19B-1E9D-826B-340C093240CC}" dt="2023-09-25T20:42:28.983" v="76" actId="1076"/>
          <ac:picMkLst>
            <pc:docMk/>
            <pc:sldMk cId="0" sldId="270"/>
            <ac:picMk id="2" creationId="{B5184D54-5829-593E-5C79-81C14BF4776A}"/>
          </ac:picMkLst>
        </pc:picChg>
        <pc:picChg chg="del">
          <ac:chgData name="Mueller, Brittany A.   DPI" userId="S::brittany.mueller@dpi.wi.gov::1c636fe5-da7a-488a-a5c9-e6e7995610a5" providerId="AD" clId="Web-{89CD5238-C19B-1E9D-826B-340C093240CC}" dt="2023-09-25T20:42:10.576" v="71"/>
          <ac:picMkLst>
            <pc:docMk/>
            <pc:sldMk cId="0" sldId="270"/>
            <ac:picMk id="318" creationId="{00000000-0000-0000-0000-000000000000}"/>
          </ac:picMkLst>
        </pc:picChg>
      </pc:sldChg>
      <pc:sldChg chg="addSp delSp modSp">
        <pc:chgData name="Mueller, Brittany A.   DPI" userId="S::brittany.mueller@dpi.wi.gov::1c636fe5-da7a-488a-a5c9-e6e7995610a5" providerId="AD" clId="Web-{89CD5238-C19B-1E9D-826B-340C093240CC}" dt="2023-09-25T20:44:01.268" v="81" actId="1076"/>
        <pc:sldMkLst>
          <pc:docMk/>
          <pc:sldMk cId="0" sldId="272"/>
        </pc:sldMkLst>
        <pc:picChg chg="add mod">
          <ac:chgData name="Mueller, Brittany A.   DPI" userId="S::brittany.mueller@dpi.wi.gov::1c636fe5-da7a-488a-a5c9-e6e7995610a5" providerId="AD" clId="Web-{89CD5238-C19B-1E9D-826B-340C093240CC}" dt="2023-09-25T20:44:01.268" v="81" actId="1076"/>
          <ac:picMkLst>
            <pc:docMk/>
            <pc:sldMk cId="0" sldId="272"/>
            <ac:picMk id="2" creationId="{9F4701BD-760C-CE77-1CD6-CD6F17004BDA}"/>
          </ac:picMkLst>
        </pc:picChg>
        <pc:picChg chg="del">
          <ac:chgData name="Mueller, Brittany A.   DPI" userId="S::brittany.mueller@dpi.wi.gov::1c636fe5-da7a-488a-a5c9-e6e7995610a5" providerId="AD" clId="Web-{89CD5238-C19B-1E9D-826B-340C093240CC}" dt="2023-09-25T20:43:42.736" v="77"/>
          <ac:picMkLst>
            <pc:docMk/>
            <pc:sldMk cId="0" sldId="272"/>
            <ac:picMk id="334" creationId="{00000000-0000-0000-0000-000000000000}"/>
          </ac:picMkLst>
        </pc:picChg>
      </pc:sldChg>
      <pc:sldChg chg="addSp delSp modSp">
        <pc:chgData name="Mueller, Brittany A.   DPI" userId="S::brittany.mueller@dpi.wi.gov::1c636fe5-da7a-488a-a5c9-e6e7995610a5" providerId="AD" clId="Web-{89CD5238-C19B-1E9D-826B-340C093240CC}" dt="2023-09-25T20:50:22.377" v="89" actId="1076"/>
        <pc:sldMkLst>
          <pc:docMk/>
          <pc:sldMk cId="0" sldId="277"/>
        </pc:sldMkLst>
        <pc:picChg chg="add del mod">
          <ac:chgData name="Mueller, Brittany A.   DPI" userId="S::brittany.mueller@dpi.wi.gov::1c636fe5-da7a-488a-a5c9-e6e7995610a5" providerId="AD" clId="Web-{89CD5238-C19B-1E9D-826B-340C093240CC}" dt="2023-09-25T20:49:44.938" v="84"/>
          <ac:picMkLst>
            <pc:docMk/>
            <pc:sldMk cId="0" sldId="277"/>
            <ac:picMk id="2" creationId="{1A9EC283-84C5-E2C0-C66F-B3AF67C93500}"/>
          </ac:picMkLst>
        </pc:picChg>
        <pc:picChg chg="add mod">
          <ac:chgData name="Mueller, Brittany A.   DPI" userId="S::brittany.mueller@dpi.wi.gov::1c636fe5-da7a-488a-a5c9-e6e7995610a5" providerId="AD" clId="Web-{89CD5238-C19B-1E9D-826B-340C093240CC}" dt="2023-09-25T20:50:22.377" v="89" actId="1076"/>
          <ac:picMkLst>
            <pc:docMk/>
            <pc:sldMk cId="0" sldId="277"/>
            <ac:picMk id="3" creationId="{91C8FFF9-C710-17BE-8C1E-374027CF46C1}"/>
          </ac:picMkLst>
        </pc:picChg>
        <pc:picChg chg="del">
          <ac:chgData name="Mueller, Brittany A.   DPI" userId="S::brittany.mueller@dpi.wi.gov::1c636fe5-da7a-488a-a5c9-e6e7995610a5" providerId="AD" clId="Web-{89CD5238-C19B-1E9D-826B-340C093240CC}" dt="2023-09-25T20:49:40.719" v="82"/>
          <ac:picMkLst>
            <pc:docMk/>
            <pc:sldMk cId="0" sldId="277"/>
            <ac:picMk id="370" creationId="{00000000-0000-0000-0000-000000000000}"/>
          </ac:picMkLst>
        </pc:picChg>
      </pc:sldChg>
      <pc:sldChg chg="addSp delSp modSp">
        <pc:chgData name="Mueller, Brittany A.   DPI" userId="S::brittany.mueller@dpi.wi.gov::1c636fe5-da7a-488a-a5c9-e6e7995610a5" providerId="AD" clId="Web-{89CD5238-C19B-1E9D-826B-340C093240CC}" dt="2023-09-25T20:53:05.696" v="101" actId="1076"/>
        <pc:sldMkLst>
          <pc:docMk/>
          <pc:sldMk cId="0" sldId="278"/>
        </pc:sldMkLst>
        <pc:picChg chg="add del mod">
          <ac:chgData name="Mueller, Brittany A.   DPI" userId="S::brittany.mueller@dpi.wi.gov::1c636fe5-da7a-488a-a5c9-e6e7995610a5" providerId="AD" clId="Web-{89CD5238-C19B-1E9D-826B-340C093240CC}" dt="2023-09-25T20:52:50.539" v="97"/>
          <ac:picMkLst>
            <pc:docMk/>
            <pc:sldMk cId="0" sldId="278"/>
            <ac:picMk id="2" creationId="{4E33C764-E74F-F29D-2EC2-A23DFCB494E6}"/>
          </ac:picMkLst>
        </pc:picChg>
        <pc:picChg chg="add mod">
          <ac:chgData name="Mueller, Brittany A.   DPI" userId="S::brittany.mueller@dpi.wi.gov::1c636fe5-da7a-488a-a5c9-e6e7995610a5" providerId="AD" clId="Web-{89CD5238-C19B-1E9D-826B-340C093240CC}" dt="2023-09-25T20:53:05.696" v="101" actId="1076"/>
          <ac:picMkLst>
            <pc:docMk/>
            <pc:sldMk cId="0" sldId="278"/>
            <ac:picMk id="3" creationId="{39C53026-FB1C-45C1-0BCC-82443EEBFD66}"/>
          </ac:picMkLst>
        </pc:picChg>
        <pc:picChg chg="del">
          <ac:chgData name="Mueller, Brittany A.   DPI" userId="S::brittany.mueller@dpi.wi.gov::1c636fe5-da7a-488a-a5c9-e6e7995610a5" providerId="AD" clId="Web-{89CD5238-C19B-1E9D-826B-340C093240CC}" dt="2023-09-25T20:51:46.099" v="90"/>
          <ac:picMkLst>
            <pc:docMk/>
            <pc:sldMk cId="0" sldId="278"/>
            <ac:picMk id="377" creationId="{00000000-0000-0000-0000-000000000000}"/>
          </ac:picMkLst>
        </pc:picChg>
      </pc:sldChg>
      <pc:sldChg chg="addSp delSp modSp">
        <pc:chgData name="Mueller, Brittany A.   DPI" userId="S::brittany.mueller@dpi.wi.gov::1c636fe5-da7a-488a-a5c9-e6e7995610a5" providerId="AD" clId="Web-{89CD5238-C19B-1E9D-826B-340C093240CC}" dt="2023-09-27T18:15:50.371" v="112" actId="1076"/>
        <pc:sldMkLst>
          <pc:docMk/>
          <pc:sldMk cId="0" sldId="287"/>
        </pc:sldMkLst>
        <pc:picChg chg="add del mod">
          <ac:chgData name="Mueller, Brittany A.   DPI" userId="S::brittany.mueller@dpi.wi.gov::1c636fe5-da7a-488a-a5c9-e6e7995610a5" providerId="AD" clId="Web-{89CD5238-C19B-1E9D-826B-340C093240CC}" dt="2023-09-27T18:15:29.902" v="107"/>
          <ac:picMkLst>
            <pc:docMk/>
            <pc:sldMk cId="0" sldId="287"/>
            <ac:picMk id="2" creationId="{A0C5D532-DD6A-EC39-C90F-A56D864CDCD8}"/>
          </ac:picMkLst>
        </pc:picChg>
        <pc:picChg chg="add mod">
          <ac:chgData name="Mueller, Brittany A.   DPI" userId="S::brittany.mueller@dpi.wi.gov::1c636fe5-da7a-488a-a5c9-e6e7995610a5" providerId="AD" clId="Web-{89CD5238-C19B-1E9D-826B-340C093240CC}" dt="2023-09-27T18:15:50.371" v="112" actId="1076"/>
          <ac:picMkLst>
            <pc:docMk/>
            <pc:sldMk cId="0" sldId="287"/>
            <ac:picMk id="3" creationId="{9931AC0D-B377-9FA2-A1BC-9DB4407B0D73}"/>
          </ac:picMkLst>
        </pc:picChg>
        <pc:picChg chg="del">
          <ac:chgData name="Mueller, Brittany A.   DPI" userId="S::brittany.mueller@dpi.wi.gov::1c636fe5-da7a-488a-a5c9-e6e7995610a5" providerId="AD" clId="Web-{89CD5238-C19B-1E9D-826B-340C093240CC}" dt="2023-09-27T18:13:53.148" v="102"/>
          <ac:picMkLst>
            <pc:docMk/>
            <pc:sldMk cId="0" sldId="287"/>
            <ac:picMk id="442" creationId="{00000000-0000-0000-0000-000000000000}"/>
          </ac:picMkLst>
        </pc:picChg>
      </pc:sldChg>
      <pc:sldChg chg="addSp delSp modSp">
        <pc:chgData name="Mueller, Brittany A.   DPI" userId="S::brittany.mueller@dpi.wi.gov::1c636fe5-da7a-488a-a5c9-e6e7995610a5" providerId="AD" clId="Web-{89CD5238-C19B-1E9D-826B-340C093240CC}" dt="2023-09-27T18:19:46.536" v="115" actId="1076"/>
        <pc:sldMkLst>
          <pc:docMk/>
          <pc:sldMk cId="0" sldId="288"/>
        </pc:sldMkLst>
        <pc:picChg chg="add mod">
          <ac:chgData name="Mueller, Brittany A.   DPI" userId="S::brittany.mueller@dpi.wi.gov::1c636fe5-da7a-488a-a5c9-e6e7995610a5" providerId="AD" clId="Web-{89CD5238-C19B-1E9D-826B-340C093240CC}" dt="2023-09-27T18:19:46.536" v="115" actId="1076"/>
          <ac:picMkLst>
            <pc:docMk/>
            <pc:sldMk cId="0" sldId="288"/>
            <ac:picMk id="2" creationId="{3157C6E9-3A61-6A1F-F030-5FC4B222467B}"/>
          </ac:picMkLst>
        </pc:picChg>
        <pc:picChg chg="del">
          <ac:chgData name="Mueller, Brittany A.   DPI" userId="S::brittany.mueller@dpi.wi.gov::1c636fe5-da7a-488a-a5c9-e6e7995610a5" providerId="AD" clId="Web-{89CD5238-C19B-1E9D-826B-340C093240CC}" dt="2023-09-27T18:19:37.676" v="113"/>
          <ac:picMkLst>
            <pc:docMk/>
            <pc:sldMk cId="0" sldId="288"/>
            <ac:picMk id="449" creationId="{00000000-0000-0000-0000-000000000000}"/>
          </ac:picMkLst>
        </pc:picChg>
      </pc:sldChg>
      <pc:sldChg chg="addSp delSp modSp">
        <pc:chgData name="Mueller, Brittany A.   DPI" userId="S::brittany.mueller@dpi.wi.gov::1c636fe5-da7a-488a-a5c9-e6e7995610a5" providerId="AD" clId="Web-{89CD5238-C19B-1E9D-826B-340C093240CC}" dt="2023-09-27T18:21:47.290" v="127" actId="1076"/>
        <pc:sldMkLst>
          <pc:docMk/>
          <pc:sldMk cId="0" sldId="289"/>
        </pc:sldMkLst>
        <pc:picChg chg="add mod">
          <ac:chgData name="Mueller, Brittany A.   DPI" userId="S::brittany.mueller@dpi.wi.gov::1c636fe5-da7a-488a-a5c9-e6e7995610a5" providerId="AD" clId="Web-{89CD5238-C19B-1E9D-826B-340C093240CC}" dt="2023-09-27T18:21:36.837" v="125" actId="1076"/>
          <ac:picMkLst>
            <pc:docMk/>
            <pc:sldMk cId="0" sldId="289"/>
            <ac:picMk id="2" creationId="{36C6FB79-D7CA-36B9-F5E6-C5569DE06380}"/>
          </ac:picMkLst>
        </pc:picChg>
        <pc:picChg chg="add mod">
          <ac:chgData name="Mueller, Brittany A.   DPI" userId="S::brittany.mueller@dpi.wi.gov::1c636fe5-da7a-488a-a5c9-e6e7995610a5" providerId="AD" clId="Web-{89CD5238-C19B-1E9D-826B-340C093240CC}" dt="2023-09-27T18:21:47.290" v="127" actId="1076"/>
          <ac:picMkLst>
            <pc:docMk/>
            <pc:sldMk cId="0" sldId="289"/>
            <ac:picMk id="3" creationId="{7012D2BF-B981-B54D-0A82-EB6E692A7183}"/>
          </ac:picMkLst>
        </pc:picChg>
        <pc:picChg chg="del">
          <ac:chgData name="Mueller, Brittany A.   DPI" userId="S::brittany.mueller@dpi.wi.gov::1c636fe5-da7a-488a-a5c9-e6e7995610a5" providerId="AD" clId="Web-{89CD5238-C19B-1E9D-826B-340C093240CC}" dt="2023-09-27T18:20:39.585" v="117"/>
          <ac:picMkLst>
            <pc:docMk/>
            <pc:sldMk cId="0" sldId="289"/>
            <ac:picMk id="456" creationId="{00000000-0000-0000-0000-000000000000}"/>
          </ac:picMkLst>
        </pc:picChg>
        <pc:picChg chg="del">
          <ac:chgData name="Mueller, Brittany A.   DPI" userId="S::brittany.mueller@dpi.wi.gov::1c636fe5-da7a-488a-a5c9-e6e7995610a5" providerId="AD" clId="Web-{89CD5238-C19B-1E9D-826B-340C093240CC}" dt="2023-09-27T18:20:57.288" v="121"/>
          <ac:picMkLst>
            <pc:docMk/>
            <pc:sldMk cId="0" sldId="289"/>
            <ac:picMk id="457" creationId="{00000000-0000-0000-0000-000000000000}"/>
          </ac:picMkLst>
        </pc:picChg>
      </pc:sldChg>
      <pc:sldChg chg="addSp delSp modSp">
        <pc:chgData name="Mueller, Brittany A.   DPI" userId="S::brittany.mueller@dpi.wi.gov::1c636fe5-da7a-488a-a5c9-e6e7995610a5" providerId="AD" clId="Web-{89CD5238-C19B-1E9D-826B-340C093240CC}" dt="2023-09-27T18:24:43.906" v="138" actId="1076"/>
        <pc:sldMkLst>
          <pc:docMk/>
          <pc:sldMk cId="0" sldId="290"/>
        </pc:sldMkLst>
        <pc:picChg chg="add mod">
          <ac:chgData name="Mueller, Brittany A.   DPI" userId="S::brittany.mueller@dpi.wi.gov::1c636fe5-da7a-488a-a5c9-e6e7995610a5" providerId="AD" clId="Web-{89CD5238-C19B-1E9D-826B-340C093240CC}" dt="2023-09-27T18:24:23.655" v="132" actId="14100"/>
          <ac:picMkLst>
            <pc:docMk/>
            <pc:sldMk cId="0" sldId="290"/>
            <ac:picMk id="2" creationId="{1E37A117-8030-42B1-DB6D-034A8E0DD5D4}"/>
          </ac:picMkLst>
        </pc:picChg>
        <pc:picChg chg="add mod">
          <ac:chgData name="Mueller, Brittany A.   DPI" userId="S::brittany.mueller@dpi.wi.gov::1c636fe5-da7a-488a-a5c9-e6e7995610a5" providerId="AD" clId="Web-{89CD5238-C19B-1E9D-826B-340C093240CC}" dt="2023-09-27T18:24:41.203" v="136" actId="1076"/>
          <ac:picMkLst>
            <pc:docMk/>
            <pc:sldMk cId="0" sldId="290"/>
            <ac:picMk id="3" creationId="{6940348C-E468-2028-7020-11FFFA1E7982}"/>
          </ac:picMkLst>
        </pc:picChg>
        <pc:picChg chg="add mod">
          <ac:chgData name="Mueller, Brittany A.   DPI" userId="S::brittany.mueller@dpi.wi.gov::1c636fe5-da7a-488a-a5c9-e6e7995610a5" providerId="AD" clId="Web-{89CD5238-C19B-1E9D-826B-340C093240CC}" dt="2023-09-27T18:24:43.906" v="138" actId="1076"/>
          <ac:picMkLst>
            <pc:docMk/>
            <pc:sldMk cId="0" sldId="290"/>
            <ac:picMk id="4" creationId="{63BC391A-4AA4-B07D-B85E-D8B34225D133}"/>
          </ac:picMkLst>
        </pc:picChg>
        <pc:picChg chg="del">
          <ac:chgData name="Mueller, Brittany A.   DPI" userId="S::brittany.mueller@dpi.wi.gov::1c636fe5-da7a-488a-a5c9-e6e7995610a5" providerId="AD" clId="Web-{89CD5238-C19B-1E9D-826B-340C093240CC}" dt="2023-09-27T18:24:16.249" v="128"/>
          <ac:picMkLst>
            <pc:docMk/>
            <pc:sldMk cId="0" sldId="290"/>
            <ac:picMk id="464" creationId="{00000000-0000-0000-0000-000000000000}"/>
          </ac:picMkLst>
        </pc:picChg>
        <pc:picChg chg="del">
          <ac:chgData name="Mueller, Brittany A.   DPI" userId="S::brittany.mueller@dpi.wi.gov::1c636fe5-da7a-488a-a5c9-e6e7995610a5" providerId="AD" clId="Web-{89CD5238-C19B-1E9D-826B-340C093240CC}" dt="2023-09-27T18:24:31.187" v="133"/>
          <ac:picMkLst>
            <pc:docMk/>
            <pc:sldMk cId="0" sldId="290"/>
            <ac:picMk id="465" creationId="{00000000-0000-0000-0000-000000000000}"/>
          </ac:picMkLst>
        </pc:picChg>
        <pc:picChg chg="del">
          <ac:chgData name="Mueller, Brittany A.   DPI" userId="S::brittany.mueller@dpi.wi.gov::1c636fe5-da7a-488a-a5c9-e6e7995610a5" providerId="AD" clId="Web-{89CD5238-C19B-1E9D-826B-340C093240CC}" dt="2023-09-27T18:24:35.421" v="134"/>
          <ac:picMkLst>
            <pc:docMk/>
            <pc:sldMk cId="0" sldId="290"/>
            <ac:picMk id="466" creationId="{00000000-0000-0000-0000-000000000000}"/>
          </ac:picMkLst>
        </pc:picChg>
      </pc:sldChg>
      <pc:sldChg chg="addSp delSp modSp">
        <pc:chgData name="Mueller, Brittany A.   DPI" userId="S::brittany.mueller@dpi.wi.gov::1c636fe5-da7a-488a-a5c9-e6e7995610a5" providerId="AD" clId="Web-{89CD5238-C19B-1E9D-826B-340C093240CC}" dt="2023-09-27T18:27:01.989" v="143" actId="1076"/>
        <pc:sldMkLst>
          <pc:docMk/>
          <pc:sldMk cId="0" sldId="297"/>
        </pc:sldMkLst>
        <pc:picChg chg="add mod">
          <ac:chgData name="Mueller, Brittany A.   DPI" userId="S::brittany.mueller@dpi.wi.gov::1c636fe5-da7a-488a-a5c9-e6e7995610a5" providerId="AD" clId="Web-{89CD5238-C19B-1E9D-826B-340C093240CC}" dt="2023-09-27T18:27:01.989" v="143" actId="1076"/>
          <ac:picMkLst>
            <pc:docMk/>
            <pc:sldMk cId="0" sldId="297"/>
            <ac:picMk id="2" creationId="{A74EF805-2882-CCDC-D541-64513B4E9E4C}"/>
          </ac:picMkLst>
        </pc:picChg>
        <pc:picChg chg="del">
          <ac:chgData name="Mueller, Brittany A.   DPI" userId="S::brittany.mueller@dpi.wi.gov::1c636fe5-da7a-488a-a5c9-e6e7995610a5" providerId="AD" clId="Web-{89CD5238-C19B-1E9D-826B-340C093240CC}" dt="2023-09-27T18:26:50.473" v="139"/>
          <ac:picMkLst>
            <pc:docMk/>
            <pc:sldMk cId="0" sldId="297"/>
            <ac:picMk id="514" creationId="{00000000-0000-0000-0000-000000000000}"/>
          </ac:picMkLst>
        </pc:picChg>
      </pc:sldChg>
      <pc:sldChg chg="addSp delSp modSp">
        <pc:chgData name="Mueller, Brittany A.   DPI" userId="S::brittany.mueller@dpi.wi.gov::1c636fe5-da7a-488a-a5c9-e6e7995610a5" providerId="AD" clId="Web-{89CD5238-C19B-1E9D-826B-340C093240CC}" dt="2023-09-27T18:28:30.867" v="157"/>
        <pc:sldMkLst>
          <pc:docMk/>
          <pc:sldMk cId="0" sldId="302"/>
        </pc:sldMkLst>
        <pc:spChg chg="add mod">
          <ac:chgData name="Mueller, Brittany A.   DPI" userId="S::brittany.mueller@dpi.wi.gov::1c636fe5-da7a-488a-a5c9-e6e7995610a5" providerId="AD" clId="Web-{89CD5238-C19B-1E9D-826B-340C093240CC}" dt="2023-09-27T18:28:30.867" v="157"/>
          <ac:spMkLst>
            <pc:docMk/>
            <pc:sldMk cId="0" sldId="302"/>
            <ac:spMk id="2" creationId="{584F1739-C9AD-E1A8-FF75-7993127D025B}"/>
          </ac:spMkLst>
        </pc:spChg>
        <pc:spChg chg="del mod">
          <ac:chgData name="Mueller, Brittany A.   DPI" userId="S::brittany.mueller@dpi.wi.gov::1c636fe5-da7a-488a-a5c9-e6e7995610a5" providerId="AD" clId="Web-{89CD5238-C19B-1E9D-826B-340C093240CC}" dt="2023-09-27T18:27:43.115" v="147"/>
          <ac:spMkLst>
            <pc:docMk/>
            <pc:sldMk cId="0" sldId="302"/>
            <ac:spMk id="544" creationId="{00000000-0000-0000-0000-000000000000}"/>
          </ac:spMkLst>
        </pc:spChg>
      </pc:sldChg>
      <pc:sldChg chg="modSp">
        <pc:chgData name="Mueller, Brittany A.   DPI" userId="S::brittany.mueller@dpi.wi.gov::1c636fe5-da7a-488a-a5c9-e6e7995610a5" providerId="AD" clId="Web-{89CD5238-C19B-1E9D-826B-340C093240CC}" dt="2023-09-27T18:30:45.215" v="175" actId="20577"/>
        <pc:sldMkLst>
          <pc:docMk/>
          <pc:sldMk cId="0" sldId="305"/>
        </pc:sldMkLst>
        <pc:spChg chg="mod">
          <ac:chgData name="Mueller, Brittany A.   DPI" userId="S::brittany.mueller@dpi.wi.gov::1c636fe5-da7a-488a-a5c9-e6e7995610a5" providerId="AD" clId="Web-{89CD5238-C19B-1E9D-826B-340C093240CC}" dt="2023-09-27T18:30:45.215" v="175" actId="20577"/>
          <ac:spMkLst>
            <pc:docMk/>
            <pc:sldMk cId="0" sldId="305"/>
            <ac:spMk id="562" creationId="{00000000-0000-0000-0000-000000000000}"/>
          </ac:spMkLst>
        </pc:spChg>
      </pc:sldChg>
      <pc:sldChg chg="addSp delSp modSp add replId">
        <pc:chgData name="Mueller, Brittany A.   DPI" userId="S::brittany.mueller@dpi.wi.gov::1c636fe5-da7a-488a-a5c9-e6e7995610a5" providerId="AD" clId="Web-{89CD5238-C19B-1E9D-826B-340C093240CC}" dt="2023-09-27T18:37:37.574" v="220" actId="1076"/>
        <pc:sldMkLst>
          <pc:docMk/>
          <pc:sldMk cId="1424561787" sldId="310"/>
        </pc:sldMkLst>
        <pc:spChg chg="add mod">
          <ac:chgData name="Mueller, Brittany A.   DPI" userId="S::brittany.mueller@dpi.wi.gov::1c636fe5-da7a-488a-a5c9-e6e7995610a5" providerId="AD" clId="Web-{89CD5238-C19B-1E9D-826B-340C093240CC}" dt="2023-09-27T18:33:45.003" v="190" actId="1076"/>
          <ac:spMkLst>
            <pc:docMk/>
            <pc:sldMk cId="1424561787" sldId="310"/>
            <ac:spMk id="4" creationId="{B69314D5-31AD-E8FF-63A9-66343BD8665D}"/>
          </ac:spMkLst>
        </pc:spChg>
        <pc:spChg chg="add mod">
          <ac:chgData name="Mueller, Brittany A.   DPI" userId="S::brittany.mueller@dpi.wi.gov::1c636fe5-da7a-488a-a5c9-e6e7995610a5" providerId="AD" clId="Web-{89CD5238-C19B-1E9D-826B-340C093240CC}" dt="2023-09-27T18:34:38.724" v="198" actId="14100"/>
          <ac:spMkLst>
            <pc:docMk/>
            <pc:sldMk cId="1424561787" sldId="310"/>
            <ac:spMk id="5" creationId="{0FAA8FA6-DE77-BB2B-F76C-9D9D2CEAE78B}"/>
          </ac:spMkLst>
        </pc:spChg>
        <pc:spChg chg="add mod">
          <ac:chgData name="Mueller, Brittany A.   DPI" userId="S::brittany.mueller@dpi.wi.gov::1c636fe5-da7a-488a-a5c9-e6e7995610a5" providerId="AD" clId="Web-{89CD5238-C19B-1E9D-826B-340C093240CC}" dt="2023-09-27T18:37:24.652" v="219" actId="14100"/>
          <ac:spMkLst>
            <pc:docMk/>
            <pc:sldMk cId="1424561787" sldId="310"/>
            <ac:spMk id="6" creationId="{9D0C7254-B81C-1AC9-1097-DDD60F9D473F}"/>
          </ac:spMkLst>
        </pc:spChg>
        <pc:spChg chg="add mod">
          <ac:chgData name="Mueller, Brittany A.   DPI" userId="S::brittany.mueller@dpi.wi.gov::1c636fe5-da7a-488a-a5c9-e6e7995610a5" providerId="AD" clId="Web-{89CD5238-C19B-1E9D-826B-340C093240CC}" dt="2023-09-27T18:35:59.258" v="208" actId="14100"/>
          <ac:spMkLst>
            <pc:docMk/>
            <pc:sldMk cId="1424561787" sldId="310"/>
            <ac:spMk id="7" creationId="{1462B50D-106D-176C-51A7-A4FD88CAAD39}"/>
          </ac:spMkLst>
        </pc:spChg>
        <pc:spChg chg="add mod">
          <ac:chgData name="Mueller, Brittany A.   DPI" userId="S::brittany.mueller@dpi.wi.gov::1c636fe5-da7a-488a-a5c9-e6e7995610a5" providerId="AD" clId="Web-{89CD5238-C19B-1E9D-826B-340C093240CC}" dt="2023-09-27T18:37:37.574" v="220" actId="1076"/>
          <ac:spMkLst>
            <pc:docMk/>
            <pc:sldMk cId="1424561787" sldId="310"/>
            <ac:spMk id="8" creationId="{772C12BC-0595-D1E0-383E-CF42CA3FBE42}"/>
          </ac:spMkLst>
        </pc:spChg>
        <pc:picChg chg="add mod">
          <ac:chgData name="Mueller, Brittany A.   DPI" userId="S::brittany.mueller@dpi.wi.gov::1c636fe5-da7a-488a-a5c9-e6e7995610a5" providerId="AD" clId="Web-{89CD5238-C19B-1E9D-826B-340C093240CC}" dt="2023-09-27T18:32:37.001" v="179" actId="1076"/>
          <ac:picMkLst>
            <pc:docMk/>
            <pc:sldMk cId="1424561787" sldId="310"/>
            <ac:picMk id="2" creationId="{92BBC549-21E5-002B-7D30-1B0DE10CD409}"/>
          </ac:picMkLst>
        </pc:picChg>
        <pc:picChg chg="add mod">
          <ac:chgData name="Mueller, Brittany A.   DPI" userId="S::brittany.mueller@dpi.wi.gov::1c636fe5-da7a-488a-a5c9-e6e7995610a5" providerId="AD" clId="Web-{89CD5238-C19B-1E9D-826B-340C093240CC}" dt="2023-09-27T18:32:53.751" v="181" actId="1076"/>
          <ac:picMkLst>
            <pc:docMk/>
            <pc:sldMk cId="1424561787" sldId="310"/>
            <ac:picMk id="3" creationId="{C805CF5D-99AA-B0B0-B940-890640CB8203}"/>
          </ac:picMkLst>
        </pc:picChg>
        <pc:picChg chg="del">
          <ac:chgData name="Mueller, Brittany A.   DPI" userId="S::brittany.mueller@dpi.wi.gov::1c636fe5-da7a-488a-a5c9-e6e7995610a5" providerId="AD" clId="Web-{89CD5238-C19B-1E9D-826B-340C093240CC}" dt="2023-09-27T18:32:32.126" v="177"/>
          <ac:picMkLst>
            <pc:docMk/>
            <pc:sldMk cId="1424561787" sldId="310"/>
            <ac:picMk id="254" creationId="{00000000-0000-0000-0000-000000000000}"/>
          </ac:picMkLst>
        </pc:picChg>
      </pc:sldChg>
    </pc:docChg>
  </pc:docChgLst>
  <pc:docChgLst>
    <pc:chgData name="Mueller, Brittany A.   DPI" userId="S::brittany.mueller@dpi.wi.gov::1c636fe5-da7a-488a-a5c9-e6e7995610a5" providerId="AD" clId="Web-{262E8F75-26CF-C1BB-565C-A07FCF7D99E5}"/>
    <pc:docChg chg="delSld">
      <pc:chgData name="Mueller, Brittany A.   DPI" userId="S::brittany.mueller@dpi.wi.gov::1c636fe5-da7a-488a-a5c9-e6e7995610a5" providerId="AD" clId="Web-{262E8F75-26CF-C1BB-565C-A07FCF7D99E5}" dt="2023-10-04T17:05:31.383" v="0"/>
      <pc:docMkLst>
        <pc:docMk/>
      </pc:docMkLst>
      <pc:sldChg chg="del">
        <pc:chgData name="Mueller, Brittany A.   DPI" userId="S::brittany.mueller@dpi.wi.gov::1c636fe5-da7a-488a-a5c9-e6e7995610a5" providerId="AD" clId="Web-{262E8F75-26CF-C1BB-565C-A07FCF7D99E5}" dt="2023-10-04T17:05:31.383" v="0"/>
        <pc:sldMkLst>
          <pc:docMk/>
          <pc:sldMk cId="0" sldId="260"/>
        </pc:sldMkLst>
      </pc:sldChg>
    </pc:docChg>
  </pc:docChgLst>
  <pc:docChgLst>
    <pc:chgData name="Mueller, Brittany A.   DPI" userId="S::brittany.mueller@dpi.wi.gov::1c636fe5-da7a-488a-a5c9-e6e7995610a5" providerId="AD" clId="Web-{E2113676-9981-A1CF-6607-34FA7F823831}"/>
    <pc:docChg chg="addSld modSld">
      <pc:chgData name="Mueller, Brittany A.   DPI" userId="S::brittany.mueller@dpi.wi.gov::1c636fe5-da7a-488a-a5c9-e6e7995610a5" providerId="AD" clId="Web-{E2113676-9981-A1CF-6607-34FA7F823831}" dt="2023-09-28T19:51:16.059" v="42"/>
      <pc:docMkLst>
        <pc:docMk/>
      </pc:docMkLst>
      <pc:sldChg chg="addSp delSp modSp">
        <pc:chgData name="Mueller, Brittany A.   DPI" userId="S::brittany.mueller@dpi.wi.gov::1c636fe5-da7a-488a-a5c9-e6e7995610a5" providerId="AD" clId="Web-{E2113676-9981-A1CF-6607-34FA7F823831}" dt="2023-09-28T19:49:00.054" v="6"/>
        <pc:sldMkLst>
          <pc:docMk/>
          <pc:sldMk cId="0" sldId="297"/>
        </pc:sldMkLst>
        <pc:spChg chg="add mod">
          <ac:chgData name="Mueller, Brittany A.   DPI" userId="S::brittany.mueller@dpi.wi.gov::1c636fe5-da7a-488a-a5c9-e6e7995610a5" providerId="AD" clId="Web-{E2113676-9981-A1CF-6607-34FA7F823831}" dt="2023-09-28T19:48:42.585" v="3"/>
          <ac:spMkLst>
            <pc:docMk/>
            <pc:sldMk cId="0" sldId="297"/>
            <ac:spMk id="3" creationId="{0BC870DB-5416-4CCF-3D66-AEAA5A810146}"/>
          </ac:spMkLst>
        </pc:spChg>
        <pc:spChg chg="add del mod">
          <ac:chgData name="Mueller, Brittany A.   DPI" userId="S::brittany.mueller@dpi.wi.gov::1c636fe5-da7a-488a-a5c9-e6e7995610a5" providerId="AD" clId="Web-{E2113676-9981-A1CF-6607-34FA7F823831}" dt="2023-09-28T19:49:00.054" v="6"/>
          <ac:spMkLst>
            <pc:docMk/>
            <pc:sldMk cId="0" sldId="297"/>
            <ac:spMk id="4" creationId="{71FE1F2B-9509-D52A-A693-972E18D127E2}"/>
          </ac:spMkLst>
        </pc:spChg>
      </pc:sldChg>
      <pc:sldChg chg="addSp modSp">
        <pc:chgData name="Mueller, Brittany A.   DPI" userId="S::brittany.mueller@dpi.wi.gov::1c636fe5-da7a-488a-a5c9-e6e7995610a5" providerId="AD" clId="Web-{E2113676-9981-A1CF-6607-34FA7F823831}" dt="2023-09-28T19:49:37.524" v="15" actId="1076"/>
        <pc:sldMkLst>
          <pc:docMk/>
          <pc:sldMk cId="2714632545" sldId="311"/>
        </pc:sldMkLst>
        <pc:spChg chg="mod">
          <ac:chgData name="Mueller, Brittany A.   DPI" userId="S::brittany.mueller@dpi.wi.gov::1c636fe5-da7a-488a-a5c9-e6e7995610a5" providerId="AD" clId="Web-{E2113676-9981-A1CF-6607-34FA7F823831}" dt="2023-09-28T19:49:27.524" v="9" actId="20577"/>
          <ac:spMkLst>
            <pc:docMk/>
            <pc:sldMk cId="2714632545" sldId="311"/>
            <ac:spMk id="2" creationId="{2B378F39-9EC8-8441-2982-A8ADFE09DD06}"/>
          </ac:spMkLst>
        </pc:spChg>
        <pc:spChg chg="mod">
          <ac:chgData name="Mueller, Brittany A.   DPI" userId="S::brittany.mueller@dpi.wi.gov::1c636fe5-da7a-488a-a5c9-e6e7995610a5" providerId="AD" clId="Web-{E2113676-9981-A1CF-6607-34FA7F823831}" dt="2023-09-28T19:49:37.524" v="15" actId="1076"/>
          <ac:spMkLst>
            <pc:docMk/>
            <pc:sldMk cId="2714632545" sldId="311"/>
            <ac:spMk id="3" creationId="{E3ACFACF-03B6-AC15-B46A-D34BA3CCF9CD}"/>
          </ac:spMkLst>
        </pc:spChg>
        <pc:spChg chg="add mod">
          <ac:chgData name="Mueller, Brittany A.   DPI" userId="S::brittany.mueller@dpi.wi.gov::1c636fe5-da7a-488a-a5c9-e6e7995610a5" providerId="AD" clId="Web-{E2113676-9981-A1CF-6607-34FA7F823831}" dt="2023-09-28T19:48:37.210" v="1"/>
          <ac:spMkLst>
            <pc:docMk/>
            <pc:sldMk cId="2714632545" sldId="311"/>
            <ac:spMk id="5" creationId="{C0346F87-FCC7-DB5E-C022-5991675CF162}"/>
          </ac:spMkLst>
        </pc:spChg>
      </pc:sldChg>
      <pc:sldChg chg="addSp delSp modSp new">
        <pc:chgData name="Mueller, Brittany A.   DPI" userId="S::brittany.mueller@dpi.wi.gov::1c636fe5-da7a-488a-a5c9-e6e7995610a5" providerId="AD" clId="Web-{E2113676-9981-A1CF-6607-34FA7F823831}" dt="2023-09-28T19:50:20.041" v="27"/>
        <pc:sldMkLst>
          <pc:docMk/>
          <pc:sldMk cId="1017018460" sldId="312"/>
        </pc:sldMkLst>
        <pc:spChg chg="mod">
          <ac:chgData name="Mueller, Brittany A.   DPI" userId="S::brittany.mueller@dpi.wi.gov::1c636fe5-da7a-488a-a5c9-e6e7995610a5" providerId="AD" clId="Web-{E2113676-9981-A1CF-6607-34FA7F823831}" dt="2023-09-28T19:50:07.557" v="25" actId="20577"/>
          <ac:spMkLst>
            <pc:docMk/>
            <pc:sldMk cId="1017018460" sldId="312"/>
            <ac:spMk id="2" creationId="{C670DDE0-1238-D395-C1F2-2862C6F4F7D6}"/>
          </ac:spMkLst>
        </pc:spChg>
        <pc:spChg chg="del">
          <ac:chgData name="Mueller, Brittany A.   DPI" userId="S::brittany.mueller@dpi.wi.gov::1c636fe5-da7a-488a-a5c9-e6e7995610a5" providerId="AD" clId="Web-{E2113676-9981-A1CF-6607-34FA7F823831}" dt="2023-09-28T19:50:13.807" v="26"/>
          <ac:spMkLst>
            <pc:docMk/>
            <pc:sldMk cId="1017018460" sldId="312"/>
            <ac:spMk id="3" creationId="{330BA7CC-4A9A-D813-0D08-52BDB60E350C}"/>
          </ac:spMkLst>
        </pc:spChg>
        <pc:picChg chg="add mod">
          <ac:chgData name="Mueller, Brittany A.   DPI" userId="S::brittany.mueller@dpi.wi.gov::1c636fe5-da7a-488a-a5c9-e6e7995610a5" providerId="AD" clId="Web-{E2113676-9981-A1CF-6607-34FA7F823831}" dt="2023-09-28T19:50:20.041" v="27"/>
          <ac:picMkLst>
            <pc:docMk/>
            <pc:sldMk cId="1017018460" sldId="312"/>
            <ac:picMk id="4" creationId="{17623495-67AF-EB42-FDD4-DDF914496658}"/>
          </ac:picMkLst>
        </pc:picChg>
      </pc:sldChg>
      <pc:sldChg chg="addSp delSp modSp new">
        <pc:chgData name="Mueller, Brittany A.   DPI" userId="S::brittany.mueller@dpi.wi.gov::1c636fe5-da7a-488a-a5c9-e6e7995610a5" providerId="AD" clId="Web-{E2113676-9981-A1CF-6607-34FA7F823831}" dt="2023-09-28T19:50:49.621" v="34"/>
        <pc:sldMkLst>
          <pc:docMk/>
          <pc:sldMk cId="583911351" sldId="313"/>
        </pc:sldMkLst>
        <pc:spChg chg="mod">
          <ac:chgData name="Mueller, Brittany A.   DPI" userId="S::brittany.mueller@dpi.wi.gov::1c636fe5-da7a-488a-a5c9-e6e7995610a5" providerId="AD" clId="Web-{E2113676-9981-A1CF-6607-34FA7F823831}" dt="2023-09-28T19:50:44.636" v="32" actId="20577"/>
          <ac:spMkLst>
            <pc:docMk/>
            <pc:sldMk cId="583911351" sldId="313"/>
            <ac:spMk id="2" creationId="{2E4D0F60-5E95-A007-6265-40233D3B5800}"/>
          </ac:spMkLst>
        </pc:spChg>
        <pc:spChg chg="del">
          <ac:chgData name="Mueller, Brittany A.   DPI" userId="S::brittany.mueller@dpi.wi.gov::1c636fe5-da7a-488a-a5c9-e6e7995610a5" providerId="AD" clId="Web-{E2113676-9981-A1CF-6607-34FA7F823831}" dt="2023-09-28T19:50:48.621" v="33"/>
          <ac:spMkLst>
            <pc:docMk/>
            <pc:sldMk cId="583911351" sldId="313"/>
            <ac:spMk id="3" creationId="{94A64D7F-F4FD-8A55-A17B-DB757246C4D3}"/>
          </ac:spMkLst>
        </pc:spChg>
        <pc:picChg chg="add mod">
          <ac:chgData name="Mueller, Brittany A.   DPI" userId="S::brittany.mueller@dpi.wi.gov::1c636fe5-da7a-488a-a5c9-e6e7995610a5" providerId="AD" clId="Web-{E2113676-9981-A1CF-6607-34FA7F823831}" dt="2023-09-28T19:50:49.621" v="34"/>
          <ac:picMkLst>
            <pc:docMk/>
            <pc:sldMk cId="583911351" sldId="313"/>
            <ac:picMk id="4" creationId="{F6725053-D322-6FB8-FBD1-68DA43A7A9C5}"/>
          </ac:picMkLst>
        </pc:picChg>
      </pc:sldChg>
      <pc:sldChg chg="addSp delSp modSp new">
        <pc:chgData name="Mueller, Brittany A.   DPI" userId="S::brittany.mueller@dpi.wi.gov::1c636fe5-da7a-488a-a5c9-e6e7995610a5" providerId="AD" clId="Web-{E2113676-9981-A1CF-6607-34FA7F823831}" dt="2023-09-28T19:51:16.059" v="42"/>
        <pc:sldMkLst>
          <pc:docMk/>
          <pc:sldMk cId="730849670" sldId="314"/>
        </pc:sldMkLst>
        <pc:spChg chg="mod">
          <ac:chgData name="Mueller, Brittany A.   DPI" userId="S::brittany.mueller@dpi.wi.gov::1c636fe5-da7a-488a-a5c9-e6e7995610a5" providerId="AD" clId="Web-{E2113676-9981-A1CF-6607-34FA7F823831}" dt="2023-09-28T19:51:13.871" v="40" actId="20577"/>
          <ac:spMkLst>
            <pc:docMk/>
            <pc:sldMk cId="730849670" sldId="314"/>
            <ac:spMk id="2" creationId="{82C21782-2C58-C635-6A70-17B1F92151DB}"/>
          </ac:spMkLst>
        </pc:spChg>
        <pc:spChg chg="del">
          <ac:chgData name="Mueller, Brittany A.   DPI" userId="S::brittany.mueller@dpi.wi.gov::1c636fe5-da7a-488a-a5c9-e6e7995610a5" providerId="AD" clId="Web-{E2113676-9981-A1CF-6607-34FA7F823831}" dt="2023-09-28T19:51:15.121" v="41"/>
          <ac:spMkLst>
            <pc:docMk/>
            <pc:sldMk cId="730849670" sldId="314"/>
            <ac:spMk id="3" creationId="{20559223-9CDB-5279-8ECA-2B13CB07D47F}"/>
          </ac:spMkLst>
        </pc:spChg>
        <pc:picChg chg="add mod">
          <ac:chgData name="Mueller, Brittany A.   DPI" userId="S::brittany.mueller@dpi.wi.gov::1c636fe5-da7a-488a-a5c9-e6e7995610a5" providerId="AD" clId="Web-{E2113676-9981-A1CF-6607-34FA7F823831}" dt="2023-09-28T19:51:16.059" v="42"/>
          <ac:picMkLst>
            <pc:docMk/>
            <pc:sldMk cId="730849670" sldId="314"/>
            <ac:picMk id="4" creationId="{96CFFAE2-7E40-06A1-1114-1311F1B94D24}"/>
          </ac:picMkLst>
        </pc:picChg>
      </pc:sldChg>
    </pc:docChg>
  </pc:docChgLst>
  <pc:docChgLst>
    <pc:chgData name="Stringfellow, Kina F. DPI" userId="002858cf-6d8d-4f58-b096-3c8ddc1070aa" providerId="ADAL" clId="{E1BE692C-ECD8-4C8D-9DD4-0F5105AD3D19}"/>
    <pc:docChg chg="undo custSel modSld sldOrd replTag delTag">
      <pc:chgData name="Stringfellow, Kina F. DPI" userId="002858cf-6d8d-4f58-b096-3c8ddc1070aa" providerId="ADAL" clId="{E1BE692C-ECD8-4C8D-9DD4-0F5105AD3D19}" dt="2023-11-06T14:00:21.122" v="1588"/>
      <pc:docMkLst>
        <pc:docMk/>
      </pc:docMkLst>
      <pc:sldChg chg="modSp mod replTag delTag">
        <pc:chgData name="Stringfellow, Kina F. DPI" userId="002858cf-6d8d-4f58-b096-3c8ddc1070aa" providerId="ADAL" clId="{E1BE692C-ECD8-4C8D-9DD4-0F5105AD3D19}" dt="2023-11-06T12:45:04.620" v="53" actId="20577"/>
        <pc:sldMkLst>
          <pc:docMk/>
          <pc:sldMk cId="0" sldId="256"/>
        </pc:sldMkLst>
        <pc:spChg chg="mod">
          <ac:chgData name="Stringfellow, Kina F. DPI" userId="002858cf-6d8d-4f58-b096-3c8ddc1070aa" providerId="ADAL" clId="{E1BE692C-ECD8-4C8D-9DD4-0F5105AD3D19}" dt="2023-11-06T12:44:54.113" v="46" actId="20577"/>
          <ac:spMkLst>
            <pc:docMk/>
            <pc:sldMk cId="0" sldId="256"/>
            <ac:spMk id="225" creationId="{00000000-0000-0000-0000-000000000000}"/>
          </ac:spMkLst>
        </pc:spChg>
        <pc:spChg chg="mod">
          <ac:chgData name="Stringfellow, Kina F. DPI" userId="002858cf-6d8d-4f58-b096-3c8ddc1070aa" providerId="ADAL" clId="{E1BE692C-ECD8-4C8D-9DD4-0F5105AD3D19}" dt="2023-11-06T12:45:04.620" v="53" actId="20577"/>
          <ac:spMkLst>
            <pc:docMk/>
            <pc:sldMk cId="0" sldId="256"/>
            <ac:spMk id="227" creationId="{00000000-0000-0000-0000-000000000000}"/>
          </ac:spMkLst>
        </pc:spChg>
      </pc:sldChg>
      <pc:sldChg chg="modSp mod replTag delTag">
        <pc:chgData name="Stringfellow, Kina F. DPI" userId="002858cf-6d8d-4f58-b096-3c8ddc1070aa" providerId="ADAL" clId="{E1BE692C-ECD8-4C8D-9DD4-0F5105AD3D19}" dt="2023-11-06T12:48:03.852" v="60" actId="20577"/>
        <pc:sldMkLst>
          <pc:docMk/>
          <pc:sldMk cId="0" sldId="257"/>
        </pc:sldMkLst>
        <pc:spChg chg="mod">
          <ac:chgData name="Stringfellow, Kina F. DPI" userId="002858cf-6d8d-4f58-b096-3c8ddc1070aa" providerId="ADAL" clId="{E1BE692C-ECD8-4C8D-9DD4-0F5105AD3D19}" dt="2023-11-06T12:48:03.852" v="60" actId="20577"/>
          <ac:spMkLst>
            <pc:docMk/>
            <pc:sldMk cId="0" sldId="257"/>
            <ac:spMk id="236" creationId="{00000000-0000-0000-0000-000000000000}"/>
          </ac:spMkLst>
        </pc:spChg>
      </pc:sldChg>
      <pc:sldChg chg="replTag delTag">
        <pc:chgData name="Stringfellow, Kina F. DPI" userId="002858cf-6d8d-4f58-b096-3c8ddc1070aa" providerId="ADAL" clId="{E1BE692C-ECD8-4C8D-9DD4-0F5105AD3D19}" dt="2023-11-06T12:48:10.245" v="62"/>
        <pc:sldMkLst>
          <pc:docMk/>
          <pc:sldMk cId="0" sldId="258"/>
        </pc:sldMkLst>
      </pc:sldChg>
      <pc:sldChg chg="replTag delTag">
        <pc:chgData name="Stringfellow, Kina F. DPI" userId="002858cf-6d8d-4f58-b096-3c8ddc1070aa" providerId="ADAL" clId="{E1BE692C-ECD8-4C8D-9DD4-0F5105AD3D19}" dt="2023-11-06T12:48:54.772" v="64"/>
        <pc:sldMkLst>
          <pc:docMk/>
          <pc:sldMk cId="0" sldId="259"/>
        </pc:sldMkLst>
      </pc:sldChg>
      <pc:sldChg chg="replTag delTag">
        <pc:chgData name="Stringfellow, Kina F. DPI" userId="002858cf-6d8d-4f58-b096-3c8ddc1070aa" providerId="ADAL" clId="{E1BE692C-ECD8-4C8D-9DD4-0F5105AD3D19}" dt="2023-11-06T12:49:26.219" v="68"/>
        <pc:sldMkLst>
          <pc:docMk/>
          <pc:sldMk cId="0" sldId="261"/>
        </pc:sldMkLst>
      </pc:sldChg>
      <pc:sldChg chg="replTag delTag">
        <pc:chgData name="Stringfellow, Kina F. DPI" userId="002858cf-6d8d-4f58-b096-3c8ddc1070aa" providerId="ADAL" clId="{E1BE692C-ECD8-4C8D-9DD4-0F5105AD3D19}" dt="2023-11-06T12:49:36.454" v="70"/>
        <pc:sldMkLst>
          <pc:docMk/>
          <pc:sldMk cId="0" sldId="262"/>
        </pc:sldMkLst>
      </pc:sldChg>
      <pc:sldChg chg="replTag delTag">
        <pc:chgData name="Stringfellow, Kina F. DPI" userId="002858cf-6d8d-4f58-b096-3c8ddc1070aa" providerId="ADAL" clId="{E1BE692C-ECD8-4C8D-9DD4-0F5105AD3D19}" dt="2023-11-06T12:49:45.250" v="82"/>
        <pc:sldMkLst>
          <pc:docMk/>
          <pc:sldMk cId="0" sldId="263"/>
        </pc:sldMkLst>
      </pc:sldChg>
      <pc:sldChg chg="replTag delTag">
        <pc:chgData name="Stringfellow, Kina F. DPI" userId="002858cf-6d8d-4f58-b096-3c8ddc1070aa" providerId="ADAL" clId="{E1BE692C-ECD8-4C8D-9DD4-0F5105AD3D19}" dt="2023-11-06T12:50:47.169" v="90"/>
        <pc:sldMkLst>
          <pc:docMk/>
          <pc:sldMk cId="0" sldId="264"/>
        </pc:sldMkLst>
      </pc:sldChg>
      <pc:sldChg chg="modSp mod replTag delTag">
        <pc:chgData name="Stringfellow, Kina F. DPI" userId="002858cf-6d8d-4f58-b096-3c8ddc1070aa" providerId="ADAL" clId="{E1BE692C-ECD8-4C8D-9DD4-0F5105AD3D19}" dt="2023-11-06T12:53:48.499" v="170" actId="20577"/>
        <pc:sldMkLst>
          <pc:docMk/>
          <pc:sldMk cId="0" sldId="265"/>
        </pc:sldMkLst>
        <pc:spChg chg="mod">
          <ac:chgData name="Stringfellow, Kina F. DPI" userId="002858cf-6d8d-4f58-b096-3c8ddc1070aa" providerId="ADAL" clId="{E1BE692C-ECD8-4C8D-9DD4-0F5105AD3D19}" dt="2023-11-06T12:53:48.499" v="170" actId="20577"/>
          <ac:spMkLst>
            <pc:docMk/>
            <pc:sldMk cId="0" sldId="265"/>
            <ac:spMk id="286" creationId="{00000000-0000-0000-0000-000000000000}"/>
          </ac:spMkLst>
        </pc:spChg>
      </pc:sldChg>
      <pc:sldChg chg="replTag delTag">
        <pc:chgData name="Stringfellow, Kina F. DPI" userId="002858cf-6d8d-4f58-b096-3c8ddc1070aa" providerId="ADAL" clId="{E1BE692C-ECD8-4C8D-9DD4-0F5105AD3D19}" dt="2023-11-06T12:55:36.286" v="172"/>
        <pc:sldMkLst>
          <pc:docMk/>
          <pc:sldMk cId="0" sldId="266"/>
        </pc:sldMkLst>
      </pc:sldChg>
      <pc:sldChg chg="replTag delTag">
        <pc:chgData name="Stringfellow, Kina F. DPI" userId="002858cf-6d8d-4f58-b096-3c8ddc1070aa" providerId="ADAL" clId="{E1BE692C-ECD8-4C8D-9DD4-0F5105AD3D19}" dt="2023-11-06T12:55:44.238" v="174"/>
        <pc:sldMkLst>
          <pc:docMk/>
          <pc:sldMk cId="0" sldId="267"/>
        </pc:sldMkLst>
      </pc:sldChg>
      <pc:sldChg chg="replTag delTag">
        <pc:chgData name="Stringfellow, Kina F. DPI" userId="002858cf-6d8d-4f58-b096-3c8ddc1070aa" providerId="ADAL" clId="{E1BE692C-ECD8-4C8D-9DD4-0F5105AD3D19}" dt="2023-11-06T12:56:06.133" v="176"/>
        <pc:sldMkLst>
          <pc:docMk/>
          <pc:sldMk cId="0" sldId="268"/>
        </pc:sldMkLst>
      </pc:sldChg>
      <pc:sldChg chg="replTag delTag">
        <pc:chgData name="Stringfellow, Kina F. DPI" userId="002858cf-6d8d-4f58-b096-3c8ddc1070aa" providerId="ADAL" clId="{E1BE692C-ECD8-4C8D-9DD4-0F5105AD3D19}" dt="2023-11-06T12:56:08.715" v="178"/>
        <pc:sldMkLst>
          <pc:docMk/>
          <pc:sldMk cId="0" sldId="269"/>
        </pc:sldMkLst>
      </pc:sldChg>
      <pc:sldChg chg="replTag delTag">
        <pc:chgData name="Stringfellow, Kina F. DPI" userId="002858cf-6d8d-4f58-b096-3c8ddc1070aa" providerId="ADAL" clId="{E1BE692C-ECD8-4C8D-9DD4-0F5105AD3D19}" dt="2023-11-06T12:56:31.995" v="180"/>
        <pc:sldMkLst>
          <pc:docMk/>
          <pc:sldMk cId="0" sldId="270"/>
        </pc:sldMkLst>
      </pc:sldChg>
      <pc:sldChg chg="replTag delTag">
        <pc:chgData name="Stringfellow, Kina F. DPI" userId="002858cf-6d8d-4f58-b096-3c8ddc1070aa" providerId="ADAL" clId="{E1BE692C-ECD8-4C8D-9DD4-0F5105AD3D19}" dt="2023-11-06T12:56:34.554" v="182"/>
        <pc:sldMkLst>
          <pc:docMk/>
          <pc:sldMk cId="0" sldId="271"/>
        </pc:sldMkLst>
      </pc:sldChg>
      <pc:sldChg chg="replTag delTag">
        <pc:chgData name="Stringfellow, Kina F. DPI" userId="002858cf-6d8d-4f58-b096-3c8ddc1070aa" providerId="ADAL" clId="{E1BE692C-ECD8-4C8D-9DD4-0F5105AD3D19}" dt="2023-11-06T12:57:11.286" v="184"/>
        <pc:sldMkLst>
          <pc:docMk/>
          <pc:sldMk cId="0" sldId="272"/>
        </pc:sldMkLst>
      </pc:sldChg>
      <pc:sldChg chg="replTag delTag">
        <pc:chgData name="Stringfellow, Kina F. DPI" userId="002858cf-6d8d-4f58-b096-3c8ddc1070aa" providerId="ADAL" clId="{E1BE692C-ECD8-4C8D-9DD4-0F5105AD3D19}" dt="2023-11-06T12:57:41.523" v="186"/>
        <pc:sldMkLst>
          <pc:docMk/>
          <pc:sldMk cId="0" sldId="273"/>
        </pc:sldMkLst>
      </pc:sldChg>
      <pc:sldChg chg="replTag delTag">
        <pc:chgData name="Stringfellow, Kina F. DPI" userId="002858cf-6d8d-4f58-b096-3c8ddc1070aa" providerId="ADAL" clId="{E1BE692C-ECD8-4C8D-9DD4-0F5105AD3D19}" dt="2023-11-06T13:00:05.622" v="206"/>
        <pc:sldMkLst>
          <pc:docMk/>
          <pc:sldMk cId="0" sldId="274"/>
        </pc:sldMkLst>
      </pc:sldChg>
      <pc:sldChg chg="replTag delTag">
        <pc:chgData name="Stringfellow, Kina F. DPI" userId="002858cf-6d8d-4f58-b096-3c8ddc1070aa" providerId="ADAL" clId="{E1BE692C-ECD8-4C8D-9DD4-0F5105AD3D19}" dt="2023-11-06T13:00:01.834" v="202"/>
        <pc:sldMkLst>
          <pc:docMk/>
          <pc:sldMk cId="0" sldId="275"/>
        </pc:sldMkLst>
      </pc:sldChg>
      <pc:sldChg chg="replTag delTag">
        <pc:chgData name="Stringfellow, Kina F. DPI" userId="002858cf-6d8d-4f58-b096-3c8ddc1070aa" providerId="ADAL" clId="{E1BE692C-ECD8-4C8D-9DD4-0F5105AD3D19}" dt="2023-11-06T13:01:00.558" v="208"/>
        <pc:sldMkLst>
          <pc:docMk/>
          <pc:sldMk cId="0" sldId="276"/>
        </pc:sldMkLst>
      </pc:sldChg>
      <pc:sldChg chg="replTag delTag">
        <pc:chgData name="Stringfellow, Kina F. DPI" userId="002858cf-6d8d-4f58-b096-3c8ddc1070aa" providerId="ADAL" clId="{E1BE692C-ECD8-4C8D-9DD4-0F5105AD3D19}" dt="2023-11-06T13:01:04.161" v="212"/>
        <pc:sldMkLst>
          <pc:docMk/>
          <pc:sldMk cId="0" sldId="277"/>
        </pc:sldMkLst>
      </pc:sldChg>
      <pc:sldChg chg="replTag delTag">
        <pc:chgData name="Stringfellow, Kina F. DPI" userId="002858cf-6d8d-4f58-b096-3c8ddc1070aa" providerId="ADAL" clId="{E1BE692C-ECD8-4C8D-9DD4-0F5105AD3D19}" dt="2023-11-06T13:01:53.950" v="214"/>
        <pc:sldMkLst>
          <pc:docMk/>
          <pc:sldMk cId="0" sldId="278"/>
        </pc:sldMkLst>
      </pc:sldChg>
      <pc:sldChg chg="replTag delTag">
        <pc:chgData name="Stringfellow, Kina F. DPI" userId="002858cf-6d8d-4f58-b096-3c8ddc1070aa" providerId="ADAL" clId="{E1BE692C-ECD8-4C8D-9DD4-0F5105AD3D19}" dt="2023-11-06T13:02:03.399" v="216"/>
        <pc:sldMkLst>
          <pc:docMk/>
          <pc:sldMk cId="0" sldId="279"/>
        </pc:sldMkLst>
      </pc:sldChg>
      <pc:sldChg chg="replTag delTag">
        <pc:chgData name="Stringfellow, Kina F. DPI" userId="002858cf-6d8d-4f58-b096-3c8ddc1070aa" providerId="ADAL" clId="{E1BE692C-ECD8-4C8D-9DD4-0F5105AD3D19}" dt="2023-11-06T13:02:25.568" v="218"/>
        <pc:sldMkLst>
          <pc:docMk/>
          <pc:sldMk cId="0" sldId="280"/>
        </pc:sldMkLst>
      </pc:sldChg>
      <pc:sldChg chg="replTag delTag">
        <pc:chgData name="Stringfellow, Kina F. DPI" userId="002858cf-6d8d-4f58-b096-3c8ddc1070aa" providerId="ADAL" clId="{E1BE692C-ECD8-4C8D-9DD4-0F5105AD3D19}" dt="2023-11-06T13:18:49.851" v="220"/>
        <pc:sldMkLst>
          <pc:docMk/>
          <pc:sldMk cId="0" sldId="281"/>
        </pc:sldMkLst>
      </pc:sldChg>
      <pc:sldChg chg="modSp mod replTag delTag">
        <pc:chgData name="Stringfellow, Kina F. DPI" userId="002858cf-6d8d-4f58-b096-3c8ddc1070aa" providerId="ADAL" clId="{E1BE692C-ECD8-4C8D-9DD4-0F5105AD3D19}" dt="2023-11-06T13:19:29.152" v="228" actId="12"/>
        <pc:sldMkLst>
          <pc:docMk/>
          <pc:sldMk cId="0" sldId="282"/>
        </pc:sldMkLst>
        <pc:spChg chg="mod">
          <ac:chgData name="Stringfellow, Kina F. DPI" userId="002858cf-6d8d-4f58-b096-3c8ddc1070aa" providerId="ADAL" clId="{E1BE692C-ECD8-4C8D-9DD4-0F5105AD3D19}" dt="2023-11-06T13:19:29.152" v="228" actId="12"/>
          <ac:spMkLst>
            <pc:docMk/>
            <pc:sldMk cId="0" sldId="282"/>
            <ac:spMk id="405" creationId="{00000000-0000-0000-0000-000000000000}"/>
          </ac:spMkLst>
        </pc:spChg>
      </pc:sldChg>
      <pc:sldChg chg="replTag delTag">
        <pc:chgData name="Stringfellow, Kina F. DPI" userId="002858cf-6d8d-4f58-b096-3c8ddc1070aa" providerId="ADAL" clId="{E1BE692C-ECD8-4C8D-9DD4-0F5105AD3D19}" dt="2023-11-06T13:19:31.799" v="230"/>
        <pc:sldMkLst>
          <pc:docMk/>
          <pc:sldMk cId="0" sldId="283"/>
        </pc:sldMkLst>
      </pc:sldChg>
      <pc:sldChg chg="replTag delTag">
        <pc:chgData name="Stringfellow, Kina F. DPI" userId="002858cf-6d8d-4f58-b096-3c8ddc1070aa" providerId="ADAL" clId="{E1BE692C-ECD8-4C8D-9DD4-0F5105AD3D19}" dt="2023-11-06T13:19:40.543" v="232"/>
        <pc:sldMkLst>
          <pc:docMk/>
          <pc:sldMk cId="0" sldId="284"/>
        </pc:sldMkLst>
      </pc:sldChg>
      <pc:sldChg chg="replTag delTag">
        <pc:chgData name="Stringfellow, Kina F. DPI" userId="002858cf-6d8d-4f58-b096-3c8ddc1070aa" providerId="ADAL" clId="{E1BE692C-ECD8-4C8D-9DD4-0F5105AD3D19}" dt="2023-11-06T13:19:47.847" v="236"/>
        <pc:sldMkLst>
          <pc:docMk/>
          <pc:sldMk cId="0" sldId="285"/>
        </pc:sldMkLst>
      </pc:sldChg>
      <pc:sldChg chg="replTag delTag">
        <pc:chgData name="Stringfellow, Kina F. DPI" userId="002858cf-6d8d-4f58-b096-3c8ddc1070aa" providerId="ADAL" clId="{E1BE692C-ECD8-4C8D-9DD4-0F5105AD3D19}" dt="2023-11-06T13:20:47.550" v="238"/>
        <pc:sldMkLst>
          <pc:docMk/>
          <pc:sldMk cId="0" sldId="286"/>
        </pc:sldMkLst>
      </pc:sldChg>
      <pc:sldChg chg="replTag delTag">
        <pc:chgData name="Stringfellow, Kina F. DPI" userId="002858cf-6d8d-4f58-b096-3c8ddc1070aa" providerId="ADAL" clId="{E1BE692C-ECD8-4C8D-9DD4-0F5105AD3D19}" dt="2023-11-06T13:20:56.962" v="240"/>
        <pc:sldMkLst>
          <pc:docMk/>
          <pc:sldMk cId="0" sldId="287"/>
        </pc:sldMkLst>
      </pc:sldChg>
      <pc:sldChg chg="modSp mod replTag delTag">
        <pc:chgData name="Stringfellow, Kina F. DPI" userId="002858cf-6d8d-4f58-b096-3c8ddc1070aa" providerId="ADAL" clId="{E1BE692C-ECD8-4C8D-9DD4-0F5105AD3D19}" dt="2023-11-06T13:21:58.677" v="256" actId="12"/>
        <pc:sldMkLst>
          <pc:docMk/>
          <pc:sldMk cId="0" sldId="288"/>
        </pc:sldMkLst>
        <pc:spChg chg="mod">
          <ac:chgData name="Stringfellow, Kina F. DPI" userId="002858cf-6d8d-4f58-b096-3c8ddc1070aa" providerId="ADAL" clId="{E1BE692C-ECD8-4C8D-9DD4-0F5105AD3D19}" dt="2023-11-06T13:21:58.677" v="256" actId="12"/>
          <ac:spMkLst>
            <pc:docMk/>
            <pc:sldMk cId="0" sldId="288"/>
            <ac:spMk id="448" creationId="{00000000-0000-0000-0000-000000000000}"/>
          </ac:spMkLst>
        </pc:spChg>
      </pc:sldChg>
      <pc:sldChg chg="replTag delTag">
        <pc:chgData name="Stringfellow, Kina F. DPI" userId="002858cf-6d8d-4f58-b096-3c8ddc1070aa" providerId="ADAL" clId="{E1BE692C-ECD8-4C8D-9DD4-0F5105AD3D19}" dt="2023-11-06T13:22:01.426" v="258"/>
        <pc:sldMkLst>
          <pc:docMk/>
          <pc:sldMk cId="0" sldId="289"/>
        </pc:sldMkLst>
      </pc:sldChg>
      <pc:sldChg chg="replTag delTag">
        <pc:chgData name="Stringfellow, Kina F. DPI" userId="002858cf-6d8d-4f58-b096-3c8ddc1070aa" providerId="ADAL" clId="{E1BE692C-ECD8-4C8D-9DD4-0F5105AD3D19}" dt="2023-11-06T13:22:18.090" v="260"/>
        <pc:sldMkLst>
          <pc:docMk/>
          <pc:sldMk cId="0" sldId="290"/>
        </pc:sldMkLst>
      </pc:sldChg>
      <pc:sldChg chg="modSp mod replTag delTag">
        <pc:chgData name="Stringfellow, Kina F. DPI" userId="002858cf-6d8d-4f58-b096-3c8ddc1070aa" providerId="ADAL" clId="{E1BE692C-ECD8-4C8D-9DD4-0F5105AD3D19}" dt="2023-11-06T13:43:54.213" v="977"/>
        <pc:sldMkLst>
          <pc:docMk/>
          <pc:sldMk cId="0" sldId="291"/>
        </pc:sldMkLst>
        <pc:spChg chg="mod">
          <ac:chgData name="Stringfellow, Kina F. DPI" userId="002858cf-6d8d-4f58-b096-3c8ddc1070aa" providerId="ADAL" clId="{E1BE692C-ECD8-4C8D-9DD4-0F5105AD3D19}" dt="2023-11-06T13:34:05.092" v="399" actId="14100"/>
          <ac:spMkLst>
            <pc:docMk/>
            <pc:sldMk cId="0" sldId="291"/>
            <ac:spMk id="472" creationId="{00000000-0000-0000-0000-000000000000}"/>
          </ac:spMkLst>
        </pc:spChg>
      </pc:sldChg>
      <pc:sldChg chg="replTag delTag">
        <pc:chgData name="Stringfellow, Kina F. DPI" userId="002858cf-6d8d-4f58-b096-3c8ddc1070aa" providerId="ADAL" clId="{E1BE692C-ECD8-4C8D-9DD4-0F5105AD3D19}" dt="2023-11-06T13:57:45.776" v="1122"/>
        <pc:sldMkLst>
          <pc:docMk/>
          <pc:sldMk cId="0" sldId="292"/>
        </pc:sldMkLst>
      </pc:sldChg>
      <pc:sldChg chg="replTag delTag">
        <pc:chgData name="Stringfellow, Kina F. DPI" userId="002858cf-6d8d-4f58-b096-3c8ddc1070aa" providerId="ADAL" clId="{E1BE692C-ECD8-4C8D-9DD4-0F5105AD3D19}" dt="2023-11-06T13:22:41.372" v="268"/>
        <pc:sldMkLst>
          <pc:docMk/>
          <pc:sldMk cId="0" sldId="293"/>
        </pc:sldMkLst>
      </pc:sldChg>
      <pc:sldChg chg="replTag delTag">
        <pc:chgData name="Stringfellow, Kina F. DPI" userId="002858cf-6d8d-4f58-b096-3c8ddc1070aa" providerId="ADAL" clId="{E1BE692C-ECD8-4C8D-9DD4-0F5105AD3D19}" dt="2023-11-06T13:22:56.276" v="270"/>
        <pc:sldMkLst>
          <pc:docMk/>
          <pc:sldMk cId="0" sldId="294"/>
        </pc:sldMkLst>
      </pc:sldChg>
      <pc:sldChg chg="replTag delTag">
        <pc:chgData name="Stringfellow, Kina F. DPI" userId="002858cf-6d8d-4f58-b096-3c8ddc1070aa" providerId="ADAL" clId="{E1BE692C-ECD8-4C8D-9DD4-0F5105AD3D19}" dt="2023-11-06T13:23:05.122" v="272"/>
        <pc:sldMkLst>
          <pc:docMk/>
          <pc:sldMk cId="0" sldId="295"/>
        </pc:sldMkLst>
      </pc:sldChg>
      <pc:sldChg chg="replTag delTag">
        <pc:chgData name="Stringfellow, Kina F. DPI" userId="002858cf-6d8d-4f58-b096-3c8ddc1070aa" providerId="ADAL" clId="{E1BE692C-ECD8-4C8D-9DD4-0F5105AD3D19}" dt="2023-11-06T13:23:18.581" v="274"/>
        <pc:sldMkLst>
          <pc:docMk/>
          <pc:sldMk cId="0" sldId="296"/>
        </pc:sldMkLst>
      </pc:sldChg>
      <pc:sldChg chg="replTag delTag">
        <pc:chgData name="Stringfellow, Kina F. DPI" userId="002858cf-6d8d-4f58-b096-3c8ddc1070aa" providerId="ADAL" clId="{E1BE692C-ECD8-4C8D-9DD4-0F5105AD3D19}" dt="2023-11-06T13:23:23.691" v="276"/>
        <pc:sldMkLst>
          <pc:docMk/>
          <pc:sldMk cId="0" sldId="297"/>
        </pc:sldMkLst>
      </pc:sldChg>
      <pc:sldChg chg="replTag delTag">
        <pc:chgData name="Stringfellow, Kina F. DPI" userId="002858cf-6d8d-4f58-b096-3c8ddc1070aa" providerId="ADAL" clId="{E1BE692C-ECD8-4C8D-9DD4-0F5105AD3D19}" dt="2023-11-06T13:24:13.571" v="290"/>
        <pc:sldMkLst>
          <pc:docMk/>
          <pc:sldMk cId="0" sldId="298"/>
        </pc:sldMkLst>
      </pc:sldChg>
      <pc:sldChg chg="replTag delTag">
        <pc:chgData name="Stringfellow, Kina F. DPI" userId="002858cf-6d8d-4f58-b096-3c8ddc1070aa" providerId="ADAL" clId="{E1BE692C-ECD8-4C8D-9DD4-0F5105AD3D19}" dt="2023-11-06T13:24:14.616" v="292"/>
        <pc:sldMkLst>
          <pc:docMk/>
          <pc:sldMk cId="0" sldId="299"/>
        </pc:sldMkLst>
      </pc:sldChg>
      <pc:sldChg chg="replTag delTag">
        <pc:chgData name="Stringfellow, Kina F. DPI" userId="002858cf-6d8d-4f58-b096-3c8ddc1070aa" providerId="ADAL" clId="{E1BE692C-ECD8-4C8D-9DD4-0F5105AD3D19}" dt="2023-11-06T13:24:18.929" v="294"/>
        <pc:sldMkLst>
          <pc:docMk/>
          <pc:sldMk cId="0" sldId="300"/>
        </pc:sldMkLst>
      </pc:sldChg>
      <pc:sldChg chg="replTag delTag">
        <pc:chgData name="Stringfellow, Kina F. DPI" userId="002858cf-6d8d-4f58-b096-3c8ddc1070aa" providerId="ADAL" clId="{E1BE692C-ECD8-4C8D-9DD4-0F5105AD3D19}" dt="2023-11-06T13:24:22.442" v="296"/>
        <pc:sldMkLst>
          <pc:docMk/>
          <pc:sldMk cId="0" sldId="301"/>
        </pc:sldMkLst>
      </pc:sldChg>
      <pc:sldChg chg="replTag delTag">
        <pc:chgData name="Stringfellow, Kina F. DPI" userId="002858cf-6d8d-4f58-b096-3c8ddc1070aa" providerId="ADAL" clId="{E1BE692C-ECD8-4C8D-9DD4-0F5105AD3D19}" dt="2023-11-06T13:58:05.416" v="1126"/>
        <pc:sldMkLst>
          <pc:docMk/>
          <pc:sldMk cId="0" sldId="302"/>
        </pc:sldMkLst>
      </pc:sldChg>
      <pc:sldChg chg="replTag delTag">
        <pc:chgData name="Stringfellow, Kina F. DPI" userId="002858cf-6d8d-4f58-b096-3c8ddc1070aa" providerId="ADAL" clId="{E1BE692C-ECD8-4C8D-9DD4-0F5105AD3D19}" dt="2023-11-06T13:24:30.220" v="300"/>
        <pc:sldMkLst>
          <pc:docMk/>
          <pc:sldMk cId="0" sldId="303"/>
        </pc:sldMkLst>
      </pc:sldChg>
      <pc:sldChg chg="replTag delTag">
        <pc:chgData name="Stringfellow, Kina F. DPI" userId="002858cf-6d8d-4f58-b096-3c8ddc1070aa" providerId="ADAL" clId="{E1BE692C-ECD8-4C8D-9DD4-0F5105AD3D19}" dt="2023-11-06T13:24:37.741" v="310"/>
        <pc:sldMkLst>
          <pc:docMk/>
          <pc:sldMk cId="0" sldId="304"/>
        </pc:sldMkLst>
      </pc:sldChg>
      <pc:sldChg chg="replTag delTag">
        <pc:chgData name="Stringfellow, Kina F. DPI" userId="002858cf-6d8d-4f58-b096-3c8ddc1070aa" providerId="ADAL" clId="{E1BE692C-ECD8-4C8D-9DD4-0F5105AD3D19}" dt="2023-11-06T13:24:41.168" v="312"/>
        <pc:sldMkLst>
          <pc:docMk/>
          <pc:sldMk cId="0" sldId="305"/>
        </pc:sldMkLst>
      </pc:sldChg>
      <pc:sldChg chg="replTag delTag">
        <pc:chgData name="Stringfellow, Kina F. DPI" userId="002858cf-6d8d-4f58-b096-3c8ddc1070aa" providerId="ADAL" clId="{E1BE692C-ECD8-4C8D-9DD4-0F5105AD3D19}" dt="2023-11-06T13:58:11.599" v="1128"/>
        <pc:sldMkLst>
          <pc:docMk/>
          <pc:sldMk cId="0" sldId="306"/>
        </pc:sldMkLst>
      </pc:sldChg>
      <pc:sldChg chg="replTag delTag">
        <pc:chgData name="Stringfellow, Kina F. DPI" userId="002858cf-6d8d-4f58-b096-3c8ddc1070aa" providerId="ADAL" clId="{E1BE692C-ECD8-4C8D-9DD4-0F5105AD3D19}" dt="2023-11-06T13:58:15.414" v="1130"/>
        <pc:sldMkLst>
          <pc:docMk/>
          <pc:sldMk cId="0" sldId="307"/>
        </pc:sldMkLst>
      </pc:sldChg>
      <pc:sldChg chg="replTag delTag">
        <pc:chgData name="Stringfellow, Kina F. DPI" userId="002858cf-6d8d-4f58-b096-3c8ddc1070aa" providerId="ADAL" clId="{E1BE692C-ECD8-4C8D-9DD4-0F5105AD3D19}" dt="2023-11-06T13:58:17.863" v="1132"/>
        <pc:sldMkLst>
          <pc:docMk/>
          <pc:sldMk cId="0" sldId="308"/>
        </pc:sldMkLst>
      </pc:sldChg>
      <pc:sldChg chg="replTag delTag">
        <pc:chgData name="Stringfellow, Kina F. DPI" userId="002858cf-6d8d-4f58-b096-3c8ddc1070aa" providerId="ADAL" clId="{E1BE692C-ECD8-4C8D-9DD4-0F5105AD3D19}" dt="2023-11-06T13:58:19.076" v="1134"/>
        <pc:sldMkLst>
          <pc:docMk/>
          <pc:sldMk cId="0" sldId="309"/>
        </pc:sldMkLst>
      </pc:sldChg>
      <pc:sldChg chg="modSp mod replTag delTag">
        <pc:chgData name="Stringfellow, Kina F. DPI" userId="002858cf-6d8d-4f58-b096-3c8ddc1070aa" providerId="ADAL" clId="{E1BE692C-ECD8-4C8D-9DD4-0F5105AD3D19}" dt="2023-11-06T14:00:21.122" v="1588"/>
        <pc:sldMkLst>
          <pc:docMk/>
          <pc:sldMk cId="1424561787" sldId="310"/>
        </pc:sldMkLst>
        <pc:grpChg chg="mod">
          <ac:chgData name="Stringfellow, Kina F. DPI" userId="002858cf-6d8d-4f58-b096-3c8ddc1070aa" providerId="ADAL" clId="{E1BE692C-ECD8-4C8D-9DD4-0F5105AD3D19}" dt="2023-11-06T13:59:32.148" v="1586" actId="962"/>
          <ac:grpSpMkLst>
            <pc:docMk/>
            <pc:sldMk cId="1424561787" sldId="310"/>
            <ac:grpSpMk id="9" creationId="{BEEA0696-A1DA-8B14-472A-4B23D9317CC2}"/>
          </ac:grpSpMkLst>
        </pc:grpChg>
      </pc:sldChg>
      <pc:sldChg chg="replTag delTag">
        <pc:chgData name="Stringfellow, Kina F. DPI" userId="002858cf-6d8d-4f58-b096-3c8ddc1070aa" providerId="ADAL" clId="{E1BE692C-ECD8-4C8D-9DD4-0F5105AD3D19}" dt="2023-11-06T13:23:26.729" v="278"/>
        <pc:sldMkLst>
          <pc:docMk/>
          <pc:sldMk cId="2714632545" sldId="311"/>
        </pc:sldMkLst>
      </pc:sldChg>
      <pc:sldChg chg="replTag delTag">
        <pc:chgData name="Stringfellow, Kina F. DPI" userId="002858cf-6d8d-4f58-b096-3c8ddc1070aa" providerId="ADAL" clId="{E1BE692C-ECD8-4C8D-9DD4-0F5105AD3D19}" dt="2023-11-06T13:23:31.526" v="280"/>
        <pc:sldMkLst>
          <pc:docMk/>
          <pc:sldMk cId="1017018460" sldId="312"/>
        </pc:sldMkLst>
      </pc:sldChg>
      <pc:sldChg chg="replTag delTag">
        <pc:chgData name="Stringfellow, Kina F. DPI" userId="002858cf-6d8d-4f58-b096-3c8ddc1070aa" providerId="ADAL" clId="{E1BE692C-ECD8-4C8D-9DD4-0F5105AD3D19}" dt="2023-11-06T13:57:52.734" v="1124"/>
        <pc:sldMkLst>
          <pc:docMk/>
          <pc:sldMk cId="583911351" sldId="313"/>
        </pc:sldMkLst>
      </pc:sldChg>
      <pc:sldChg chg="replTag delTag">
        <pc:chgData name="Stringfellow, Kina F. DPI" userId="002858cf-6d8d-4f58-b096-3c8ddc1070aa" providerId="ADAL" clId="{E1BE692C-ECD8-4C8D-9DD4-0F5105AD3D19}" dt="2023-11-06T13:23:39.240" v="284"/>
        <pc:sldMkLst>
          <pc:docMk/>
          <pc:sldMk cId="730849670" sldId="314"/>
        </pc:sldMkLst>
      </pc:sldChg>
      <pc:sldChg chg="modSp mod replTag delTag">
        <pc:chgData name="Stringfellow, Kina F. DPI" userId="002858cf-6d8d-4f58-b096-3c8ddc1070aa" providerId="ADAL" clId="{E1BE692C-ECD8-4C8D-9DD4-0F5105AD3D19}" dt="2023-11-06T13:01:02.122" v="210"/>
        <pc:sldMkLst>
          <pc:docMk/>
          <pc:sldMk cId="2069834637" sldId="315"/>
        </pc:sldMkLst>
        <pc:spChg chg="mod">
          <ac:chgData name="Stringfellow, Kina F. DPI" userId="002858cf-6d8d-4f58-b096-3c8ddc1070aa" providerId="ADAL" clId="{E1BE692C-ECD8-4C8D-9DD4-0F5105AD3D19}" dt="2023-11-06T12:59:53.843" v="200" actId="207"/>
          <ac:spMkLst>
            <pc:docMk/>
            <pc:sldMk cId="2069834637" sldId="315"/>
            <ac:spMk id="358" creationId="{00000000-0000-0000-0000-000000000000}"/>
          </ac:spMkLst>
        </pc:spChg>
      </pc:sldChg>
      <pc:sldChg chg="replTag delTag">
        <pc:chgData name="Stringfellow, Kina F. DPI" userId="002858cf-6d8d-4f58-b096-3c8ddc1070aa" providerId="ADAL" clId="{E1BE692C-ECD8-4C8D-9DD4-0F5105AD3D19}" dt="2023-11-06T12:47:27.670" v="55"/>
        <pc:sldMkLst>
          <pc:docMk/>
          <pc:sldMk cId="454477247" sldId="316"/>
        </pc:sldMkLst>
      </pc:sldChg>
      <pc:sldChg chg="addSp delSp modSp mod ord replTag delTag">
        <pc:chgData name="Stringfellow, Kina F. DPI" userId="002858cf-6d8d-4f58-b096-3c8ddc1070aa" providerId="ADAL" clId="{E1BE692C-ECD8-4C8D-9DD4-0F5105AD3D19}" dt="2023-11-06T13:53:19.778" v="1098" actId="6549"/>
        <pc:sldMkLst>
          <pc:docMk/>
          <pc:sldMk cId="3335435776" sldId="317"/>
        </pc:sldMkLst>
        <pc:spChg chg="del mod">
          <ac:chgData name="Stringfellow, Kina F. DPI" userId="002858cf-6d8d-4f58-b096-3c8ddc1070aa" providerId="ADAL" clId="{E1BE692C-ECD8-4C8D-9DD4-0F5105AD3D19}" dt="2023-11-06T13:38:58.128" v="656" actId="478"/>
          <ac:spMkLst>
            <pc:docMk/>
            <pc:sldMk cId="3335435776" sldId="317"/>
            <ac:spMk id="2" creationId="{2F66C871-1E78-1E87-C117-84E8D500B282}"/>
          </ac:spMkLst>
        </pc:spChg>
        <pc:spChg chg="add mod">
          <ac:chgData name="Stringfellow, Kina F. DPI" userId="002858cf-6d8d-4f58-b096-3c8ddc1070aa" providerId="ADAL" clId="{E1BE692C-ECD8-4C8D-9DD4-0F5105AD3D19}" dt="2023-11-06T13:53:19.778" v="1098" actId="6549"/>
          <ac:spMkLst>
            <pc:docMk/>
            <pc:sldMk cId="3335435776" sldId="317"/>
            <ac:spMk id="3" creationId="{771532EE-1F7A-1B4D-B56E-3F043BC75EC7}"/>
          </ac:spMkLst>
        </pc:spChg>
        <pc:spChg chg="mod">
          <ac:chgData name="Stringfellow, Kina F. DPI" userId="002858cf-6d8d-4f58-b096-3c8ddc1070aa" providerId="ADAL" clId="{E1BE692C-ECD8-4C8D-9DD4-0F5105AD3D19}" dt="2023-11-06T13:33:50.790" v="393" actId="20577"/>
          <ac:spMkLst>
            <pc:docMk/>
            <pc:sldMk cId="3335435776" sldId="317"/>
            <ac:spMk id="586" creationId="{00000000-0000-0000-0000-000000000000}"/>
          </ac:spMkLst>
        </pc:spChg>
        <pc:spChg chg="del">
          <ac:chgData name="Stringfellow, Kina F. DPI" userId="002858cf-6d8d-4f58-b096-3c8ddc1070aa" providerId="ADAL" clId="{E1BE692C-ECD8-4C8D-9DD4-0F5105AD3D19}" dt="2023-11-06T13:33:56.176" v="394" actId="478"/>
          <ac:spMkLst>
            <pc:docMk/>
            <pc:sldMk cId="3335435776" sldId="317"/>
            <ac:spMk id="587" creationId="{00000000-0000-0000-0000-000000000000}"/>
          </ac:spMkLst>
        </pc:spChg>
      </pc:sldChg>
      <pc:sldChg chg="delSp modSp mod ord replTag delTag">
        <pc:chgData name="Stringfellow, Kina F. DPI" userId="002858cf-6d8d-4f58-b096-3c8ddc1070aa" providerId="ADAL" clId="{E1BE692C-ECD8-4C8D-9DD4-0F5105AD3D19}" dt="2023-11-06T13:55:43.868" v="1104" actId="962"/>
        <pc:sldMkLst>
          <pc:docMk/>
          <pc:sldMk cId="4109074698" sldId="318"/>
        </pc:sldMkLst>
        <pc:spChg chg="del">
          <ac:chgData name="Stringfellow, Kina F. DPI" userId="002858cf-6d8d-4f58-b096-3c8ddc1070aa" providerId="ADAL" clId="{E1BE692C-ECD8-4C8D-9DD4-0F5105AD3D19}" dt="2023-11-06T13:44:20.265" v="1006" actId="478"/>
          <ac:spMkLst>
            <pc:docMk/>
            <pc:sldMk cId="4109074698" sldId="318"/>
            <ac:spMk id="2" creationId="{2F66C871-1E78-1E87-C117-84E8D500B282}"/>
          </ac:spMkLst>
        </pc:spChg>
        <pc:spChg chg="mod">
          <ac:chgData name="Stringfellow, Kina F. DPI" userId="002858cf-6d8d-4f58-b096-3c8ddc1070aa" providerId="ADAL" clId="{E1BE692C-ECD8-4C8D-9DD4-0F5105AD3D19}" dt="2023-11-06T13:44:16.688" v="1005" actId="20577"/>
          <ac:spMkLst>
            <pc:docMk/>
            <pc:sldMk cId="4109074698" sldId="318"/>
            <ac:spMk id="586" creationId="{00000000-0000-0000-0000-000000000000}"/>
          </ac:spMkLst>
        </pc:spChg>
        <pc:picChg chg="mod">
          <ac:chgData name="Stringfellow, Kina F. DPI" userId="002858cf-6d8d-4f58-b096-3c8ddc1070aa" providerId="ADAL" clId="{E1BE692C-ECD8-4C8D-9DD4-0F5105AD3D19}" dt="2023-11-06T13:55:43.868" v="1104" actId="962"/>
          <ac:picMkLst>
            <pc:docMk/>
            <pc:sldMk cId="4109074698" sldId="318"/>
            <ac:picMk id="4" creationId="{1DCA305A-9EF4-44AF-7934-DC6C1751AB6D}"/>
          </ac:picMkLst>
        </pc:picChg>
      </pc:sldChg>
      <pc:sldChg chg="addSp delSp modSp mod ord replTag delTag">
        <pc:chgData name="Stringfellow, Kina F. DPI" userId="002858cf-6d8d-4f58-b096-3c8ddc1070aa" providerId="ADAL" clId="{E1BE692C-ECD8-4C8D-9DD4-0F5105AD3D19}" dt="2023-11-06T13:56:38.640" v="1114" actId="962"/>
        <pc:sldMkLst>
          <pc:docMk/>
          <pc:sldMk cId="3817374378" sldId="319"/>
        </pc:sldMkLst>
        <pc:spChg chg="del">
          <ac:chgData name="Stringfellow, Kina F. DPI" userId="002858cf-6d8d-4f58-b096-3c8ddc1070aa" providerId="ADAL" clId="{E1BE692C-ECD8-4C8D-9DD4-0F5105AD3D19}" dt="2023-11-06T13:44:51.427" v="1034" actId="478"/>
          <ac:spMkLst>
            <pc:docMk/>
            <pc:sldMk cId="3817374378" sldId="319"/>
            <ac:spMk id="2" creationId="{2F66C871-1E78-1E87-C117-84E8D500B282}"/>
          </ac:spMkLst>
        </pc:spChg>
        <pc:spChg chg="add del">
          <ac:chgData name="Stringfellow, Kina F. DPI" userId="002858cf-6d8d-4f58-b096-3c8ddc1070aa" providerId="ADAL" clId="{E1BE692C-ECD8-4C8D-9DD4-0F5105AD3D19}" dt="2023-11-06T13:56:28.358" v="1112" actId="22"/>
          <ac:spMkLst>
            <pc:docMk/>
            <pc:sldMk cId="3817374378" sldId="319"/>
            <ac:spMk id="5" creationId="{469AA160-B2FB-AC17-A0AF-B12EC2CBF7BA}"/>
          </ac:spMkLst>
        </pc:spChg>
        <pc:spChg chg="mod">
          <ac:chgData name="Stringfellow, Kina F. DPI" userId="002858cf-6d8d-4f58-b096-3c8ddc1070aa" providerId="ADAL" clId="{E1BE692C-ECD8-4C8D-9DD4-0F5105AD3D19}" dt="2023-11-06T13:44:48.219" v="1033" actId="20577"/>
          <ac:spMkLst>
            <pc:docMk/>
            <pc:sldMk cId="3817374378" sldId="319"/>
            <ac:spMk id="586" creationId="{00000000-0000-0000-0000-000000000000}"/>
          </ac:spMkLst>
        </pc:spChg>
        <pc:picChg chg="mod">
          <ac:chgData name="Stringfellow, Kina F. DPI" userId="002858cf-6d8d-4f58-b096-3c8ddc1070aa" providerId="ADAL" clId="{E1BE692C-ECD8-4C8D-9DD4-0F5105AD3D19}" dt="2023-11-06T13:56:38.640" v="1114" actId="962"/>
          <ac:picMkLst>
            <pc:docMk/>
            <pc:sldMk cId="3817374378" sldId="319"/>
            <ac:picMk id="3" creationId="{B830C30C-A61C-BDC3-FA92-ED5213984A1C}"/>
          </ac:picMkLst>
        </pc:picChg>
      </pc:sldChg>
      <pc:sldChg chg="delSp modSp mod ord replTag delTag">
        <pc:chgData name="Stringfellow, Kina F. DPI" userId="002858cf-6d8d-4f58-b096-3c8ddc1070aa" providerId="ADAL" clId="{E1BE692C-ECD8-4C8D-9DD4-0F5105AD3D19}" dt="2023-11-06T13:57:43.729" v="1120" actId="962"/>
        <pc:sldMkLst>
          <pc:docMk/>
          <pc:sldMk cId="2577472304" sldId="320"/>
        </pc:sldMkLst>
        <pc:spChg chg="del">
          <ac:chgData name="Stringfellow, Kina F. DPI" userId="002858cf-6d8d-4f58-b096-3c8ddc1070aa" providerId="ADAL" clId="{E1BE692C-ECD8-4C8D-9DD4-0F5105AD3D19}" dt="2023-11-06T13:45:36.809" v="1086" actId="478"/>
          <ac:spMkLst>
            <pc:docMk/>
            <pc:sldMk cId="2577472304" sldId="320"/>
            <ac:spMk id="2" creationId="{2F66C871-1E78-1E87-C117-84E8D500B282}"/>
          </ac:spMkLst>
        </pc:spChg>
        <pc:spChg chg="mod">
          <ac:chgData name="Stringfellow, Kina F. DPI" userId="002858cf-6d8d-4f58-b096-3c8ddc1070aa" providerId="ADAL" clId="{E1BE692C-ECD8-4C8D-9DD4-0F5105AD3D19}" dt="2023-11-06T13:45:28.316" v="1085" actId="20577"/>
          <ac:spMkLst>
            <pc:docMk/>
            <pc:sldMk cId="2577472304" sldId="320"/>
            <ac:spMk id="586" creationId="{00000000-0000-0000-0000-000000000000}"/>
          </ac:spMkLst>
        </pc:spChg>
        <pc:picChg chg="mod">
          <ac:chgData name="Stringfellow, Kina F. DPI" userId="002858cf-6d8d-4f58-b096-3c8ddc1070aa" providerId="ADAL" clId="{E1BE692C-ECD8-4C8D-9DD4-0F5105AD3D19}" dt="2023-11-06T13:57:43.729" v="1120" actId="962"/>
          <ac:picMkLst>
            <pc:docMk/>
            <pc:sldMk cId="2577472304" sldId="320"/>
            <ac:picMk id="4" creationId="{4C94EFA7-735F-F763-CAF6-F6BA7292E444}"/>
          </ac:picMkLst>
        </pc:picChg>
      </pc:sldChg>
    </pc:docChg>
  </pc:docChgLst>
  <pc:docChgLst>
    <pc:chgData name="Kina Stringfellow" userId="002858cf-6d8d-4f58-b096-3c8ddc1070aa" providerId="ADAL" clId="{299D9185-FFAB-439E-90D7-7A4689852136}"/>
    <pc:docChg chg="undo custSel modSld replTag delTag modHandout">
      <pc:chgData name="Kina Stringfellow" userId="002858cf-6d8d-4f58-b096-3c8ddc1070aa" providerId="ADAL" clId="{299D9185-FFAB-439E-90D7-7A4689852136}" dt="2023-10-10T16:45:14.412" v="585" actId="962"/>
      <pc:docMkLst>
        <pc:docMk/>
      </pc:docMkLst>
      <pc:sldChg chg="replTag delTag">
        <pc:chgData name="Kina Stringfellow" userId="002858cf-6d8d-4f58-b096-3c8ddc1070aa" providerId="ADAL" clId="{299D9185-FFAB-439E-90D7-7A4689852136}" dt="2023-10-10T13:10:47.807" v="3"/>
        <pc:sldMkLst>
          <pc:docMk/>
          <pc:sldMk cId="0" sldId="256"/>
        </pc:sldMkLst>
      </pc:sldChg>
      <pc:sldChg chg="replTag delTag">
        <pc:chgData name="Kina Stringfellow" userId="002858cf-6d8d-4f58-b096-3c8ddc1070aa" providerId="ADAL" clId="{299D9185-FFAB-439E-90D7-7A4689852136}" dt="2023-10-10T14:53:26.380" v="189"/>
        <pc:sldMkLst>
          <pc:docMk/>
          <pc:sldMk cId="0" sldId="257"/>
        </pc:sldMkLst>
      </pc:sldChg>
      <pc:sldChg chg="modSp mod replTag delTag">
        <pc:chgData name="Kina Stringfellow" userId="002858cf-6d8d-4f58-b096-3c8ddc1070aa" providerId="ADAL" clId="{299D9185-FFAB-439E-90D7-7A4689852136}" dt="2023-10-10T14:53:30.093" v="191"/>
        <pc:sldMkLst>
          <pc:docMk/>
          <pc:sldMk cId="0" sldId="258"/>
        </pc:sldMkLst>
        <pc:spChg chg="mod">
          <ac:chgData name="Kina Stringfellow" userId="002858cf-6d8d-4f58-b096-3c8ddc1070aa" providerId="ADAL" clId="{299D9185-FFAB-439E-90D7-7A4689852136}" dt="2023-10-10T13:28:01.547" v="21" actId="12"/>
          <ac:spMkLst>
            <pc:docMk/>
            <pc:sldMk cId="0" sldId="258"/>
            <ac:spMk id="241" creationId="{00000000-0000-0000-0000-000000000000}"/>
          </ac:spMkLst>
        </pc:spChg>
      </pc:sldChg>
      <pc:sldChg chg="modSp mod replTag delTag">
        <pc:chgData name="Kina Stringfellow" userId="002858cf-6d8d-4f58-b096-3c8ddc1070aa" providerId="ADAL" clId="{299D9185-FFAB-439E-90D7-7A4689852136}" dt="2023-10-10T14:53:35.809" v="201"/>
        <pc:sldMkLst>
          <pc:docMk/>
          <pc:sldMk cId="0" sldId="259"/>
        </pc:sldMkLst>
        <pc:spChg chg="mod">
          <ac:chgData name="Kina Stringfellow" userId="002858cf-6d8d-4f58-b096-3c8ddc1070aa" providerId="ADAL" clId="{299D9185-FFAB-439E-90D7-7A4689852136}" dt="2023-10-10T13:29:36.972" v="27" actId="12"/>
          <ac:spMkLst>
            <pc:docMk/>
            <pc:sldMk cId="0" sldId="259"/>
            <ac:spMk id="248" creationId="{00000000-0000-0000-0000-000000000000}"/>
          </ac:spMkLst>
        </pc:spChg>
      </pc:sldChg>
      <pc:sldChg chg="replTag delTag">
        <pc:chgData name="Kina Stringfellow" userId="002858cf-6d8d-4f58-b096-3c8ddc1070aa" providerId="ADAL" clId="{299D9185-FFAB-439E-90D7-7A4689852136}" dt="2023-10-10T14:53:47.081" v="205"/>
        <pc:sldMkLst>
          <pc:docMk/>
          <pc:sldMk cId="0" sldId="261"/>
        </pc:sldMkLst>
      </pc:sldChg>
      <pc:sldChg chg="replTag delTag">
        <pc:chgData name="Kina Stringfellow" userId="002858cf-6d8d-4f58-b096-3c8ddc1070aa" providerId="ADAL" clId="{299D9185-FFAB-439E-90D7-7A4689852136}" dt="2023-10-10T14:53:49.597" v="207"/>
        <pc:sldMkLst>
          <pc:docMk/>
          <pc:sldMk cId="0" sldId="262"/>
        </pc:sldMkLst>
      </pc:sldChg>
      <pc:sldChg chg="replTag delTag">
        <pc:chgData name="Kina Stringfellow" userId="002858cf-6d8d-4f58-b096-3c8ddc1070aa" providerId="ADAL" clId="{299D9185-FFAB-439E-90D7-7A4689852136}" dt="2023-10-10T15:00:45.233" v="263"/>
        <pc:sldMkLst>
          <pc:docMk/>
          <pc:sldMk cId="0" sldId="263"/>
        </pc:sldMkLst>
      </pc:sldChg>
      <pc:sldChg chg="replTag delTag">
        <pc:chgData name="Kina Stringfellow" userId="002858cf-6d8d-4f58-b096-3c8ddc1070aa" providerId="ADAL" clId="{299D9185-FFAB-439E-90D7-7A4689852136}" dt="2023-10-10T13:42:21.105" v="66"/>
        <pc:sldMkLst>
          <pc:docMk/>
          <pc:sldMk cId="0" sldId="264"/>
        </pc:sldMkLst>
      </pc:sldChg>
      <pc:sldChg chg="replTag delTag">
        <pc:chgData name="Kina Stringfellow" userId="002858cf-6d8d-4f58-b096-3c8ddc1070aa" providerId="ADAL" clId="{299D9185-FFAB-439E-90D7-7A4689852136}" dt="2023-10-10T15:00:56.725" v="265"/>
        <pc:sldMkLst>
          <pc:docMk/>
          <pc:sldMk cId="0" sldId="265"/>
        </pc:sldMkLst>
      </pc:sldChg>
      <pc:sldChg chg="modSp mod replTag delTag">
        <pc:chgData name="Kina Stringfellow" userId="002858cf-6d8d-4f58-b096-3c8ddc1070aa" providerId="ADAL" clId="{299D9185-FFAB-439E-90D7-7A4689852136}" dt="2023-10-10T15:01:02.500" v="267"/>
        <pc:sldMkLst>
          <pc:docMk/>
          <pc:sldMk cId="0" sldId="266"/>
        </pc:sldMkLst>
        <pc:picChg chg="mod">
          <ac:chgData name="Kina Stringfellow" userId="002858cf-6d8d-4f58-b096-3c8ddc1070aa" providerId="ADAL" clId="{299D9185-FFAB-439E-90D7-7A4689852136}" dt="2023-10-10T13:44:58.703" v="78" actId="962"/>
          <ac:picMkLst>
            <pc:docMk/>
            <pc:sldMk cId="0" sldId="266"/>
            <ac:picMk id="2" creationId="{1A02E9A0-273B-6A9A-F1B5-010E77203298}"/>
          </ac:picMkLst>
        </pc:picChg>
      </pc:sldChg>
      <pc:sldChg chg="modSp mod replTag delTag">
        <pc:chgData name="Kina Stringfellow" userId="002858cf-6d8d-4f58-b096-3c8ddc1070aa" providerId="ADAL" clId="{299D9185-FFAB-439E-90D7-7A4689852136}" dt="2023-10-10T15:03:18.063" v="274"/>
        <pc:sldMkLst>
          <pc:docMk/>
          <pc:sldMk cId="0" sldId="267"/>
        </pc:sldMkLst>
        <pc:spChg chg="mod">
          <ac:chgData name="Kina Stringfellow" userId="002858cf-6d8d-4f58-b096-3c8ddc1070aa" providerId="ADAL" clId="{299D9185-FFAB-439E-90D7-7A4689852136}" dt="2023-10-10T13:45:28.489" v="85" actId="20577"/>
          <ac:spMkLst>
            <pc:docMk/>
            <pc:sldMk cId="0" sldId="267"/>
            <ac:spMk id="297" creationId="{00000000-0000-0000-0000-000000000000}"/>
          </ac:spMkLst>
        </pc:spChg>
      </pc:sldChg>
      <pc:sldChg chg="modSp mod replTag delTag">
        <pc:chgData name="Kina Stringfellow" userId="002858cf-6d8d-4f58-b096-3c8ddc1070aa" providerId="ADAL" clId="{299D9185-FFAB-439E-90D7-7A4689852136}" dt="2023-10-10T15:03:31.411" v="276"/>
        <pc:sldMkLst>
          <pc:docMk/>
          <pc:sldMk cId="0" sldId="268"/>
        </pc:sldMkLst>
        <pc:spChg chg="mod">
          <ac:chgData name="Kina Stringfellow" userId="002858cf-6d8d-4f58-b096-3c8ddc1070aa" providerId="ADAL" clId="{299D9185-FFAB-439E-90D7-7A4689852136}" dt="2023-10-10T13:55:06.675" v="98" actId="20577"/>
          <ac:spMkLst>
            <pc:docMk/>
            <pc:sldMk cId="0" sldId="268"/>
            <ac:spMk id="304" creationId="{00000000-0000-0000-0000-000000000000}"/>
          </ac:spMkLst>
        </pc:spChg>
      </pc:sldChg>
      <pc:sldChg chg="modSp mod replTag delTag">
        <pc:chgData name="Kina Stringfellow" userId="002858cf-6d8d-4f58-b096-3c8ddc1070aa" providerId="ADAL" clId="{299D9185-FFAB-439E-90D7-7A4689852136}" dt="2023-10-10T15:03:39.270" v="278"/>
        <pc:sldMkLst>
          <pc:docMk/>
          <pc:sldMk cId="0" sldId="269"/>
        </pc:sldMkLst>
        <pc:spChg chg="mod">
          <ac:chgData name="Kina Stringfellow" userId="002858cf-6d8d-4f58-b096-3c8ddc1070aa" providerId="ADAL" clId="{299D9185-FFAB-439E-90D7-7A4689852136}" dt="2023-10-10T13:55:22.311" v="105" actId="20577"/>
          <ac:spMkLst>
            <pc:docMk/>
            <pc:sldMk cId="0" sldId="269"/>
            <ac:spMk id="310" creationId="{00000000-0000-0000-0000-000000000000}"/>
          </ac:spMkLst>
        </pc:spChg>
        <pc:picChg chg="mod">
          <ac:chgData name="Kina Stringfellow" userId="002858cf-6d8d-4f58-b096-3c8ddc1070aa" providerId="ADAL" clId="{299D9185-FFAB-439E-90D7-7A4689852136}" dt="2023-10-10T14:56:36.370" v="235" actId="962"/>
          <ac:picMkLst>
            <pc:docMk/>
            <pc:sldMk cId="0" sldId="269"/>
            <ac:picMk id="2" creationId="{C66FC274-EA51-66D3-3E34-97D85DE8DAC2}"/>
          </ac:picMkLst>
        </pc:picChg>
      </pc:sldChg>
      <pc:sldChg chg="replTag delTag">
        <pc:chgData name="Kina Stringfellow" userId="002858cf-6d8d-4f58-b096-3c8ddc1070aa" providerId="ADAL" clId="{299D9185-FFAB-439E-90D7-7A4689852136}" dt="2023-10-10T15:00:28.654" v="261"/>
        <pc:sldMkLst>
          <pc:docMk/>
          <pc:sldMk cId="0" sldId="270"/>
        </pc:sldMkLst>
      </pc:sldChg>
      <pc:sldChg chg="modSp mod replTag delTag">
        <pc:chgData name="Kina Stringfellow" userId="002858cf-6d8d-4f58-b096-3c8ddc1070aa" providerId="ADAL" clId="{299D9185-FFAB-439E-90D7-7A4689852136}" dt="2023-10-10T16:45:14.412" v="585" actId="962"/>
        <pc:sldMkLst>
          <pc:docMk/>
          <pc:sldMk cId="0" sldId="271"/>
        </pc:sldMkLst>
        <pc:spChg chg="mod">
          <ac:chgData name="Kina Stringfellow" userId="002858cf-6d8d-4f58-b096-3c8ddc1070aa" providerId="ADAL" clId="{299D9185-FFAB-439E-90D7-7A4689852136}" dt="2023-10-10T14:08:45.755" v="115" actId="12"/>
          <ac:spMkLst>
            <pc:docMk/>
            <pc:sldMk cId="0" sldId="271"/>
            <ac:spMk id="324" creationId="{00000000-0000-0000-0000-000000000000}"/>
          </ac:spMkLst>
        </pc:spChg>
        <pc:picChg chg="mod">
          <ac:chgData name="Kina Stringfellow" userId="002858cf-6d8d-4f58-b096-3c8ddc1070aa" providerId="ADAL" clId="{299D9185-FFAB-439E-90D7-7A4689852136}" dt="2023-10-10T16:45:14.412" v="585" actId="962"/>
          <ac:picMkLst>
            <pc:docMk/>
            <pc:sldMk cId="0" sldId="271"/>
            <ac:picMk id="327" creationId="{00000000-0000-0000-0000-000000000000}"/>
          </ac:picMkLst>
        </pc:picChg>
      </pc:sldChg>
      <pc:sldChg chg="replTag delTag">
        <pc:chgData name="Kina Stringfellow" userId="002858cf-6d8d-4f58-b096-3c8ddc1070aa" providerId="ADAL" clId="{299D9185-FFAB-439E-90D7-7A4689852136}" dt="2023-10-10T15:06:33.170" v="294"/>
        <pc:sldMkLst>
          <pc:docMk/>
          <pc:sldMk cId="0" sldId="272"/>
        </pc:sldMkLst>
      </pc:sldChg>
      <pc:sldChg chg="replTag delTag">
        <pc:chgData name="Kina Stringfellow" userId="002858cf-6d8d-4f58-b096-3c8ddc1070aa" providerId="ADAL" clId="{299D9185-FFAB-439E-90D7-7A4689852136}" dt="2023-10-10T15:06:37.760" v="296"/>
        <pc:sldMkLst>
          <pc:docMk/>
          <pc:sldMk cId="0" sldId="273"/>
        </pc:sldMkLst>
      </pc:sldChg>
      <pc:sldChg chg="replTag delTag">
        <pc:chgData name="Kina Stringfellow" userId="002858cf-6d8d-4f58-b096-3c8ddc1070aa" providerId="ADAL" clId="{299D9185-FFAB-439E-90D7-7A4689852136}" dt="2023-10-10T15:07:02.949" v="298"/>
        <pc:sldMkLst>
          <pc:docMk/>
          <pc:sldMk cId="0" sldId="274"/>
        </pc:sldMkLst>
      </pc:sldChg>
      <pc:sldChg chg="replTag delTag">
        <pc:chgData name="Kina Stringfellow" userId="002858cf-6d8d-4f58-b096-3c8ddc1070aa" providerId="ADAL" clId="{299D9185-FFAB-439E-90D7-7A4689852136}" dt="2023-10-10T15:13:48.850" v="316"/>
        <pc:sldMkLst>
          <pc:docMk/>
          <pc:sldMk cId="0" sldId="275"/>
        </pc:sldMkLst>
      </pc:sldChg>
      <pc:sldChg chg="replTag delTag">
        <pc:chgData name="Kina Stringfellow" userId="002858cf-6d8d-4f58-b096-3c8ddc1070aa" providerId="ADAL" clId="{299D9185-FFAB-439E-90D7-7A4689852136}" dt="2023-10-10T15:14:21.950" v="320"/>
        <pc:sldMkLst>
          <pc:docMk/>
          <pc:sldMk cId="0" sldId="276"/>
        </pc:sldMkLst>
      </pc:sldChg>
      <pc:sldChg chg="replTag delTag">
        <pc:chgData name="Kina Stringfellow" userId="002858cf-6d8d-4f58-b096-3c8ddc1070aa" providerId="ADAL" clId="{299D9185-FFAB-439E-90D7-7A4689852136}" dt="2023-10-10T15:16:37.487" v="326"/>
        <pc:sldMkLst>
          <pc:docMk/>
          <pc:sldMk cId="0" sldId="277"/>
        </pc:sldMkLst>
      </pc:sldChg>
      <pc:sldChg chg="modSp mod replTag delTag">
        <pc:chgData name="Kina Stringfellow" userId="002858cf-6d8d-4f58-b096-3c8ddc1070aa" providerId="ADAL" clId="{299D9185-FFAB-439E-90D7-7A4689852136}" dt="2023-10-10T16:19:48.407" v="571"/>
        <pc:sldMkLst>
          <pc:docMk/>
          <pc:sldMk cId="0" sldId="278"/>
        </pc:sldMkLst>
        <pc:picChg chg="mod">
          <ac:chgData name="Kina Stringfellow" userId="002858cf-6d8d-4f58-b096-3c8ddc1070aa" providerId="ADAL" clId="{299D9185-FFAB-439E-90D7-7A4689852136}" dt="2023-10-10T14:27:00.926" v="157" actId="1076"/>
          <ac:picMkLst>
            <pc:docMk/>
            <pc:sldMk cId="0" sldId="278"/>
            <ac:picMk id="3" creationId="{39C53026-FB1C-45C1-0BCC-82443EEBFD66}"/>
          </ac:picMkLst>
        </pc:picChg>
      </pc:sldChg>
      <pc:sldChg chg="replTag delTag">
        <pc:chgData name="Kina Stringfellow" userId="002858cf-6d8d-4f58-b096-3c8ddc1070aa" providerId="ADAL" clId="{299D9185-FFAB-439E-90D7-7A4689852136}" dt="2023-10-10T16:19:46.225" v="569"/>
        <pc:sldMkLst>
          <pc:docMk/>
          <pc:sldMk cId="0" sldId="279"/>
        </pc:sldMkLst>
      </pc:sldChg>
      <pc:sldChg chg="replTag delTag">
        <pc:chgData name="Kina Stringfellow" userId="002858cf-6d8d-4f58-b096-3c8ddc1070aa" providerId="ADAL" clId="{299D9185-FFAB-439E-90D7-7A4689852136}" dt="2023-10-10T16:18:32.728" v="563"/>
        <pc:sldMkLst>
          <pc:docMk/>
          <pc:sldMk cId="0" sldId="280"/>
        </pc:sldMkLst>
      </pc:sldChg>
      <pc:sldChg chg="replTag delTag">
        <pc:chgData name="Kina Stringfellow" userId="002858cf-6d8d-4f58-b096-3c8ddc1070aa" providerId="ADAL" clId="{299D9185-FFAB-439E-90D7-7A4689852136}" dt="2023-10-10T16:18:00.577" v="557"/>
        <pc:sldMkLst>
          <pc:docMk/>
          <pc:sldMk cId="0" sldId="281"/>
        </pc:sldMkLst>
      </pc:sldChg>
      <pc:sldChg chg="modSp mod replTag delTag">
        <pc:chgData name="Kina Stringfellow" userId="002858cf-6d8d-4f58-b096-3c8ddc1070aa" providerId="ADAL" clId="{299D9185-FFAB-439E-90D7-7A4689852136}" dt="2023-10-10T16:16:56.148" v="551"/>
        <pc:sldMkLst>
          <pc:docMk/>
          <pc:sldMk cId="0" sldId="282"/>
        </pc:sldMkLst>
        <pc:spChg chg="mod">
          <ac:chgData name="Kina Stringfellow" userId="002858cf-6d8d-4f58-b096-3c8ddc1070aa" providerId="ADAL" clId="{299D9185-FFAB-439E-90D7-7A4689852136}" dt="2023-10-10T16:16:38.020" v="549" actId="20577"/>
          <ac:spMkLst>
            <pc:docMk/>
            <pc:sldMk cId="0" sldId="282"/>
            <ac:spMk id="405" creationId="{00000000-0000-0000-0000-000000000000}"/>
          </ac:spMkLst>
        </pc:spChg>
      </pc:sldChg>
      <pc:sldChg chg="replTag delTag">
        <pc:chgData name="Kina Stringfellow" userId="002858cf-6d8d-4f58-b096-3c8ddc1070aa" providerId="ADAL" clId="{299D9185-FFAB-439E-90D7-7A4689852136}" dt="2023-10-10T16:15:52.778" v="544"/>
        <pc:sldMkLst>
          <pc:docMk/>
          <pc:sldMk cId="0" sldId="283"/>
        </pc:sldMkLst>
      </pc:sldChg>
      <pc:sldChg chg="replTag delTag">
        <pc:chgData name="Kina Stringfellow" userId="002858cf-6d8d-4f58-b096-3c8ddc1070aa" providerId="ADAL" clId="{299D9185-FFAB-439E-90D7-7A4689852136}" dt="2023-10-10T16:14:44.570" v="538"/>
        <pc:sldMkLst>
          <pc:docMk/>
          <pc:sldMk cId="0" sldId="284"/>
        </pc:sldMkLst>
      </pc:sldChg>
      <pc:sldChg chg="replTag delTag">
        <pc:chgData name="Kina Stringfellow" userId="002858cf-6d8d-4f58-b096-3c8ddc1070aa" providerId="ADAL" clId="{299D9185-FFAB-439E-90D7-7A4689852136}" dt="2023-10-10T16:14:00.764" v="532"/>
        <pc:sldMkLst>
          <pc:docMk/>
          <pc:sldMk cId="0" sldId="285"/>
        </pc:sldMkLst>
      </pc:sldChg>
      <pc:sldChg chg="replTag delTag">
        <pc:chgData name="Kina Stringfellow" userId="002858cf-6d8d-4f58-b096-3c8ddc1070aa" providerId="ADAL" clId="{299D9185-FFAB-439E-90D7-7A4689852136}" dt="2023-10-10T16:12:18.495" v="530"/>
        <pc:sldMkLst>
          <pc:docMk/>
          <pc:sldMk cId="0" sldId="286"/>
        </pc:sldMkLst>
      </pc:sldChg>
      <pc:sldChg chg="replTag delTag">
        <pc:chgData name="Kina Stringfellow" userId="002858cf-6d8d-4f58-b096-3c8ddc1070aa" providerId="ADAL" clId="{299D9185-FFAB-439E-90D7-7A4689852136}" dt="2023-10-10T16:03:29.880" v="506"/>
        <pc:sldMkLst>
          <pc:docMk/>
          <pc:sldMk cId="0" sldId="287"/>
        </pc:sldMkLst>
      </pc:sldChg>
      <pc:sldChg chg="replTag delTag">
        <pc:chgData name="Kina Stringfellow" userId="002858cf-6d8d-4f58-b096-3c8ddc1070aa" providerId="ADAL" clId="{299D9185-FFAB-439E-90D7-7A4689852136}" dt="2023-10-10T16:03:16.878" v="502"/>
        <pc:sldMkLst>
          <pc:docMk/>
          <pc:sldMk cId="0" sldId="288"/>
        </pc:sldMkLst>
      </pc:sldChg>
      <pc:sldChg chg="replTag delTag">
        <pc:chgData name="Kina Stringfellow" userId="002858cf-6d8d-4f58-b096-3c8ddc1070aa" providerId="ADAL" clId="{299D9185-FFAB-439E-90D7-7A4689852136}" dt="2023-10-10T15:58:27.310" v="496"/>
        <pc:sldMkLst>
          <pc:docMk/>
          <pc:sldMk cId="0" sldId="289"/>
        </pc:sldMkLst>
      </pc:sldChg>
      <pc:sldChg chg="modSp mod replTag delTag">
        <pc:chgData name="Kina Stringfellow" userId="002858cf-6d8d-4f58-b096-3c8ddc1070aa" providerId="ADAL" clId="{299D9185-FFAB-439E-90D7-7A4689852136}" dt="2023-10-10T15:58:12.385" v="492"/>
        <pc:sldMkLst>
          <pc:docMk/>
          <pc:sldMk cId="0" sldId="290"/>
        </pc:sldMkLst>
        <pc:graphicFrameChg chg="modGraphic">
          <ac:chgData name="Kina Stringfellow" userId="002858cf-6d8d-4f58-b096-3c8ddc1070aa" providerId="ADAL" clId="{299D9185-FFAB-439E-90D7-7A4689852136}" dt="2023-10-10T15:55:29.584" v="490" actId="14734"/>
          <ac:graphicFrameMkLst>
            <pc:docMk/>
            <pc:sldMk cId="0" sldId="290"/>
            <ac:graphicFrameMk id="463" creationId="{00000000-0000-0000-0000-000000000000}"/>
          </ac:graphicFrameMkLst>
        </pc:graphicFrameChg>
      </pc:sldChg>
      <pc:sldChg chg="replTag delTag">
        <pc:chgData name="Kina Stringfellow" userId="002858cf-6d8d-4f58-b096-3c8ddc1070aa" providerId="ADAL" clId="{299D9185-FFAB-439E-90D7-7A4689852136}" dt="2023-10-10T15:50:16.040" v="484"/>
        <pc:sldMkLst>
          <pc:docMk/>
          <pc:sldMk cId="0" sldId="291"/>
        </pc:sldMkLst>
      </pc:sldChg>
      <pc:sldChg chg="replTag delTag">
        <pc:chgData name="Kina Stringfellow" userId="002858cf-6d8d-4f58-b096-3c8ddc1070aa" providerId="ADAL" clId="{299D9185-FFAB-439E-90D7-7A4689852136}" dt="2023-10-10T15:47:57.885" v="478"/>
        <pc:sldMkLst>
          <pc:docMk/>
          <pc:sldMk cId="0" sldId="292"/>
        </pc:sldMkLst>
      </pc:sldChg>
      <pc:sldChg chg="replTag delTag">
        <pc:chgData name="Kina Stringfellow" userId="002858cf-6d8d-4f58-b096-3c8ddc1070aa" providerId="ADAL" clId="{299D9185-FFAB-439E-90D7-7A4689852136}" dt="2023-10-10T15:47:29.582" v="474"/>
        <pc:sldMkLst>
          <pc:docMk/>
          <pc:sldMk cId="0" sldId="293"/>
        </pc:sldMkLst>
      </pc:sldChg>
      <pc:sldChg chg="modSp mod replTag delTag">
        <pc:chgData name="Kina Stringfellow" userId="002858cf-6d8d-4f58-b096-3c8ddc1070aa" providerId="ADAL" clId="{299D9185-FFAB-439E-90D7-7A4689852136}" dt="2023-10-10T16:45:02.428" v="579"/>
        <pc:sldMkLst>
          <pc:docMk/>
          <pc:sldMk cId="0" sldId="294"/>
        </pc:sldMkLst>
        <pc:picChg chg="mod">
          <ac:chgData name="Kina Stringfellow" userId="002858cf-6d8d-4f58-b096-3c8ddc1070aa" providerId="ADAL" clId="{299D9185-FFAB-439E-90D7-7A4689852136}" dt="2023-10-10T16:25:22.490" v="577" actId="962"/>
          <ac:picMkLst>
            <pc:docMk/>
            <pc:sldMk cId="0" sldId="294"/>
            <ac:picMk id="3" creationId="{19EEABBB-D9FE-3F1A-599D-FE26D67B0CE0}"/>
          </ac:picMkLst>
        </pc:picChg>
      </pc:sldChg>
      <pc:sldChg chg="replTag delTag">
        <pc:chgData name="Kina Stringfellow" userId="002858cf-6d8d-4f58-b096-3c8ddc1070aa" providerId="ADAL" clId="{299D9185-FFAB-439E-90D7-7A4689852136}" dt="2023-10-10T15:45:38.493" v="464"/>
        <pc:sldMkLst>
          <pc:docMk/>
          <pc:sldMk cId="0" sldId="295"/>
        </pc:sldMkLst>
      </pc:sldChg>
      <pc:sldChg chg="replTag delTag">
        <pc:chgData name="Kina Stringfellow" userId="002858cf-6d8d-4f58-b096-3c8ddc1070aa" providerId="ADAL" clId="{299D9185-FFAB-439E-90D7-7A4689852136}" dt="2023-10-10T15:44:34.637" v="460"/>
        <pc:sldMkLst>
          <pc:docMk/>
          <pc:sldMk cId="0" sldId="296"/>
        </pc:sldMkLst>
      </pc:sldChg>
      <pc:sldChg chg="modSp mod replTag delTag">
        <pc:chgData name="Kina Stringfellow" userId="002858cf-6d8d-4f58-b096-3c8ddc1070aa" providerId="ADAL" clId="{299D9185-FFAB-439E-90D7-7A4689852136}" dt="2023-10-10T15:44:20.062" v="456" actId="1076"/>
        <pc:sldMkLst>
          <pc:docMk/>
          <pc:sldMk cId="0" sldId="297"/>
        </pc:sldMkLst>
        <pc:picChg chg="mod">
          <ac:chgData name="Kina Stringfellow" userId="002858cf-6d8d-4f58-b096-3c8ddc1070aa" providerId="ADAL" clId="{299D9185-FFAB-439E-90D7-7A4689852136}" dt="2023-10-10T15:44:20.062" v="456" actId="1076"/>
          <ac:picMkLst>
            <pc:docMk/>
            <pc:sldMk cId="0" sldId="297"/>
            <ac:picMk id="2" creationId="{A74EF805-2882-CCDC-D541-64513B4E9E4C}"/>
          </ac:picMkLst>
        </pc:picChg>
      </pc:sldChg>
      <pc:sldChg chg="replTag delTag">
        <pc:chgData name="Kina Stringfellow" userId="002858cf-6d8d-4f58-b096-3c8ddc1070aa" providerId="ADAL" clId="{299D9185-FFAB-439E-90D7-7A4689852136}" dt="2023-10-10T15:36:52.591" v="388"/>
        <pc:sldMkLst>
          <pc:docMk/>
          <pc:sldMk cId="0" sldId="298"/>
        </pc:sldMkLst>
      </pc:sldChg>
      <pc:sldChg chg="replTag delTag">
        <pc:chgData name="Kina Stringfellow" userId="002858cf-6d8d-4f58-b096-3c8ddc1070aa" providerId="ADAL" clId="{299D9185-FFAB-439E-90D7-7A4689852136}" dt="2023-10-10T15:36:17.696" v="384"/>
        <pc:sldMkLst>
          <pc:docMk/>
          <pc:sldMk cId="0" sldId="299"/>
        </pc:sldMkLst>
      </pc:sldChg>
      <pc:sldChg chg="modSp mod replTag delTag">
        <pc:chgData name="Kina Stringfellow" userId="002858cf-6d8d-4f58-b096-3c8ddc1070aa" providerId="ADAL" clId="{299D9185-FFAB-439E-90D7-7A4689852136}" dt="2023-10-10T16:12:15.129" v="528"/>
        <pc:sldMkLst>
          <pc:docMk/>
          <pc:sldMk cId="0" sldId="300"/>
        </pc:sldMkLst>
        <pc:spChg chg="mod">
          <ac:chgData name="Kina Stringfellow" userId="002858cf-6d8d-4f58-b096-3c8ddc1070aa" providerId="ADAL" clId="{299D9185-FFAB-439E-90D7-7A4689852136}" dt="2023-10-10T16:12:11.743" v="526" actId="20577"/>
          <ac:spMkLst>
            <pc:docMk/>
            <pc:sldMk cId="0" sldId="300"/>
            <ac:spMk id="532" creationId="{00000000-0000-0000-0000-000000000000}"/>
          </ac:spMkLst>
        </pc:spChg>
      </pc:sldChg>
      <pc:sldChg chg="replTag delTag">
        <pc:chgData name="Kina Stringfellow" userId="002858cf-6d8d-4f58-b096-3c8ddc1070aa" providerId="ADAL" clId="{299D9185-FFAB-439E-90D7-7A4689852136}" dt="2023-10-10T15:35:25.903" v="376"/>
        <pc:sldMkLst>
          <pc:docMk/>
          <pc:sldMk cId="0" sldId="301"/>
        </pc:sldMkLst>
      </pc:sldChg>
      <pc:sldChg chg="replTag delTag">
        <pc:chgData name="Kina Stringfellow" userId="002858cf-6d8d-4f58-b096-3c8ddc1070aa" providerId="ADAL" clId="{299D9185-FFAB-439E-90D7-7A4689852136}" dt="2023-10-10T15:34:36.561" v="372"/>
        <pc:sldMkLst>
          <pc:docMk/>
          <pc:sldMk cId="0" sldId="302"/>
        </pc:sldMkLst>
      </pc:sldChg>
      <pc:sldChg chg="replTag delTag">
        <pc:chgData name="Kina Stringfellow" userId="002858cf-6d8d-4f58-b096-3c8ddc1070aa" providerId="ADAL" clId="{299D9185-FFAB-439E-90D7-7A4689852136}" dt="2023-10-10T15:34:33.572" v="368"/>
        <pc:sldMkLst>
          <pc:docMk/>
          <pc:sldMk cId="0" sldId="303"/>
        </pc:sldMkLst>
      </pc:sldChg>
      <pc:sldChg chg="replTag delTag">
        <pc:chgData name="Kina Stringfellow" userId="002858cf-6d8d-4f58-b096-3c8ddc1070aa" providerId="ADAL" clId="{299D9185-FFAB-439E-90D7-7A4689852136}" dt="2023-10-10T15:34:03.983" v="362"/>
        <pc:sldMkLst>
          <pc:docMk/>
          <pc:sldMk cId="0" sldId="304"/>
        </pc:sldMkLst>
      </pc:sldChg>
      <pc:sldChg chg="replTag delTag">
        <pc:chgData name="Kina Stringfellow" userId="002858cf-6d8d-4f58-b096-3c8ddc1070aa" providerId="ADAL" clId="{299D9185-FFAB-439E-90D7-7A4689852136}" dt="2023-10-10T15:33:16.887" v="356"/>
        <pc:sldMkLst>
          <pc:docMk/>
          <pc:sldMk cId="0" sldId="305"/>
        </pc:sldMkLst>
      </pc:sldChg>
      <pc:sldChg chg="modSp mod replTag delTag">
        <pc:chgData name="Kina Stringfellow" userId="002858cf-6d8d-4f58-b096-3c8ddc1070aa" providerId="ADAL" clId="{299D9185-FFAB-439E-90D7-7A4689852136}" dt="2023-10-10T15:33:11.807" v="352" actId="962"/>
        <pc:sldMkLst>
          <pc:docMk/>
          <pc:sldMk cId="0" sldId="306"/>
        </pc:sldMkLst>
        <pc:picChg chg="mod">
          <ac:chgData name="Kina Stringfellow" userId="002858cf-6d8d-4f58-b096-3c8ddc1070aa" providerId="ADAL" clId="{299D9185-FFAB-439E-90D7-7A4689852136}" dt="2023-10-10T15:33:11.807" v="352" actId="962"/>
          <ac:picMkLst>
            <pc:docMk/>
            <pc:sldMk cId="0" sldId="306"/>
            <ac:picMk id="3" creationId="{D07400FB-1A61-6990-B601-B054EAD5B2E6}"/>
          </ac:picMkLst>
        </pc:picChg>
      </pc:sldChg>
      <pc:sldChg chg="replTag delTag">
        <pc:chgData name="Kina Stringfellow" userId="002858cf-6d8d-4f58-b096-3c8ddc1070aa" providerId="ADAL" clId="{299D9185-FFAB-439E-90D7-7A4689852136}" dt="2023-10-10T15:31:27.295" v="344"/>
        <pc:sldMkLst>
          <pc:docMk/>
          <pc:sldMk cId="0" sldId="307"/>
        </pc:sldMkLst>
      </pc:sldChg>
      <pc:sldChg chg="addSp modSp mod replTag delTag">
        <pc:chgData name="Kina Stringfellow" userId="002858cf-6d8d-4f58-b096-3c8ddc1070aa" providerId="ADAL" clId="{299D9185-FFAB-439E-90D7-7A4689852136}" dt="2023-10-10T14:53:42.852" v="203"/>
        <pc:sldMkLst>
          <pc:docMk/>
          <pc:sldMk cId="1424561787" sldId="310"/>
        </pc:sldMkLst>
        <pc:spChg chg="mod">
          <ac:chgData name="Kina Stringfellow" userId="002858cf-6d8d-4f58-b096-3c8ddc1070aa" providerId="ADAL" clId="{299D9185-FFAB-439E-90D7-7A4689852136}" dt="2023-10-10T13:33:27.378" v="46" actId="20577"/>
          <ac:spMkLst>
            <pc:docMk/>
            <pc:sldMk cId="1424561787" sldId="310"/>
            <ac:spMk id="4" creationId="{B69314D5-31AD-E8FF-63A9-66343BD8665D}"/>
          </ac:spMkLst>
        </pc:spChg>
        <pc:grpChg chg="add mod">
          <ac:chgData name="Kina Stringfellow" userId="002858cf-6d8d-4f58-b096-3c8ddc1070aa" providerId="ADAL" clId="{299D9185-FFAB-439E-90D7-7A4689852136}" dt="2023-10-10T13:31:16.710" v="34" actId="164"/>
          <ac:grpSpMkLst>
            <pc:docMk/>
            <pc:sldMk cId="1424561787" sldId="310"/>
            <ac:grpSpMk id="9" creationId="{BEEA0696-A1DA-8B14-472A-4B23D9317CC2}"/>
          </ac:grpSpMkLst>
        </pc:grpChg>
        <pc:picChg chg="mod">
          <ac:chgData name="Kina Stringfellow" userId="002858cf-6d8d-4f58-b096-3c8ddc1070aa" providerId="ADAL" clId="{299D9185-FFAB-439E-90D7-7A4689852136}" dt="2023-10-10T13:31:16.710" v="34" actId="164"/>
          <ac:picMkLst>
            <pc:docMk/>
            <pc:sldMk cId="1424561787" sldId="310"/>
            <ac:picMk id="2" creationId="{92BBC549-21E5-002B-7D30-1B0DE10CD409}"/>
          </ac:picMkLst>
        </pc:picChg>
        <pc:picChg chg="mod">
          <ac:chgData name="Kina Stringfellow" userId="002858cf-6d8d-4f58-b096-3c8ddc1070aa" providerId="ADAL" clId="{299D9185-FFAB-439E-90D7-7A4689852136}" dt="2023-10-10T13:31:16.710" v="34" actId="164"/>
          <ac:picMkLst>
            <pc:docMk/>
            <pc:sldMk cId="1424561787" sldId="310"/>
            <ac:picMk id="3" creationId="{C805CF5D-99AA-B0B0-B940-890640CB8203}"/>
          </ac:picMkLst>
        </pc:picChg>
      </pc:sldChg>
      <pc:sldChg chg="replTag delTag">
        <pc:chgData name="Kina Stringfellow" userId="002858cf-6d8d-4f58-b096-3c8ddc1070aa" providerId="ADAL" clId="{299D9185-FFAB-439E-90D7-7A4689852136}" dt="2023-10-10T15:42:19.541" v="451"/>
        <pc:sldMkLst>
          <pc:docMk/>
          <pc:sldMk cId="2714632545" sldId="311"/>
        </pc:sldMkLst>
      </pc:sldChg>
      <pc:sldChg chg="modSp mod replTag delTag">
        <pc:chgData name="Kina Stringfellow" userId="002858cf-6d8d-4f58-b096-3c8ddc1070aa" providerId="ADAL" clId="{299D9185-FFAB-439E-90D7-7A4689852136}" dt="2023-10-10T15:41:33.646" v="447" actId="20577"/>
        <pc:sldMkLst>
          <pc:docMk/>
          <pc:sldMk cId="1017018460" sldId="312"/>
        </pc:sldMkLst>
        <pc:spChg chg="mod">
          <ac:chgData name="Kina Stringfellow" userId="002858cf-6d8d-4f58-b096-3c8ddc1070aa" providerId="ADAL" clId="{299D9185-FFAB-439E-90D7-7A4689852136}" dt="2023-10-10T15:41:33.646" v="447" actId="20577"/>
          <ac:spMkLst>
            <pc:docMk/>
            <pc:sldMk cId="1017018460" sldId="312"/>
            <ac:spMk id="5" creationId="{07BD8018-8C70-A786-89B2-4AF91DACFCC2}"/>
          </ac:spMkLst>
        </pc:spChg>
      </pc:sldChg>
      <pc:sldChg chg="modSp mod replTag delTag">
        <pc:chgData name="Kina Stringfellow" userId="002858cf-6d8d-4f58-b096-3c8ddc1070aa" providerId="ADAL" clId="{299D9185-FFAB-439E-90D7-7A4689852136}" dt="2023-10-10T15:40:59.554" v="435" actId="20577"/>
        <pc:sldMkLst>
          <pc:docMk/>
          <pc:sldMk cId="583911351" sldId="313"/>
        </pc:sldMkLst>
        <pc:spChg chg="mod">
          <ac:chgData name="Kina Stringfellow" userId="002858cf-6d8d-4f58-b096-3c8ddc1070aa" providerId="ADAL" clId="{299D9185-FFAB-439E-90D7-7A4689852136}" dt="2023-10-10T15:40:59.554" v="435" actId="20577"/>
          <ac:spMkLst>
            <pc:docMk/>
            <pc:sldMk cId="583911351" sldId="313"/>
            <ac:spMk id="3" creationId="{5A39AD81-89E2-E2E3-A99A-4E81AF68EE6B}"/>
          </ac:spMkLst>
        </pc:spChg>
      </pc:sldChg>
      <pc:sldChg chg="replTag delTag">
        <pc:chgData name="Kina Stringfellow" userId="002858cf-6d8d-4f58-b096-3c8ddc1070aa" providerId="ADAL" clId="{299D9185-FFAB-439E-90D7-7A4689852136}" dt="2023-10-10T15:37:58.476" v="394"/>
        <pc:sldMkLst>
          <pc:docMk/>
          <pc:sldMk cId="730849670" sldId="314"/>
        </pc:sldMkLst>
      </pc:sldChg>
      <pc:sldChg chg="replTag delTag">
        <pc:chgData name="Kina Stringfellow" userId="002858cf-6d8d-4f58-b096-3c8ddc1070aa" providerId="ADAL" clId="{299D9185-FFAB-439E-90D7-7A4689852136}" dt="2023-10-10T15:15:36.709" v="322"/>
        <pc:sldMkLst>
          <pc:docMk/>
          <pc:sldMk cId="2069834637" sldId="315"/>
        </pc:sldMkLst>
      </pc:sldChg>
      <pc:sldChg chg="replTag delTag">
        <pc:chgData name="Kina Stringfellow" userId="002858cf-6d8d-4f58-b096-3c8ddc1070aa" providerId="ADAL" clId="{299D9185-FFAB-439E-90D7-7A4689852136}" dt="2023-10-10T13:25:21.643" v="11"/>
        <pc:sldMkLst>
          <pc:docMk/>
          <pc:sldMk cId="454477247" sldId="316"/>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9825E-2533-A2C5-E74A-65D1DE36F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19BEF6-7300-75FB-E46C-9355DD07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46F5F-3A35-46FB-845C-8902D70FFA62}" type="datetimeFigureOut">
              <a:rPr lang="en-US" smtClean="0"/>
              <a:t>11/6/2023</a:t>
            </a:fld>
            <a:endParaRPr lang="en-US"/>
          </a:p>
        </p:txBody>
      </p:sp>
      <p:sp>
        <p:nvSpPr>
          <p:cNvPr id="4" name="Footer Placeholder 3">
            <a:extLst>
              <a:ext uri="{FF2B5EF4-FFF2-40B4-BE49-F238E27FC236}">
                <a16:creationId xmlns:a16="http://schemas.microsoft.com/office/drawing/2014/main" id="{82F3161A-7431-2F2F-6D2F-EC0612094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A29DE-B58A-EE85-D022-33A0ACC39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0C7A6-DF5C-4643-BEB7-70BFB87B75A2}" type="slidenum">
              <a:rPr lang="en-US" smtClean="0"/>
              <a:t>‹#›</a:t>
            </a:fld>
            <a:endParaRPr lang="en-US"/>
          </a:p>
        </p:txBody>
      </p:sp>
    </p:spTree>
    <p:custDataLst>
      <p:tags r:id="rId2"/>
    </p:custDataLst>
    <p:extLst>
      <p:ext uri="{BB962C8B-B14F-4D97-AF65-F5344CB8AC3E}">
        <p14:creationId xmlns:p14="http://schemas.microsoft.com/office/powerpoint/2010/main" val="4292504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pi.wi.gov/wise/secure-home-info/asm-rol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WISEdata Snapshot Preparation workshop! In this workshop, we are going to go over some important information as it pertains to the December 6th Snapshot, including why the data is collected, how to best prepare within your district or school, and how to use your WISEdata and WISEdash tools for review.</a:t>
            </a:r>
            <a:endParaRPr/>
          </a:p>
          <a:p>
            <a:pPr marL="0" lvl="0" indent="0" algn="l" rtl="0">
              <a:spcBef>
                <a:spcPts val="0"/>
              </a:spcBef>
              <a:spcAft>
                <a:spcPts val="0"/>
              </a:spcAft>
              <a:buNone/>
            </a:pPr>
            <a:endParaRPr/>
          </a:p>
          <a:p>
            <a:pPr marL="0" lvl="0" indent="0" algn="l" rtl="0">
              <a:spcBef>
                <a:spcPts val="0"/>
              </a:spcBef>
              <a:spcAft>
                <a:spcPts val="0"/>
              </a:spcAft>
              <a:buNone/>
            </a:pPr>
            <a:r>
              <a:rPr lang="en"/>
              <a:t>Adam 1-7</a:t>
            </a:r>
            <a:endParaRPr/>
          </a:p>
          <a:p>
            <a:pPr marL="0" lvl="0" indent="0" algn="l" rtl="0">
              <a:spcBef>
                <a:spcPts val="0"/>
              </a:spcBef>
              <a:spcAft>
                <a:spcPts val="0"/>
              </a:spcAft>
              <a:buNone/>
            </a:pPr>
            <a:r>
              <a:rPr lang="en"/>
              <a:t>Jeff 8-14</a:t>
            </a:r>
            <a:endParaRPr/>
          </a:p>
          <a:p>
            <a:pPr marL="0" lvl="0" indent="0" algn="l" rtl="0">
              <a:spcBef>
                <a:spcPts val="0"/>
              </a:spcBef>
              <a:spcAft>
                <a:spcPts val="0"/>
              </a:spcAft>
              <a:buNone/>
            </a:pPr>
            <a:r>
              <a:rPr lang="en"/>
              <a:t>Adam15-28</a:t>
            </a:r>
            <a:endParaRPr/>
          </a:p>
          <a:p>
            <a:pPr marL="0" lvl="0" indent="0" algn="l" rtl="0">
              <a:spcBef>
                <a:spcPts val="0"/>
              </a:spcBef>
              <a:spcAft>
                <a:spcPts val="0"/>
              </a:spcAft>
              <a:buNone/>
            </a:pPr>
            <a:r>
              <a:rPr lang="en"/>
              <a:t>Jeff 29-42</a:t>
            </a:r>
            <a:endParaRPr/>
          </a:p>
          <a:p>
            <a:pPr marL="0" lvl="0" indent="0" algn="l" rtl="0">
              <a:spcBef>
                <a:spcPts val="0"/>
              </a:spcBef>
              <a:spcAft>
                <a:spcPts val="0"/>
              </a:spcAft>
              <a:buNone/>
            </a:pPr>
            <a:r>
              <a:rPr lang="en"/>
              <a:t>Adam 43-end</a:t>
            </a:r>
            <a:endParaRPr/>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b8ed9df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95" name="Google Shape;295;ge5b8ed9dff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b8ed9df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5b8ed9dff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41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15" name="Google Shape;415;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88cf1d0f2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Snapshots are taken in WISEdash rather than WISEdata because that is the final landing place for data that is submitted and is the source for reporting purposes. In most cases if your errors and warning are addressed your data will look good in WISEdash, however, you’ll still want to review WISEdash periodically and a little more frequently prior to the snapshot.</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WISEdash also does additional calculations that are not done in WISEdata, such as official Graduation Rate and Dropout calculations.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As mentioned earlier, some data that flows into WISEdata does NOT flow into WISEdash due to critical data quality errors.</a:t>
            </a:r>
            <a:endParaRPr sz="1200">
              <a:solidFill>
                <a:schemeClr val="dk1"/>
              </a:solidFill>
            </a:endParaRPr>
          </a:p>
          <a:p>
            <a:pPr marL="0" lvl="0" indent="0" algn="l" rtl="0">
              <a:spcBef>
                <a:spcPts val="0"/>
              </a:spcBef>
              <a:spcAft>
                <a:spcPts val="0"/>
              </a:spcAft>
              <a:buNone/>
            </a:pPr>
            <a:endParaRPr sz="1200"/>
          </a:p>
        </p:txBody>
      </p:sp>
      <p:sp>
        <p:nvSpPr>
          <p:cNvPr id="421" name="Google Shape;421;gf88cf1d0f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f88cf1d0f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164592" lvl="0" indent="0" algn="l" rtl="0">
              <a:spcBef>
                <a:spcPts val="0"/>
              </a:spcBef>
              <a:spcAft>
                <a:spcPts val="0"/>
              </a:spcAft>
              <a:buNone/>
            </a:pPr>
            <a:r>
              <a:rPr lang="en" sz="1300">
                <a:solidFill>
                  <a:schemeClr val="dk1"/>
                </a:solidFill>
                <a:latin typeface="Roboto"/>
                <a:ea typeface="Roboto"/>
                <a:cs typeface="Roboto"/>
                <a:sym typeface="Roboto"/>
              </a:rPr>
              <a:t>Use Snapshot dashboards to review current data in more detail.  Current data is what will be pulled into the snapshot at the time of the snapshot.</a:t>
            </a:r>
            <a:endParaRPr sz="1300">
              <a:solidFill>
                <a:schemeClr val="dk1"/>
              </a:solidFill>
              <a:latin typeface="Roboto"/>
              <a:ea typeface="Roboto"/>
              <a:cs typeface="Roboto"/>
              <a:sym typeface="Roboto"/>
            </a:endParaRPr>
          </a:p>
          <a:p>
            <a:pPr marL="164592"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chemeClr val="dk1"/>
                </a:solidFill>
              </a:rPr>
              <a:t>**COMMON QUESTION** - ATTENDING VS ACCOUNTABLE - When comparing to WISEdata (data they have "submitted") they probably want to filter for Attending. On the other hand, if they want to see all the students for which they are accountable - including those submitted by other districts, then they may want to choose Accountable.</a:t>
            </a:r>
            <a:endParaRPr sz="1300">
              <a:solidFill>
                <a:schemeClr val="dk1"/>
              </a:solidFill>
              <a:latin typeface="Roboto"/>
              <a:ea typeface="Roboto"/>
              <a:cs typeface="Roboto"/>
              <a:sym typeface="Roboto"/>
            </a:endParaRPr>
          </a:p>
        </p:txBody>
      </p:sp>
      <p:sp>
        <p:nvSpPr>
          <p:cNvPr id="428" name="Google Shape;428;gf88cf1d0f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88cf1d0f2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If you have a number listed in any of the Data Quality Indicator boxes, this does not necessarily mean it is wrong, just drawing your attention to take a closer look. In the example here, if you have an alternative program reporting as a school in WISEdata but that program doe not graduate students - they are instead sent back to their brick and mortar high school for their HSC, you would expect to see that school indicated with the one here. </a:t>
            </a:r>
            <a:endParaRPr/>
          </a:p>
          <a:p>
            <a:pPr marL="0" lvl="0" indent="0" algn="l" rtl="0">
              <a:spcBef>
                <a:spcPts val="0"/>
              </a:spcBef>
              <a:spcAft>
                <a:spcPts val="0"/>
              </a:spcAft>
              <a:buNone/>
            </a:pPr>
            <a:endParaRPr/>
          </a:p>
          <a:p>
            <a:pPr marL="0" lvl="0" indent="0" algn="l" rtl="0">
              <a:spcBef>
                <a:spcPts val="0"/>
              </a:spcBef>
              <a:spcAft>
                <a:spcPts val="0"/>
              </a:spcAft>
              <a:buNone/>
            </a:pPr>
            <a:r>
              <a:rPr lang="en"/>
              <a:t>Another thing to note, for whole numbers, such as the one indicated for Sch w/ no HS Completers, that is an actual specific school, or list of students in some DQI cases. For the percentages, they are going to show you all the available students that make up that percentage and then you need to further filter to view the indicated percentage. For the Dropout Rate, if you click the percentage, it will bring up a list of all your potential dropout students for the 21-22 school year but you will need to scroll over to the right and filter the Dropout Indicator column = Yes to see the actual student list for the 2.7% shown here.</a:t>
            </a:r>
            <a:endParaRPr/>
          </a:p>
        </p:txBody>
      </p:sp>
      <p:sp>
        <p:nvSpPr>
          <p:cNvPr id="436" name="Google Shape;436;gf88cf1d0f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88cf1d0f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The chart is taken from the Third Friday of September Snapshot dashboard, “TFS Enrollment Crosstab - Current View” chart. The user is displaying the current student counts by grade. You can drill into any of the underlined labels or values shown in the crosstab. If you want to review all of the students displayed in the crosstab in one list, drill on any row or column and when presented with the list of students, “x” the filter value in the Filter Data list that you just drilled on to show all students.</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More information on the Economic Indicator Analyst role can be found here (scroll down to WISEdash and review the WISEdash User Roles): </a:t>
            </a:r>
            <a:r>
              <a:rPr lang="en" sz="1300" u="sng">
                <a:solidFill>
                  <a:schemeClr val="hlink"/>
                </a:solidFill>
                <a:highlight>
                  <a:srgbClr val="FFFFFF"/>
                </a:highlight>
                <a:latin typeface="Roboto"/>
                <a:ea typeface="Roboto"/>
                <a:cs typeface="Roboto"/>
                <a:sym typeface="Roboto"/>
                <a:hlinkClick r:id="rId3"/>
              </a:rPr>
              <a:t>https://dpi.wi.gov/wise/secure-home-info/asm-roles</a:t>
            </a:r>
            <a:endParaRPr sz="1300">
              <a:solidFill>
                <a:srgbClr val="292F33"/>
              </a:solidFill>
              <a:highlight>
                <a:srgbClr val="FFFFFF"/>
              </a:highlight>
              <a:latin typeface="Roboto"/>
              <a:ea typeface="Roboto"/>
              <a:cs typeface="Roboto"/>
              <a:sym typeface="Roboto"/>
            </a:endParaRPr>
          </a:p>
        </p:txBody>
      </p:sp>
      <p:sp>
        <p:nvSpPr>
          <p:cNvPr id="445" name="Google Shape;445;gf88cf1d0f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f88cf1d0f2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The chart from the same dashboard “TFS Enrollment Crosstab - Current View” is on the left showing student counts for current data.  Compare to note differences that are potential data issues. Each crosstab must be configured to include the same data elements, they operate independently.</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Note: the TFS enrollment crosstab - Snapshot View is automatically filtered for Count Incl TFS = Yes.</a:t>
            </a: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p:txBody>
      </p:sp>
      <p:sp>
        <p:nvSpPr>
          <p:cNvPr id="452" name="Google Shape;452;gf88cf1d0f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88cf1d0f2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Topics to focus on include but are not limited to Graduation Rate, Dropout Rate, Attendance/Absenteeism Rate, and future graduation cohorts.</a:t>
            </a:r>
            <a:endParaRPr/>
          </a:p>
        </p:txBody>
      </p:sp>
      <p:sp>
        <p:nvSpPr>
          <p:cNvPr id="460" name="Google Shape;460;gf88cf1d0f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f88cf1d0f2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solidFill>
                <a:srgbClr val="292F33"/>
              </a:solidFill>
              <a:highlight>
                <a:srgbClr val="FFFFFF"/>
              </a:highlight>
              <a:latin typeface="Roboto"/>
              <a:ea typeface="Roboto"/>
              <a:cs typeface="Roboto"/>
              <a:sym typeface="Roboto"/>
            </a:endParaRPr>
          </a:p>
          <a:p>
            <a:pPr marL="0" lvl="0" indent="0" algn="l" rtl="0">
              <a:spcBef>
                <a:spcPts val="0"/>
              </a:spcBef>
              <a:spcAft>
                <a:spcPts val="0"/>
              </a:spcAft>
              <a:buNone/>
            </a:pPr>
            <a:r>
              <a:rPr lang="en" sz="1300">
                <a:solidFill>
                  <a:srgbClr val="292F33"/>
                </a:solidFill>
                <a:highlight>
                  <a:srgbClr val="FFFFFF"/>
                </a:highlight>
                <a:latin typeface="Roboto"/>
                <a:ea typeface="Roboto"/>
                <a:cs typeface="Roboto"/>
                <a:sym typeface="Roboto"/>
              </a:rPr>
              <a:t>Graduation cohorts are typically not examined until more than three years after 9th grade entry. Those enrollment records can no longer be updated in WISEdata. It is important that districts verify that each student's first HS enrollment year and grade level are correct while that year of data is still open for updates in WISEdata.</a:t>
            </a:r>
            <a:endParaRPr sz="1300">
              <a:solidFill>
                <a:srgbClr val="292F33"/>
              </a:solidFill>
              <a:highlight>
                <a:srgbClr val="FFFFFF"/>
              </a:highlight>
              <a:latin typeface="Roboto"/>
              <a:ea typeface="Roboto"/>
              <a:cs typeface="Roboto"/>
              <a:sym typeface="Roboto"/>
            </a:endParaRPr>
          </a:p>
        </p:txBody>
      </p:sp>
      <p:sp>
        <p:nvSpPr>
          <p:cNvPr id="469" name="Google Shape;469;gf88cf1d0f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93525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578591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361104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688780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88cf1d0f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88cf1d0f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88cf1d0f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88cf1d0f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88cf1d0f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88cf1d0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Data Errata is a last resort!  It is extremely important that your data is correct at the time of the snapshot.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f88cf1d0f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f88cf1d0f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88cf1d0f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88cf1d0f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88cf1d0f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88cf1d0f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88cf1d0f2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As a WISEdata Portal user, you acknowledge your responsibility in making sure your data is being reported correctly and completely within the WISE systems for the Snapshot. Going through the review steps and tool available to you is an important part of that process.</a:t>
            </a:r>
            <a:endParaRPr/>
          </a:p>
        </p:txBody>
      </p:sp>
      <p:sp>
        <p:nvSpPr>
          <p:cNvPr id="517" name="Google Shape;517;gf88cf1d0f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88cf1d0f2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23" name="Google Shape;523;gf88cf1d0f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88cf1d0f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88cf1d0f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 Disadvantage Status is calculated based on the Econ Status reported in the student’s Demographics and their Food Service Eligibility record, so making sure both of those values are correct is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TFS and Oct 1 inclusion values - making sure those values report out of your SIS to WISEdata and then making sure there are no validation errors blocking those values form reporting to WISEdash is also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making sure your ELL data and SPED data is entered correct, as these can also cause issues with your data being captured correctly for the Snapshot.</a:t>
            </a:r>
            <a:endParaRPr/>
          </a:p>
          <a:p>
            <a:pPr marL="0" lvl="0" indent="0" algn="l" rtl="0">
              <a:spcBef>
                <a:spcPts val="0"/>
              </a:spcBef>
              <a:spcAft>
                <a:spcPts val="0"/>
              </a:spcAft>
              <a:buNone/>
            </a:pPr>
            <a:endParaRPr/>
          </a:p>
          <a:p>
            <a:pPr marL="0" lvl="0" indent="0" algn="l" rtl="0">
              <a:spcBef>
                <a:spcPts val="0"/>
              </a:spcBef>
              <a:spcAft>
                <a:spcPts val="0"/>
              </a:spcAft>
              <a:buNone/>
            </a:pPr>
            <a:r>
              <a:rPr lang="en"/>
              <a:t> All important issues to be reviewing and ensuring are correct.</a:t>
            </a:r>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Quality Notifications from the DPI Customer Services Team (CST) - 6 to 8 weeks prior to the snapshot, DPI CST will begin to contact districts regarding data quality items. In addition, review and attend to any Data Quality alerts present in the WISEdata Portal. Data Quality alerts are generated once or two prior to snapshot, and are not updated daily.</a:t>
            </a:r>
            <a:endParaRPr/>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5b8ed9dff_0_10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469900" lvl="0" indent="-330200" algn="l" rtl="0">
              <a:spcBef>
                <a:spcPts val="0"/>
              </a:spcBef>
              <a:spcAft>
                <a:spcPts val="0"/>
              </a:spcAft>
              <a:buClr>
                <a:schemeClr val="dk1"/>
              </a:buClr>
              <a:buSzPts val="1400"/>
              <a:buChar char="●"/>
            </a:pPr>
            <a:r>
              <a:rPr lang="en">
                <a:solidFill>
                  <a:schemeClr val="dk1"/>
                </a:solidFill>
              </a:rPr>
              <a:t>We have many resources on our data privacy page available to you to use and reference in your districts and schools.  </a:t>
            </a:r>
            <a:r>
              <a:rPr lang="en" i="1">
                <a:solidFill>
                  <a:schemeClr val="dk1"/>
                </a:solidFill>
                <a:latin typeface="Tahoma"/>
                <a:ea typeface="Tahoma"/>
                <a:cs typeface="Tahoma"/>
                <a:sym typeface="Tahoma"/>
              </a:rPr>
              <a:t>Please use these resources in your districts!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553" name="Google Shape;553;ge5b8ed9dff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88cf1d0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88cf1d0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Title</a:t>
            </a:r>
            <a:endParaRPr/>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8"/>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hyperlink" Target="https://dpi.wi.gov/wisedata/schools/snapshot-prep"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hyperlink" Target="https://dpi.wi.gov/wisedata/wise-classroom" TargetMode="External"/><Relationship Id="rId4" Type="http://schemas.openxmlformats.org/officeDocument/2006/relationships/hyperlink" Target="https://dpi.wi.gov/wisedata/help/mini-tutorials/wdp-homepag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hyperlink" Target="https://dpi.wi.gov/wisedata/help/mini-tutorials/wdp-validation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dpi.wi.gov/wisedata/events/upcomin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hyperlink" Target="https://dpi.wi.gov/wisedata/help/mini-tutorials/wdp-overview"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cs.google.com/spreadsheets/d/10Wk6o20-HSw6qed7EK7nso0-eK9n1W9Ped9MRcM_4Mo/edit#gid=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hyperlink" Target="https://dpi.wi.gov/wisedash/districts/user-guide"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hyperlink" Target="https://dpi.wi.gov/wisedash/districts/user-guide/locate-snapsho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ags" Target="../tags/tag48.xml"/><Relationship Id="rId4" Type="http://schemas.openxmlformats.org/officeDocument/2006/relationships/hyperlink" Target="https://dpi.wi.gov/wise/wisehome-info/wisesecure-roles#WISEdash"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dpi.wi.gov/sped/educators/fiscal/allocations" TargetMode="External"/><Relationship Id="rId3" Type="http://schemas.openxmlformats.org/officeDocument/2006/relationships/notesSlide" Target="../notesSlides/notesSlide4.xml"/><Relationship Id="rId7" Type="http://schemas.openxmlformats.org/officeDocument/2006/relationships/hyperlink" Target="https://dpi.wi.gov/accountability/report-cards" TargetMode="Externa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s://dpi.wi.gov/wisedash" TargetMode="External"/><Relationship Id="rId5" Type="http://schemas.openxmlformats.org/officeDocument/2006/relationships/hyperlink" Target="https://dpi.wi.gov/accountability" TargetMode="External"/><Relationship Id="rId10" Type="http://schemas.openxmlformats.org/officeDocument/2006/relationships/hyperlink" Target="https://dpi.wi.gov/sped/educators/fiscal/maintenance-of-effort" TargetMode="External"/><Relationship Id="rId4" Type="http://schemas.openxmlformats.org/officeDocument/2006/relationships/hyperlink" Target="https://dpi.wi.gov/wise/federal-reporting" TargetMode="External"/><Relationship Id="rId9" Type="http://schemas.openxmlformats.org/officeDocument/2006/relationships/hyperlink" Target="https://dpi.wi.gov/sfs/aid/categorical/aid-high-poverty-district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49.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tags" Target="../tags/tag50.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ags" Target="../tags/tag5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hyperlink" Target="https://dpi.wi.gov/school-libraries/new-district-library-plan-data-collection-tool" TargetMode="Externa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hyperlink" Target="https://dpi.wi.gov/wise/data-elements?combined=&amp;tid_1=All&amp;tid_2=5091&amp;field_tags_wise_de_years_tid=Al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hyperlink" Target="https://dpi.wi.gov/wise/data-elements/lib-plan-approval" TargetMode="Externa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hyperlink" Target="https://dpi.wi.gov/wise/data-elements/lib-plan-media-spec"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pi.wi.gov/wise/data-elements/lib-plan-link" TargetMode="Externa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hyperlink" Target="https://dpi.wi.gov/wise/data-elements/lib-plan-year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hyperlink" Target="https://dpi.wi.gov/wisedata/schools/acknowledgment-text"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65.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hyperlink" Target="https://dpi.wi.gov/wisedash/help/ticket"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hyperlink" Target="https://dpi.wi.gov/cst/data-collections/data-errata"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hyperlink" Target="https://dpi.wi.gov/wise/data-privacy"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hyperlink" Target="https://mail.google.com/chat/u/0/?zx=4288z3h5xzhd#chat/space/AAAAMcFxWLo" TargetMode="External"/><Relationship Id="rId3" Type="http://schemas.openxmlformats.org/officeDocument/2006/relationships/notesSlide" Target="../notesSlides/notesSlide56.xml"/><Relationship Id="rId7" Type="http://schemas.openxmlformats.org/officeDocument/2006/relationships/hyperlink" Target="https://dpi.wi.gov/wise/data-elements" TargetMode="External"/><Relationship Id="rId2" Type="http://schemas.openxmlformats.org/officeDocument/2006/relationships/slideLayout" Target="../slideLayouts/slideLayout18.xml"/><Relationship Id="rId1" Type="http://schemas.openxmlformats.org/officeDocument/2006/relationships/tags" Target="../tags/tag69.xml"/><Relationship Id="rId6" Type="http://schemas.openxmlformats.org/officeDocument/2006/relationships/hyperlink" Target="https://dpi.wi.gov/wisedata/help" TargetMode="External"/><Relationship Id="rId5" Type="http://schemas.openxmlformats.org/officeDocument/2006/relationships/hyperlink" Target="https://dpi.wi.gov/wisedata/schools" TargetMode="External"/><Relationship Id="rId4" Type="http://schemas.openxmlformats.org/officeDocument/2006/relationships/hyperlink" Target="https://dpi.wi.gov/sites/default/files/imce/wise/WISEdata_flyer_3_WEB.pdf"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70.xml"/><Relationship Id="rId5" Type="http://schemas.openxmlformats.org/officeDocument/2006/relationships/image" Target="../media/image43.png"/><Relationship Id="rId4" Type="http://schemas.openxmlformats.org/officeDocument/2006/relationships/hyperlink" Target="https://dpi.wi.gov/wisedata/help/request"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tags" Target="../tags/tag71.xml"/><Relationship Id="rId4" Type="http://schemas.openxmlformats.org/officeDocument/2006/relationships/hyperlink" Target="http://feedback.dpi.wi.gov"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8.xml"/><Relationship Id="rId1" Type="http://schemas.openxmlformats.org/officeDocument/2006/relationships/tags" Target="../tags/tag7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8.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s://dpi.wi.gov/wisedata/schools/vendor-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471055" y="950913"/>
            <a:ext cx="82296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WISEdata Snapshot Preparation for Charter Schools </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630725" y="4705675"/>
            <a:ext cx="22281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Lato" panose="020F0502020204030203" pitchFamily="34" charset="0"/>
              </a:rPr>
              <a:t>Last update: Nov 2023</a:t>
            </a:r>
            <a:endParaRPr b="1" dirty="0">
              <a:solidFill>
                <a:srgbClr val="FFFFFF"/>
              </a:solidFill>
              <a:latin typeface="Lato" panose="020F0502020204030203" pitchFamily="34" charset="0"/>
            </a:endParaRPr>
          </a:p>
        </p:txBody>
      </p:sp>
      <p:sp>
        <p:nvSpPr>
          <p:cNvPr id="228" name="Google Shape;228;p45"/>
          <p:cNvSpPr txBox="1"/>
          <p:nvPr/>
        </p:nvSpPr>
        <p:spPr>
          <a:xfrm>
            <a:off x="4544950" y="3619525"/>
            <a:ext cx="4508700" cy="4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latin typeface="Lato" panose="020F0502020204030203" pitchFamily="34" charset="0"/>
                <a:hlinkClick r:id="rId5"/>
              </a:rPr>
              <a:t>https://dpi.wi.gov/wisedata/schools/snapshot-prep</a:t>
            </a:r>
            <a:endParaRPr b="1">
              <a:latin typeface="Lato" panose="020F0502020204030203"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Begin Submitting Data</a:t>
            </a:r>
          </a:p>
        </p:txBody>
      </p:sp>
      <p:sp>
        <p:nvSpPr>
          <p:cNvPr id="280" name="Google Shape;280;p53"/>
          <p:cNvSpPr txBox="1">
            <a:spLocks noGrp="1"/>
          </p:cNvSpPr>
          <p:nvPr>
            <p:ph type="body" idx="2"/>
          </p:nvPr>
        </p:nvSpPr>
        <p:spPr>
          <a:xfrm>
            <a:off x="453710" y="1081923"/>
            <a:ext cx="8243560" cy="2657901"/>
          </a:xfrm>
          <a:prstGeom prst="rect">
            <a:avLst/>
          </a:prstGeom>
          <a:solidFill>
            <a:srgbClr val="FFFFFF"/>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Arial"/>
              <a:buChar char="●"/>
            </a:pPr>
            <a:r>
              <a:rPr lang="en" sz="1800" dirty="0"/>
              <a:t>Begin submitting data from your vendor tool (i.e., SIS) to WISEdata via Ed-Fi.</a:t>
            </a:r>
            <a:endParaRPr sz="1800" dirty="0"/>
          </a:p>
          <a:p>
            <a:pPr marL="0" lvl="0" indent="0" algn="l" rtl="0">
              <a:lnSpc>
                <a:spcPct val="100000"/>
              </a:lnSpc>
              <a:spcBef>
                <a:spcPts val="0"/>
              </a:spcBef>
              <a:spcAft>
                <a:spcPts val="0"/>
              </a:spcAft>
              <a:buNone/>
            </a:pPr>
            <a:endParaRPr sz="1800" dirty="0"/>
          </a:p>
          <a:p>
            <a:pPr marL="164592" lvl="0" indent="-164592" algn="l" rtl="0">
              <a:lnSpc>
                <a:spcPct val="100000"/>
              </a:lnSpc>
              <a:spcBef>
                <a:spcPts val="0"/>
              </a:spcBef>
              <a:spcAft>
                <a:spcPts val="0"/>
              </a:spcAft>
              <a:buClr>
                <a:schemeClr val="dk1"/>
              </a:buClr>
              <a:buSzPts val="1800"/>
              <a:buFont typeface="Arial"/>
              <a:buChar char="●"/>
            </a:pPr>
            <a:r>
              <a:rPr lang="en" sz="1800" dirty="0"/>
              <a:t>Make sure all needed data is entered into SIS.</a:t>
            </a:r>
            <a:endParaRPr sz="1800" dirty="0"/>
          </a:p>
          <a:p>
            <a:pPr marL="342789" lvl="1" indent="-126889" algn="l" rtl="0">
              <a:lnSpc>
                <a:spcPct val="100000"/>
              </a:lnSpc>
              <a:spcBef>
                <a:spcPts val="375"/>
              </a:spcBef>
              <a:spcAft>
                <a:spcPts val="0"/>
              </a:spcAft>
              <a:buSzPts val="1800"/>
              <a:buChar char="○"/>
            </a:pPr>
            <a:r>
              <a:rPr lang="en" sz="1800" b="1" dirty="0"/>
              <a:t> Keep non-reporting software products synced.</a:t>
            </a:r>
            <a:endParaRPr sz="1800" b="1" dirty="0"/>
          </a:p>
          <a:p>
            <a:pPr marL="0" lvl="0" indent="0" algn="l" rtl="0">
              <a:lnSpc>
                <a:spcPct val="100000"/>
              </a:lnSpc>
              <a:spcBef>
                <a:spcPts val="0"/>
              </a:spcBef>
              <a:spcAft>
                <a:spcPts val="0"/>
              </a:spcAft>
              <a:buNone/>
            </a:pPr>
            <a:endParaRPr sz="1800" dirty="0"/>
          </a:p>
          <a:p>
            <a:pPr marL="164592" lvl="0" indent="-164592" algn="l" rtl="0">
              <a:lnSpc>
                <a:spcPct val="100000"/>
              </a:lnSpc>
              <a:spcBef>
                <a:spcPts val="0"/>
              </a:spcBef>
              <a:spcAft>
                <a:spcPts val="0"/>
              </a:spcAft>
              <a:buClr>
                <a:schemeClr val="dk1"/>
              </a:buClr>
              <a:buSzPts val="1800"/>
              <a:buFont typeface="Arial"/>
              <a:buChar char="●"/>
            </a:pPr>
            <a:r>
              <a:rPr lang="en" sz="1800" dirty="0"/>
              <a:t>Resolve validation messages, errors,  or alerts located in your SIS vendor tool.</a:t>
            </a:r>
            <a:endParaRPr sz="1800" dirty="0"/>
          </a:p>
          <a:p>
            <a:pPr marL="164592" lvl="0" indent="0" algn="l" rtl="0">
              <a:lnSpc>
                <a:spcPct val="100000"/>
              </a:lnSpc>
              <a:spcBef>
                <a:spcPts val="0"/>
              </a:spcBef>
              <a:spcAft>
                <a:spcPts val="0"/>
              </a:spcAft>
              <a:buNone/>
            </a:pPr>
            <a:endParaRPr sz="1800" dirty="0"/>
          </a:p>
          <a:p>
            <a:pPr marL="164592" lvl="0" indent="-164592" algn="l" rtl="0">
              <a:lnSpc>
                <a:spcPct val="100000"/>
              </a:lnSpc>
              <a:spcBef>
                <a:spcPts val="0"/>
              </a:spcBef>
              <a:spcAft>
                <a:spcPts val="0"/>
              </a:spcAft>
              <a:buClr>
                <a:schemeClr val="dk1"/>
              </a:buClr>
              <a:buSzPts val="1800"/>
              <a:buFont typeface="Arial"/>
              <a:buChar char="●"/>
            </a:pPr>
            <a:r>
              <a:rPr lang="en" sz="1800" dirty="0"/>
              <a:t>Points to remember:</a:t>
            </a:r>
            <a:endParaRPr sz="1800" dirty="0"/>
          </a:p>
          <a:p>
            <a:pPr marL="342789" lvl="1" indent="-126889" algn="l" rtl="0">
              <a:lnSpc>
                <a:spcPct val="100000"/>
              </a:lnSpc>
              <a:spcBef>
                <a:spcPts val="375"/>
              </a:spcBef>
              <a:spcAft>
                <a:spcPts val="0"/>
              </a:spcAft>
              <a:buSzPts val="1800"/>
              <a:buChar char="○"/>
            </a:pPr>
            <a:r>
              <a:rPr lang="en" sz="1800" b="1" dirty="0"/>
              <a:t> Missing data cannot be validated. </a:t>
            </a:r>
            <a:endParaRPr sz="1800" b="1" dirty="0"/>
          </a:p>
          <a:p>
            <a:pPr marL="0" lvl="0" indent="0" algn="l" rtl="0">
              <a:lnSpc>
                <a:spcPct val="100000"/>
              </a:lnSpc>
              <a:spcBef>
                <a:spcPts val="0"/>
              </a:spcBef>
              <a:spcAft>
                <a:spcPts val="0"/>
              </a:spcAft>
              <a:buNone/>
            </a:pPr>
            <a:endParaRPr sz="18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Review and Resolve L1s</a:t>
            </a:r>
          </a:p>
        </p:txBody>
      </p:sp>
      <p:sp>
        <p:nvSpPr>
          <p:cNvPr id="286" name="Google Shape;286;p54"/>
          <p:cNvSpPr txBox="1">
            <a:spLocks noGrp="1"/>
          </p:cNvSpPr>
          <p:nvPr>
            <p:ph type="body" idx="2"/>
          </p:nvPr>
        </p:nvSpPr>
        <p:spPr>
          <a:xfrm>
            <a:off x="460690" y="1081923"/>
            <a:ext cx="8229600" cy="3155029"/>
          </a:xfrm>
          <a:prstGeom prst="rect">
            <a:avLst/>
          </a:prstGeom>
          <a:solidFill>
            <a:srgbClr val="FFFFFF"/>
          </a:solidFill>
          <a:ln>
            <a:noFill/>
          </a:ln>
        </p:spPr>
        <p:txBody>
          <a:bodyPr spcFirstLastPara="1" wrap="square" lIns="91425" tIns="45700" rIns="91425" bIns="45700" anchor="t" anchorCtr="0">
            <a:noAutofit/>
          </a:bodyPr>
          <a:lstStyle/>
          <a:p>
            <a:pPr marL="164592" marR="0" lvl="0" indent="-164592" algn="l" rtl="0">
              <a:lnSpc>
                <a:spcPct val="100000"/>
              </a:lnSpc>
              <a:spcBef>
                <a:spcPts val="0"/>
              </a:spcBef>
              <a:spcAft>
                <a:spcPts val="0"/>
              </a:spcAft>
              <a:buClr>
                <a:schemeClr val="dk1"/>
              </a:buClr>
              <a:buSzPts val="1800"/>
              <a:buFont typeface="Arial"/>
              <a:buChar char="•"/>
            </a:pPr>
            <a:r>
              <a:rPr lang="en" dirty="0"/>
              <a:t>Review WISEdata Ed-Fi API Level 1 (L1) errors using your vendor report, vendor error logs, or the WISEdata Portal Home Page.  These errors prevent the data from getting to DPI.  If these errors aren’t cleared, you will need to request assistance from your vendor. </a:t>
            </a:r>
          </a:p>
          <a:p>
            <a:pPr marL="742950" lvl="1" indent="-285750">
              <a:lnSpc>
                <a:spcPct val="100000"/>
              </a:lnSpc>
              <a:spcBef>
                <a:spcPts val="0"/>
              </a:spcBef>
              <a:buSzPct val="100000"/>
              <a:buFont typeface="Courier New" panose="02070309020205020404" pitchFamily="49" charset="0"/>
              <a:buChar char="o"/>
            </a:pPr>
            <a:r>
              <a:rPr lang="en" dirty="0"/>
              <a:t>You can learn more information on the </a:t>
            </a:r>
            <a:r>
              <a:rPr lang="en" dirty="0">
                <a:hlinkClick r:id="rId4"/>
              </a:rPr>
              <a:t>WISEdata Portal Home Screen </a:t>
            </a:r>
            <a:r>
              <a:rPr lang="en" u="sng" dirty="0">
                <a:solidFill>
                  <a:schemeClr val="hlink"/>
                </a:solidFill>
                <a:hlinkClick r:id="rId4"/>
              </a:rPr>
              <a:t>mini tutorial</a:t>
            </a:r>
            <a:r>
              <a:rPr lang="en" u="sng" dirty="0">
                <a:solidFill>
                  <a:schemeClr val="hlink"/>
                </a:solidFill>
              </a:rPr>
              <a:t> </a:t>
            </a:r>
            <a:r>
              <a:rPr lang="en" dirty="0"/>
              <a:t>featured on the </a:t>
            </a:r>
            <a:r>
              <a:rPr lang="en" dirty="0">
                <a:hlinkClick r:id="rId5"/>
              </a:rPr>
              <a:t>WISEtraining webpage</a:t>
            </a:r>
            <a:r>
              <a:rPr lang="en" dirty="0"/>
              <a:t>.</a:t>
            </a:r>
            <a:endParaRPr dirty="0"/>
          </a:p>
          <a:p>
            <a:pPr marL="0" marR="0" lvl="0" indent="0" algn="l" rtl="0">
              <a:lnSpc>
                <a:spcPct val="100000"/>
              </a:lnSpc>
              <a:spcBef>
                <a:spcPts val="0"/>
              </a:spcBef>
              <a:spcAft>
                <a:spcPts val="0"/>
              </a:spcAft>
              <a:buNone/>
            </a:pPr>
            <a:endParaRPr dirty="0"/>
          </a:p>
          <a:p>
            <a:pPr marL="164592" marR="0" lvl="0" indent="-164592" algn="l" rtl="0">
              <a:lnSpc>
                <a:spcPct val="100000"/>
              </a:lnSpc>
              <a:spcBef>
                <a:spcPts val="0"/>
              </a:spcBef>
              <a:spcAft>
                <a:spcPts val="0"/>
              </a:spcAft>
              <a:buClr>
                <a:schemeClr val="dk1"/>
              </a:buClr>
              <a:buSzPts val="1800"/>
              <a:buFont typeface="Arial"/>
              <a:buChar char="•"/>
            </a:pPr>
            <a:r>
              <a:rPr lang="en" dirty="0"/>
              <a:t>Resolve the WISEdata Ed-Fi API L1 errors in your vendor system and re-submit the data to the WISEdata Ed-Fi API.  Repeat as needed.  </a:t>
            </a:r>
          </a:p>
          <a:p>
            <a:pPr marL="164592" marR="0" lvl="0" indent="-164592" algn="l" rtl="0">
              <a:lnSpc>
                <a:spcPct val="100000"/>
              </a:lnSpc>
              <a:spcBef>
                <a:spcPts val="0"/>
              </a:spcBef>
              <a:spcAft>
                <a:spcPts val="0"/>
              </a:spcAft>
              <a:buClr>
                <a:schemeClr val="dk1"/>
              </a:buClr>
              <a:buSzPts val="1800"/>
              <a:buFont typeface="Arial"/>
              <a:buChar char="•"/>
            </a:pPr>
            <a:endParaRPr lang="en" dirty="0"/>
          </a:p>
          <a:p>
            <a:pPr marL="164592" marR="0" lvl="0" indent="-164592" algn="l" rtl="0">
              <a:lnSpc>
                <a:spcPct val="100000"/>
              </a:lnSpc>
              <a:spcBef>
                <a:spcPts val="0"/>
              </a:spcBef>
              <a:spcAft>
                <a:spcPts val="0"/>
              </a:spcAft>
              <a:buClr>
                <a:schemeClr val="dk1"/>
              </a:buClr>
              <a:buSzPts val="1800"/>
              <a:buFont typeface="Arial"/>
              <a:buChar char="•"/>
            </a:pPr>
            <a:r>
              <a:rPr lang="en" dirty="0"/>
              <a:t>Correct ALL data with errors in your vendor system.</a:t>
            </a:r>
            <a:endParaRPr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 </a:t>
            </a:r>
          </a:p>
        </p:txBody>
      </p:sp>
      <p:pic>
        <p:nvPicPr>
          <p:cNvPr id="2" name="Picture 1" descr="Screenshot of the &quot;data pipeline&quot; graphic in WISEdata Portal. The graphic shows three horizontal bars (2021-22, 2022-23, and 2023-24). Each bar has various sections in red (critical and non critical errors), yellow (unacknowledged warnings) and green (acknowledged warnings).">
            <a:extLst>
              <a:ext uri="{FF2B5EF4-FFF2-40B4-BE49-F238E27FC236}">
                <a16:creationId xmlns:a16="http://schemas.microsoft.com/office/drawing/2014/main" id="{1A02E9A0-273B-6A9A-F1B5-010E77203298}"/>
              </a:ext>
            </a:extLst>
          </p:cNvPr>
          <p:cNvPicPr>
            <a:picLocks noChangeAspect="1"/>
          </p:cNvPicPr>
          <p:nvPr/>
        </p:nvPicPr>
        <p:blipFill>
          <a:blip r:embed="rId4"/>
          <a:stretch>
            <a:fillRect/>
          </a:stretch>
        </p:blipFill>
        <p:spPr>
          <a:xfrm>
            <a:off x="68140" y="1224872"/>
            <a:ext cx="9007720" cy="1061877"/>
          </a:xfrm>
          <a:prstGeom prst="rect">
            <a:avLst/>
          </a:prstGeom>
          <a:ln w="3175">
            <a:solidFill>
              <a:schemeClr val="bg1">
                <a:lumMod val="50000"/>
              </a:schemeClr>
            </a:solid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Data Pipeline Status</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 (</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 </a:t>
            </a:r>
          </a:p>
        </p:txBody>
      </p:sp>
      <p:sp>
        <p:nvSpPr>
          <p:cNvPr id="298" name="Google Shape;298;p56"/>
          <p:cNvSpPr txBox="1"/>
          <p:nvPr/>
        </p:nvSpPr>
        <p:spPr>
          <a:xfrm>
            <a:off x="498350" y="1094250"/>
            <a:ext cx="30830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Lato"/>
                <a:ea typeface="Lato"/>
                <a:cs typeface="Lato"/>
                <a:sym typeface="Lato"/>
              </a:rPr>
              <a:t>Current School Year Transactions:</a:t>
            </a:r>
            <a:endParaRPr sz="18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dirty="0">
                <a:latin typeface="Lato"/>
                <a:ea typeface="Lato"/>
                <a:cs typeface="Lato"/>
                <a:sym typeface="Lato"/>
              </a:rPr>
              <a:t>“</a:t>
            </a:r>
            <a:r>
              <a:rPr lang="en" sz="1800" dirty="0">
                <a:solidFill>
                  <a:srgbClr val="0066CC"/>
                </a:solidFill>
                <a:latin typeface="Lato"/>
                <a:ea typeface="Lato"/>
                <a:cs typeface="Lato"/>
                <a:sym typeface="Lato"/>
              </a:rPr>
              <a:t>i</a:t>
            </a:r>
            <a:r>
              <a:rPr lang="en" sz="1800" dirty="0">
                <a:latin typeface="Lato"/>
                <a:ea typeface="Lato"/>
                <a:cs typeface="Lato"/>
                <a:sym typeface="Lato"/>
              </a:rPr>
              <a:t>” = none in past 24 hours</a:t>
            </a:r>
            <a:endParaRPr sz="18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dirty="0">
                <a:solidFill>
                  <a:srgbClr val="009939"/>
                </a:solidFill>
                <a:latin typeface="Lato"/>
                <a:ea typeface="Lato"/>
                <a:cs typeface="Lato"/>
                <a:sym typeface="Lato"/>
              </a:rPr>
              <a:t>Green</a:t>
            </a:r>
            <a:r>
              <a:rPr lang="en" sz="1800" dirty="0">
                <a:latin typeface="Lato"/>
                <a:ea typeface="Lato"/>
                <a:cs typeface="Lato"/>
                <a:sym typeface="Lato"/>
              </a:rPr>
              <a:t> = within past 24 hours and successful</a:t>
            </a:r>
            <a:endParaRPr sz="1800" dirty="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dirty="0">
                <a:solidFill>
                  <a:srgbClr val="A00B0B"/>
                </a:solidFill>
                <a:latin typeface="Lato"/>
                <a:ea typeface="Lato"/>
                <a:cs typeface="Lato"/>
                <a:sym typeface="Lato"/>
              </a:rPr>
              <a:t>Red</a:t>
            </a:r>
            <a:r>
              <a:rPr lang="en" sz="1800" dirty="0">
                <a:latin typeface="Lato"/>
                <a:ea typeface="Lato"/>
                <a:cs typeface="Lato"/>
                <a:sym typeface="Lato"/>
              </a:rPr>
              <a:t> = within past 24 hours with some errors</a:t>
            </a:r>
            <a:endParaRPr sz="1800" dirty="0">
              <a:latin typeface="Lato"/>
              <a:ea typeface="Lato"/>
              <a:cs typeface="Lato"/>
              <a:sym typeface="Lato"/>
            </a:endParaRPr>
          </a:p>
        </p:txBody>
      </p:sp>
      <p:pic>
        <p:nvPicPr>
          <p:cNvPr id="2" name="Picture 1" descr="A screenshot of another section of the WISEdata Pipeline Status: Vendor to WISEdata Communications Status. ">
            <a:extLst>
              <a:ext uri="{FF2B5EF4-FFF2-40B4-BE49-F238E27FC236}">
                <a16:creationId xmlns:a16="http://schemas.microsoft.com/office/drawing/2014/main" id="{3FE9969A-3BE1-8912-5428-8883FAFFAC73}"/>
              </a:ext>
            </a:extLst>
          </p:cNvPr>
          <p:cNvPicPr>
            <a:picLocks noChangeAspect="1"/>
          </p:cNvPicPr>
          <p:nvPr/>
        </p:nvPicPr>
        <p:blipFill>
          <a:blip r:embed="rId4"/>
          <a:stretch>
            <a:fillRect/>
          </a:stretch>
        </p:blipFill>
        <p:spPr>
          <a:xfrm>
            <a:off x="3581400" y="968396"/>
            <a:ext cx="4838698" cy="3748899"/>
          </a:xfrm>
          <a:prstGeom prst="rect">
            <a:avLst/>
          </a:prstGeom>
          <a:ln w="3175">
            <a:solidFill>
              <a:schemeClr val="bg1">
                <a:lumMod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API Error Drill Down</a:t>
            </a:r>
          </a:p>
        </p:txBody>
      </p:sp>
      <p:pic>
        <p:nvPicPr>
          <p:cNvPr id="3" name="Picture 2" descr="A screenshot of the API Error Drilldown section of the WISEdata Portal Data Pipeline Status screen. This table displays the name of the data collection, an error count of that data, a success count of that data and a date/time stamp of the last transaction between the DD tool and WDP.">
            <a:extLst>
              <a:ext uri="{FF2B5EF4-FFF2-40B4-BE49-F238E27FC236}">
                <a16:creationId xmlns:a16="http://schemas.microsoft.com/office/drawing/2014/main" id="{E308D26A-ED03-F371-542A-2006A01A19FF}"/>
              </a:ext>
            </a:extLst>
          </p:cNvPr>
          <p:cNvPicPr>
            <a:picLocks noChangeAspect="1"/>
          </p:cNvPicPr>
          <p:nvPr/>
        </p:nvPicPr>
        <p:blipFill>
          <a:blip r:embed="rId4"/>
          <a:stretch>
            <a:fillRect/>
          </a:stretch>
        </p:blipFill>
        <p:spPr>
          <a:xfrm>
            <a:off x="104775" y="1193168"/>
            <a:ext cx="8934449" cy="1003894"/>
          </a:xfrm>
          <a:prstGeom prst="rect">
            <a:avLst/>
          </a:prstGeom>
          <a:ln w="3175">
            <a:solidFill>
              <a:schemeClr val="tx1"/>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 </a:t>
            </a:r>
          </a:p>
        </p:txBody>
      </p:sp>
      <p:sp>
        <p:nvSpPr>
          <p:cNvPr id="312" name="Google Shape;312;p58"/>
          <p:cNvSpPr txBox="1"/>
          <p:nvPr/>
        </p:nvSpPr>
        <p:spPr>
          <a:xfrm>
            <a:off x="355988" y="1051618"/>
            <a:ext cx="1594088"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Lato"/>
                <a:ea typeface="Lato"/>
                <a:cs typeface="Lato"/>
                <a:sym typeface="Lato"/>
              </a:rPr>
              <a:t>Current School Year Data:</a:t>
            </a:r>
          </a:p>
          <a:p>
            <a:pPr marL="285750" lvl="0" indent="-285750" algn="l" rtl="0">
              <a:spcBef>
                <a:spcPts val="0"/>
              </a:spcBef>
              <a:spcAft>
                <a:spcPts val="0"/>
              </a:spcAft>
              <a:buSzPts val="1400"/>
              <a:buFont typeface="Arial" panose="020B0604020202020204" pitchFamily="34" charset="0"/>
              <a:buChar char="•"/>
            </a:pPr>
            <a:r>
              <a:rPr lang="en" sz="1800" dirty="0">
                <a:solidFill>
                  <a:srgbClr val="009939"/>
                </a:solidFill>
                <a:latin typeface="Lato"/>
                <a:ea typeface="Lato"/>
                <a:cs typeface="Lato"/>
                <a:sym typeface="Lato"/>
              </a:rPr>
              <a:t>Green:</a:t>
            </a:r>
            <a:r>
              <a:rPr lang="en" sz="1800" dirty="0">
                <a:latin typeface="Lato"/>
                <a:ea typeface="Lato"/>
                <a:cs typeface="Lato"/>
                <a:sym typeface="Lato"/>
              </a:rPr>
              <a:t> </a:t>
            </a:r>
          </a:p>
          <a:p>
            <a:pPr lvl="0" algn="l" rtl="0">
              <a:spcBef>
                <a:spcPts val="0"/>
              </a:spcBef>
              <a:spcAft>
                <a:spcPts val="0"/>
              </a:spcAft>
              <a:buSzPts val="1400"/>
            </a:pPr>
            <a:r>
              <a:rPr lang="en" sz="1800" dirty="0">
                <a:latin typeface="Lato"/>
                <a:ea typeface="Lato"/>
                <a:cs typeface="Lato"/>
                <a:sym typeface="Lato"/>
              </a:rPr>
              <a:t>data&lt;= 2 days old</a:t>
            </a:r>
          </a:p>
          <a:p>
            <a:pPr marL="285750" lvl="0" indent="-285750" algn="l" rtl="0">
              <a:spcBef>
                <a:spcPts val="0"/>
              </a:spcBef>
              <a:spcAft>
                <a:spcPts val="0"/>
              </a:spcAft>
              <a:buSzPts val="1400"/>
              <a:buFont typeface="Arial" panose="020B0604020202020204" pitchFamily="34" charset="0"/>
              <a:buChar char="•"/>
            </a:pPr>
            <a:r>
              <a:rPr lang="en" sz="1800" dirty="0">
                <a:solidFill>
                  <a:srgbClr val="A00B0B"/>
                </a:solidFill>
                <a:latin typeface="Lato"/>
                <a:ea typeface="Lato"/>
                <a:cs typeface="Lato"/>
                <a:sym typeface="Lato"/>
              </a:rPr>
              <a:t>Red:</a:t>
            </a:r>
          </a:p>
          <a:p>
            <a:pPr lvl="0" algn="l" rtl="0">
              <a:spcBef>
                <a:spcPts val="0"/>
              </a:spcBef>
              <a:spcAft>
                <a:spcPts val="0"/>
              </a:spcAft>
              <a:buSzPts val="1400"/>
            </a:pPr>
            <a:r>
              <a:rPr lang="en" sz="1800" dirty="0">
                <a:latin typeface="Lato"/>
                <a:ea typeface="Lato"/>
                <a:cs typeface="Lato"/>
                <a:sym typeface="Lato"/>
              </a:rPr>
              <a:t>data&gt; 5 days old</a:t>
            </a:r>
            <a:endParaRPr sz="1800" dirty="0">
              <a:latin typeface="Lato"/>
              <a:ea typeface="Lato"/>
              <a:cs typeface="Lato"/>
              <a:sym typeface="Lato"/>
            </a:endParaRPr>
          </a:p>
        </p:txBody>
      </p:sp>
      <p:pic>
        <p:nvPicPr>
          <p:cNvPr id="2" name="Picture 1" descr="A screenshot the Data Pipeline Status WISEdata API section. A table displays the current school year and the past two prior years in horizontal rows. Each row has a tile for various data sets: enrollment, program, Discipline, Roster and Parent. Each time is marked with either a green checkmark icon, or a red, 'x' icon. ">
            <a:extLst>
              <a:ext uri="{FF2B5EF4-FFF2-40B4-BE49-F238E27FC236}">
                <a16:creationId xmlns:a16="http://schemas.microsoft.com/office/drawing/2014/main" id="{C66FC274-EA51-66D3-3E34-97D85DE8DAC2}"/>
              </a:ext>
            </a:extLst>
          </p:cNvPr>
          <p:cNvPicPr>
            <a:picLocks noChangeAspect="1"/>
          </p:cNvPicPr>
          <p:nvPr/>
        </p:nvPicPr>
        <p:blipFill>
          <a:blip r:embed="rId4"/>
          <a:stretch>
            <a:fillRect/>
          </a:stretch>
        </p:blipFill>
        <p:spPr>
          <a:xfrm>
            <a:off x="1950076" y="1051618"/>
            <a:ext cx="6780333" cy="3274252"/>
          </a:xfrm>
          <a:prstGeom prst="rect">
            <a:avLst/>
          </a:prstGeom>
          <a:ln w="3175">
            <a:solidFill>
              <a:schemeClr val="tx1"/>
            </a:solid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descr="A screenshot of the WISEdata Portal (WDP) Data Quality screen. This screen allows LEAs to select filters by school year, school type and school name to get a result of the percentage of students within those filters who have an active error or warning associated with them. The example shows a very high number of 94.6% of students being associated with some kind of validation. "/>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Data Quality</a:t>
            </a:r>
          </a:p>
        </p:txBody>
      </p:sp>
      <p:pic>
        <p:nvPicPr>
          <p:cNvPr id="2" name="Picture 1" descr="A screenshot of WISEdata Portal, Validation message Summary screen.">
            <a:extLst>
              <a:ext uri="{FF2B5EF4-FFF2-40B4-BE49-F238E27FC236}">
                <a16:creationId xmlns:a16="http://schemas.microsoft.com/office/drawing/2014/main" id="{B5184D54-5829-593E-5C79-81C14BF4776A}"/>
              </a:ext>
            </a:extLst>
          </p:cNvPr>
          <p:cNvPicPr>
            <a:picLocks noChangeAspect="1"/>
          </p:cNvPicPr>
          <p:nvPr/>
        </p:nvPicPr>
        <p:blipFill>
          <a:blip r:embed="rId4"/>
          <a:stretch>
            <a:fillRect/>
          </a:stretch>
        </p:blipFill>
        <p:spPr>
          <a:xfrm>
            <a:off x="104775" y="1214914"/>
            <a:ext cx="8934449" cy="2545541"/>
          </a:xfrm>
          <a:prstGeom prst="rect">
            <a:avLst/>
          </a:prstGeom>
          <a:ln w="3175">
            <a:solidFill>
              <a:schemeClr val="tx1"/>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WISEdata Portal - </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Quality Indicators</a:t>
            </a:r>
          </a:p>
        </p:txBody>
      </p:sp>
      <p:sp>
        <p:nvSpPr>
          <p:cNvPr id="2" name="Google Shape;324;p60">
            <a:extLst>
              <a:ext uri="{FF2B5EF4-FFF2-40B4-BE49-F238E27FC236}">
                <a16:creationId xmlns:a16="http://schemas.microsoft.com/office/drawing/2014/main" id="{6830C1F5-5F33-5CD3-308D-EE83DF034B46}"/>
              </a:ext>
            </a:extLst>
          </p:cNvPr>
          <p:cNvSpPr txBox="1"/>
          <p:nvPr/>
        </p:nvSpPr>
        <p:spPr>
          <a:xfrm>
            <a:off x="393025" y="986136"/>
            <a:ext cx="1826100" cy="3411360"/>
          </a:xfrm>
          <a:prstGeom prst="rect">
            <a:avLst/>
          </a:prstGeom>
          <a:solidFill>
            <a:schemeClr val="bg1"/>
          </a:solidFill>
          <a:ln>
            <a:noFill/>
          </a:ln>
        </p:spPr>
        <p:txBody>
          <a:bodyPr spcFirstLastPara="1" wrap="square" lIns="91425" tIns="91425" rIns="91425" bIns="91425" anchor="t" anchorCtr="0">
            <a:noAutofit/>
          </a:bodyPr>
          <a:lstStyle/>
          <a:p>
            <a:pPr lvl="0" algn="l" rtl="0">
              <a:spcBef>
                <a:spcPts val="0"/>
              </a:spcBef>
              <a:spcAft>
                <a:spcPts val="0"/>
              </a:spcAft>
              <a:buSzPts val="1400"/>
            </a:pPr>
            <a:r>
              <a:rPr lang="en-US" sz="1800" b="1" dirty="0">
                <a:latin typeface="Lato" panose="020F0502020204030203" pitchFamily="34" charset="0"/>
              </a:rPr>
              <a:t>Click the information icon next to the Data Quality Indicator to get in-line help about the graphs. This help is specific to each Collection that is selected. </a:t>
            </a:r>
            <a:endParaRPr sz="1800" b="1" dirty="0">
              <a:latin typeface="Lato" panose="020F0502020204030203" pitchFamily="34" charset="0"/>
            </a:endParaRPr>
          </a:p>
          <a:p>
            <a:pPr marL="457200" lvl="0" indent="0" algn="l" rtl="0">
              <a:spcBef>
                <a:spcPts val="0"/>
              </a:spcBef>
              <a:spcAft>
                <a:spcPts val="0"/>
              </a:spcAft>
              <a:buNone/>
            </a:pPr>
            <a:endParaRPr b="1" dirty="0"/>
          </a:p>
        </p:txBody>
      </p:sp>
      <p:pic>
        <p:nvPicPr>
          <p:cNvPr id="327" name="Google Shape;327;p60" descr="A screenshot of the WISEdata Portal Data Quality Indicators. Two bar graph sets are on display: Current year enrollments, and enrollment count dates. These 'DQI's' can be filtered using the drop-down menus and the radio-button options on screen."/>
          <p:cNvPicPr preferRelativeResize="0"/>
          <p:nvPr/>
        </p:nvPicPr>
        <p:blipFill>
          <a:blip r:embed="rId4">
            <a:alphaModFix/>
          </a:blip>
          <a:stretch>
            <a:fillRect/>
          </a:stretch>
        </p:blipFill>
        <p:spPr>
          <a:xfrm>
            <a:off x="2219125" y="1075100"/>
            <a:ext cx="6483616" cy="2623500"/>
          </a:xfrm>
          <a:prstGeom prst="rect">
            <a:avLst/>
          </a:prstGeom>
          <a:noFill/>
          <a:ln w="3175">
            <a:solidFill>
              <a:schemeClr val="tx1"/>
            </a:solidFill>
          </a:ln>
        </p:spPr>
      </p:pic>
      <p:sp>
        <p:nvSpPr>
          <p:cNvPr id="324" name="Google Shape;324;p60"/>
          <p:cNvSpPr txBox="1"/>
          <p:nvPr/>
        </p:nvSpPr>
        <p:spPr>
          <a:xfrm>
            <a:off x="4332846" y="3698600"/>
            <a:ext cx="4369895" cy="1165800"/>
          </a:xfrm>
          <a:prstGeom prst="rect">
            <a:avLst/>
          </a:prstGeom>
          <a:noFill/>
          <a:ln>
            <a:noFill/>
          </a:ln>
        </p:spPr>
        <p:txBody>
          <a:bodyPr spcFirstLastPara="1" wrap="square" lIns="91425" tIns="91425" rIns="91425" bIns="91425" anchor="t" anchorCtr="0">
            <a:noAutofit/>
          </a:bodyPr>
          <a:lstStyle/>
          <a:p>
            <a:pPr marL="425450" lvl="0" indent="-285750" algn="r" rtl="0">
              <a:spcBef>
                <a:spcPts val="0"/>
              </a:spcBef>
              <a:spcAft>
                <a:spcPts val="0"/>
              </a:spcAft>
              <a:buSzPts val="1400"/>
              <a:buFont typeface="Arial" panose="020B0604020202020204" pitchFamily="34" charset="0"/>
              <a:buChar char="•"/>
            </a:pPr>
            <a:r>
              <a:rPr lang="en" sz="1800" b="1" dirty="0">
                <a:latin typeface="Lato" panose="020F0502020204030203" pitchFamily="34" charset="0"/>
              </a:rPr>
              <a:t>Enrollment Current vs. Count Date</a:t>
            </a:r>
            <a:endParaRPr sz="1800" b="1" dirty="0">
              <a:latin typeface="Lato" panose="020F0502020204030203" pitchFamily="34" charset="0"/>
            </a:endParaRPr>
          </a:p>
          <a:p>
            <a:pPr marL="425450" lvl="0" indent="-285750" algn="r" rtl="0">
              <a:spcBef>
                <a:spcPts val="0"/>
              </a:spcBef>
              <a:spcAft>
                <a:spcPts val="0"/>
              </a:spcAft>
              <a:buSzPts val="1400"/>
              <a:buFont typeface="Arial" panose="020B0604020202020204" pitchFamily="34" charset="0"/>
              <a:buChar char="•"/>
            </a:pPr>
            <a:r>
              <a:rPr lang="en" sz="1800" b="1" dirty="0">
                <a:latin typeface="Lato" panose="020F0502020204030203" pitchFamily="34" charset="0"/>
              </a:rPr>
              <a:t>Attendance, Discipline</a:t>
            </a:r>
            <a:endParaRPr sz="1800" b="1" dirty="0">
              <a:latin typeface="Lato" panose="020F0502020204030203" pitchFamily="34" charset="0"/>
            </a:endParaRPr>
          </a:p>
          <a:p>
            <a:pPr marL="457200" lvl="0" indent="0" algn="r" rtl="0">
              <a:spcBef>
                <a:spcPts val="0"/>
              </a:spcBef>
              <a:spcAft>
                <a:spcPts val="0"/>
              </a:spcAft>
              <a:buNone/>
            </a:pPr>
            <a:endParaRPr b="1" dirty="0"/>
          </a:p>
        </p:txBody>
      </p:sp>
      <p:pic>
        <p:nvPicPr>
          <p:cNvPr id="326" name="Google Shape;326;p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453697" y="1149480"/>
            <a:ext cx="200025" cy="238125"/>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Imports and Validations </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dirty="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dirty="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sp>
        <p:nvSpPr>
          <p:cNvPr id="333" name="Google Shape;333;p61"/>
          <p:cNvSpPr txBox="1">
            <a:spLocks noGrp="1"/>
          </p:cNvSpPr>
          <p:nvPr>
            <p:ph type="body" idx="2"/>
          </p:nvPr>
        </p:nvSpPr>
        <p:spPr>
          <a:xfrm>
            <a:off x="460690" y="1106029"/>
            <a:ext cx="8222620" cy="2809837"/>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00000"/>
              </a:lnSpc>
            </a:pPr>
            <a:r>
              <a:rPr lang="en" u="sng" dirty="0">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dirty="0"/>
              <a:t>. </a:t>
            </a:r>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0" marR="0" lvl="0" indent="0" algn="l" rtl="0">
              <a:lnSpc>
                <a:spcPct val="100000"/>
              </a:lnSpc>
              <a:spcBef>
                <a:spcPts val="0"/>
              </a:spcBef>
              <a:spcAft>
                <a:spcPts val="0"/>
              </a:spcAft>
              <a:buNone/>
            </a:pPr>
            <a:endParaRPr lang="en" sz="1700" dirty="0"/>
          </a:p>
          <a:p>
            <a:pPr marL="285750" indent="-285750">
              <a:lnSpc>
                <a:spcPct val="100000"/>
              </a:lnSpc>
            </a:pPr>
            <a:r>
              <a:rPr lang="en" dirty="0"/>
              <a:t>This will import the data from WISEdata Ed-Fi into the WISEdata Portal and then run validations.</a:t>
            </a:r>
            <a:endParaRPr dirty="0"/>
          </a:p>
          <a:p>
            <a:pPr marL="342789" marR="0" lvl="1" indent="-88789" algn="l" rtl="0">
              <a:lnSpc>
                <a:spcPct val="115000"/>
              </a:lnSpc>
              <a:spcBef>
                <a:spcPts val="0"/>
              </a:spcBef>
              <a:spcAft>
                <a:spcPts val="0"/>
              </a:spcAft>
              <a:buSzPts val="1200"/>
              <a:buChar char="○"/>
            </a:pPr>
            <a:r>
              <a:rPr lang="en" sz="1800" dirty="0"/>
              <a:t> If the Import &amp; Validation job is not manually queued, it runs for all agencies around 5pm.</a:t>
            </a:r>
            <a:endParaRPr sz="1800" dirty="0"/>
          </a:p>
          <a:p>
            <a:pPr marL="342900" marR="0" lvl="0" indent="-110" algn="l" rtl="0">
              <a:lnSpc>
                <a:spcPct val="100000"/>
              </a:lnSpc>
              <a:spcBef>
                <a:spcPts val="0"/>
              </a:spcBef>
              <a:spcAft>
                <a:spcPts val="0"/>
              </a:spcAft>
              <a:buNone/>
            </a:pPr>
            <a:endParaRPr sz="1400" dirty="0"/>
          </a:p>
          <a:p>
            <a:pPr marL="164592"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dirty="0"/>
          </a:p>
        </p:txBody>
      </p:sp>
      <p:pic>
        <p:nvPicPr>
          <p:cNvPr id="2" name="Picture 1" descr="A screenshot of the &quot;Queue Import and Validation&quot; button users can use to push data manually if they don't want to wait for the nightly upload. ">
            <a:extLst>
              <a:ext uri="{FF2B5EF4-FFF2-40B4-BE49-F238E27FC236}">
                <a16:creationId xmlns:a16="http://schemas.microsoft.com/office/drawing/2014/main" id="{9F4701BD-760C-CE77-1CD6-CD6F17004BDA}"/>
              </a:ext>
            </a:extLst>
          </p:cNvPr>
          <p:cNvPicPr>
            <a:picLocks noChangeAspect="1"/>
          </p:cNvPicPr>
          <p:nvPr/>
        </p:nvPicPr>
        <p:blipFill>
          <a:blip r:embed="rId5"/>
          <a:stretch>
            <a:fillRect/>
          </a:stretch>
        </p:blipFill>
        <p:spPr>
          <a:xfrm>
            <a:off x="123450" y="1623299"/>
            <a:ext cx="8897815" cy="948451"/>
          </a:xfrm>
          <a:prstGeom prst="rect">
            <a:avLst/>
          </a:prstGeom>
          <a:ln w="3175">
            <a:solidFill>
              <a:schemeClr val="tx1"/>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Important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40" name="Google Shape;340;p62"/>
          <p:cNvSpPr txBox="1">
            <a:spLocks noGrp="1"/>
          </p:cNvSpPr>
          <p:nvPr>
            <p:ph type="body" idx="2"/>
          </p:nvPr>
        </p:nvSpPr>
        <p:spPr>
          <a:xfrm>
            <a:off x="467670" y="1081924"/>
            <a:ext cx="8222620" cy="2700255"/>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15000"/>
              </a:lnSpc>
            </a:pPr>
            <a:r>
              <a:rPr lang="en" dirty="0"/>
              <a:t>A validation request is queued with a projected time of processing</a:t>
            </a:r>
          </a:p>
          <a:p>
            <a:pPr marL="285750" indent="-285750">
              <a:lnSpc>
                <a:spcPct val="115000"/>
              </a:lnSpc>
            </a:pPr>
            <a:r>
              <a:rPr lang="en" dirty="0"/>
              <a:t>Look to see that validation has completed… </a:t>
            </a:r>
          </a:p>
          <a:p>
            <a:pPr marL="285750" indent="-285750">
              <a:lnSpc>
                <a:spcPct val="115000"/>
              </a:lnSpc>
            </a:pPr>
            <a:r>
              <a:rPr lang="en" dirty="0"/>
              <a:t>Or use the email feature! </a:t>
            </a:r>
            <a:endParaRPr dirty="0"/>
          </a:p>
          <a:p>
            <a:pPr marL="285750" indent="-285750">
              <a:lnSpc>
                <a:spcPct val="115000"/>
              </a:lnSpc>
            </a:pPr>
            <a:endParaRPr dirty="0"/>
          </a:p>
          <a:p>
            <a:pPr marL="285750" indent="-285750">
              <a:lnSpc>
                <a:spcPct val="115000"/>
              </a:lnSpc>
            </a:pPr>
            <a:r>
              <a:rPr lang="en" dirty="0"/>
              <a:t>This can be requested from either the: </a:t>
            </a:r>
          </a:p>
          <a:p>
            <a:pPr marL="742950" lvl="1" indent="-285750">
              <a:lnSpc>
                <a:spcPct val="115000"/>
              </a:lnSpc>
              <a:buSzPct val="100000"/>
              <a:buFont typeface="Courier New" panose="02070309020205020404" pitchFamily="49" charset="0"/>
              <a:buChar char="o"/>
            </a:pPr>
            <a:r>
              <a:rPr lang="en" dirty="0"/>
              <a:t>Home page</a:t>
            </a:r>
          </a:p>
          <a:p>
            <a:pPr marL="742950" lvl="1" indent="-285750">
              <a:lnSpc>
                <a:spcPct val="115000"/>
              </a:lnSpc>
              <a:buSzPct val="100000"/>
              <a:buFont typeface="Courier New" panose="02070309020205020404" pitchFamily="49" charset="0"/>
              <a:buChar char="o"/>
            </a:pPr>
            <a:r>
              <a:rPr lang="en" dirty="0"/>
              <a:t>Validation Messages page</a:t>
            </a:r>
            <a:endParaRPr dirty="0"/>
          </a:p>
          <a:p>
            <a:pPr marL="164592" marR="0" lvl="0" indent="0" algn="l" rtl="0">
              <a:lnSpc>
                <a:spcPct val="100000"/>
              </a:lnSpc>
              <a:spcBef>
                <a:spcPts val="0"/>
              </a:spcBef>
              <a:spcAft>
                <a:spcPts val="0"/>
              </a:spcAft>
              <a:buNone/>
            </a:pPr>
            <a:endParaRPr b="0" dirty="0"/>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Reporting Deadlines and Snapshots</a:t>
            </a:r>
          </a:p>
        </p:txBody>
      </p:sp>
      <p:sp>
        <p:nvSpPr>
          <p:cNvPr id="234" name="Google Shape;234;p46"/>
          <p:cNvSpPr txBox="1"/>
          <p:nvPr/>
        </p:nvSpPr>
        <p:spPr>
          <a:xfrm>
            <a:off x="453737" y="2815903"/>
            <a:ext cx="8236526" cy="11627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Lato"/>
                <a:ea typeface="Lato"/>
                <a:cs typeface="Lato"/>
                <a:sym typeface="Lato"/>
              </a:rPr>
              <a:t>See the </a:t>
            </a:r>
            <a:r>
              <a:rPr lang="en" sz="1800" b="1" u="sng" dirty="0">
                <a:solidFill>
                  <a:schemeClr val="hlink"/>
                </a:solidFill>
                <a:latin typeface="Lato"/>
                <a:ea typeface="Lato"/>
                <a:cs typeface="Lato"/>
                <a:sym typeface="Lato"/>
                <a:hlinkClick r:id="rId4"/>
              </a:rPr>
              <a:t>WISEdata Events</a:t>
            </a:r>
            <a:r>
              <a:rPr lang="en" sz="1800" b="1" dirty="0">
                <a:latin typeface="Lato"/>
                <a:ea typeface="Lato"/>
                <a:cs typeface="Lato"/>
                <a:sym typeface="Lato"/>
              </a:rPr>
              <a:t> page </a:t>
            </a:r>
          </a:p>
          <a:p>
            <a:pPr marL="0" lvl="0" indent="0" algn="ctr" rtl="0">
              <a:spcBef>
                <a:spcPts val="0"/>
              </a:spcBef>
              <a:spcAft>
                <a:spcPts val="0"/>
              </a:spcAft>
              <a:buNone/>
            </a:pPr>
            <a:r>
              <a:rPr lang="en" sz="1800" b="1" dirty="0">
                <a:latin typeface="Lato"/>
                <a:ea typeface="Lato"/>
                <a:cs typeface="Lato"/>
                <a:sym typeface="Lato"/>
              </a:rPr>
              <a:t>for the most up-to-date information on </a:t>
            </a:r>
          </a:p>
          <a:p>
            <a:pPr marL="0" lvl="0" indent="0" algn="ctr" rtl="0">
              <a:spcBef>
                <a:spcPts val="0"/>
              </a:spcBef>
              <a:spcAft>
                <a:spcPts val="0"/>
              </a:spcAft>
              <a:buNone/>
            </a:pPr>
            <a:r>
              <a:rPr lang="en" sz="1800" b="1" dirty="0">
                <a:latin typeface="Lato"/>
                <a:ea typeface="Lato"/>
                <a:cs typeface="Lato"/>
                <a:sym typeface="Lato"/>
              </a:rPr>
              <a:t>snaphsot training opportunities near you!</a:t>
            </a:r>
            <a:endParaRPr sz="1800" b="1" dirty="0">
              <a:latin typeface="Lato"/>
              <a:ea typeface="Lato"/>
              <a:cs typeface="Lato"/>
              <a:sym typeface="Lato"/>
            </a:endParaRPr>
          </a:p>
        </p:txBody>
      </p:sp>
      <p:sp>
        <p:nvSpPr>
          <p:cNvPr id="235" name="Google Shape;235;p46"/>
          <p:cNvSpPr txBox="1"/>
          <p:nvPr/>
        </p:nvSpPr>
        <p:spPr>
          <a:xfrm>
            <a:off x="2250600" y="1049925"/>
            <a:ext cx="4642800" cy="1693275"/>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64465" indent="-151765">
              <a:buSzPts val="1600"/>
              <a:buChar char="●"/>
            </a:pPr>
            <a:r>
              <a:rPr lang="en" sz="1600" b="1" dirty="0">
                <a:solidFill>
                  <a:srgbClr val="000000"/>
                </a:solidFill>
                <a:latin typeface="Lato"/>
                <a:ea typeface="Lato"/>
                <a:cs typeface="Lato"/>
                <a:sym typeface="Lato"/>
              </a:rPr>
              <a:t>Summer Data Quality Review - August </a:t>
            </a:r>
            <a:r>
              <a:rPr lang="en" sz="1600" b="1" dirty="0">
                <a:latin typeface="Lato"/>
                <a:ea typeface="Lato"/>
                <a:cs typeface="Lato"/>
                <a:sym typeface="Lato"/>
              </a:rPr>
              <a:t>2023 </a:t>
            </a:r>
            <a:endParaRPr lang="en-US" sz="1600" b="1" i="1" dirty="0">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dirty="0">
                <a:latin typeface="Lato"/>
                <a:ea typeface="Lato"/>
                <a:cs typeface="Lato"/>
                <a:sym typeface="Lato"/>
              </a:rPr>
              <a:t>2022-23</a:t>
            </a:r>
            <a:r>
              <a:rPr lang="en" sz="1600" dirty="0">
                <a:solidFill>
                  <a:srgbClr val="000000"/>
                </a:solidFill>
                <a:latin typeface="Lato"/>
                <a:ea typeface="Lato"/>
                <a:cs typeface="Lato"/>
                <a:sym typeface="Lato"/>
              </a:rPr>
              <a:t> Year End Attendance &amp; Discipline</a:t>
            </a:r>
            <a:endParaRPr sz="1600" dirty="0">
              <a:solidFill>
                <a:srgbClr val="000000"/>
              </a:solidFill>
              <a:latin typeface="Lato"/>
              <a:ea typeface="Lato"/>
              <a:cs typeface="Lato"/>
            </a:endParaRPr>
          </a:p>
          <a:p>
            <a:pPr marL="342265" lvl="1" indent="-113665" algn="l" rtl="0">
              <a:lnSpc>
                <a:spcPct val="200000"/>
              </a:lnSpc>
              <a:spcBef>
                <a:spcPts val="0"/>
              </a:spcBef>
              <a:spcAft>
                <a:spcPts val="0"/>
              </a:spcAft>
              <a:buClr>
                <a:srgbClr val="000000"/>
              </a:buClr>
              <a:buSzPts val="1600"/>
              <a:buFont typeface="Lato"/>
              <a:buChar char="○"/>
            </a:pPr>
            <a:r>
              <a:rPr lang="en" sz="1600" dirty="0">
                <a:latin typeface="Lato"/>
                <a:ea typeface="Lato"/>
                <a:cs typeface="Lato"/>
                <a:sym typeface="Lato"/>
              </a:rPr>
              <a:t>2022-23</a:t>
            </a:r>
            <a:r>
              <a:rPr lang="en" sz="1600" dirty="0">
                <a:solidFill>
                  <a:srgbClr val="000000"/>
                </a:solidFill>
                <a:latin typeface="Lato"/>
                <a:ea typeface="Lato"/>
                <a:cs typeface="Lato"/>
                <a:sym typeface="Lato"/>
              </a:rPr>
              <a:t> Roster / Career Education</a:t>
            </a:r>
            <a:endParaRPr sz="1600" dirty="0">
              <a:solidFill>
                <a:srgbClr val="000000"/>
              </a:solidFill>
              <a:latin typeface="Lato"/>
              <a:ea typeface="Lato"/>
              <a:cs typeface="Lato"/>
            </a:endParaRPr>
          </a:p>
          <a:p>
            <a:pPr marL="164465" lvl="0" indent="-151765" algn="l" rtl="0">
              <a:spcBef>
                <a:spcPts val="0"/>
              </a:spcBef>
              <a:spcAft>
                <a:spcPts val="0"/>
              </a:spcAft>
              <a:buClr>
                <a:srgbClr val="000000"/>
              </a:buClr>
              <a:buSzPts val="1600"/>
              <a:buChar char="●"/>
            </a:pPr>
            <a:r>
              <a:rPr lang="en" sz="1600" b="1" dirty="0">
                <a:solidFill>
                  <a:srgbClr val="000000"/>
                </a:solidFill>
                <a:latin typeface="Lato"/>
                <a:ea typeface="Lato"/>
                <a:cs typeface="Lato"/>
                <a:sym typeface="Lato"/>
              </a:rPr>
              <a:t>November </a:t>
            </a:r>
            <a:r>
              <a:rPr lang="en" sz="1600" b="1" dirty="0">
                <a:latin typeface="Lato"/>
                <a:ea typeface="Lato"/>
                <a:cs typeface="Lato"/>
                <a:sym typeface="Lato"/>
              </a:rPr>
              <a:t>2023</a:t>
            </a:r>
            <a:r>
              <a:rPr lang="en" sz="1600" b="1" dirty="0">
                <a:solidFill>
                  <a:srgbClr val="000000"/>
                </a:solidFill>
                <a:latin typeface="Lato"/>
                <a:ea typeface="Lato"/>
                <a:cs typeface="Lato"/>
                <a:sym typeface="Lato"/>
              </a:rPr>
              <a:t> - ~6 weeks prior to snapshot</a:t>
            </a:r>
            <a:endParaRPr sz="1600" b="1" dirty="0">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dirty="0">
                <a:solidFill>
                  <a:srgbClr val="000000"/>
                </a:solidFill>
                <a:latin typeface="Lato"/>
                <a:ea typeface="Lato"/>
                <a:cs typeface="Lato"/>
                <a:sym typeface="Lato"/>
              </a:rPr>
              <a:t>DPI Data Quality outreach begins</a:t>
            </a:r>
            <a:endParaRPr sz="1600" dirty="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45447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Review Validations</a:t>
            </a:r>
          </a:p>
        </p:txBody>
      </p:sp>
      <p:sp>
        <p:nvSpPr>
          <p:cNvPr id="346" name="Google Shape;346;p63"/>
          <p:cNvSpPr txBox="1">
            <a:spLocks noGrp="1"/>
          </p:cNvSpPr>
          <p:nvPr>
            <p:ph type="body" idx="2"/>
          </p:nvPr>
        </p:nvSpPr>
        <p:spPr>
          <a:xfrm>
            <a:off x="467669" y="1081923"/>
            <a:ext cx="8236581" cy="2560955"/>
          </a:xfrm>
          <a:prstGeom prst="rect">
            <a:avLst/>
          </a:prstGeom>
          <a:solidFill>
            <a:srgbClr val="FFFFFF"/>
          </a:solid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dirty="0"/>
              <a:t>Once the validation step is complete, </a:t>
            </a:r>
            <a:r>
              <a:rPr lang="en" u="sng" dirty="0">
                <a:solidFill>
                  <a:srgbClr val="1155CC"/>
                </a:solidFill>
                <a:hlinkClick r:id="rId4">
                  <a:extLst>
                    <a:ext uri="{A12FA001-AC4F-418D-AE19-62706E023703}">
                      <ahyp:hlinkClr xmlns:ahyp="http://schemas.microsoft.com/office/drawing/2018/hyperlinkcolor" val="tx"/>
                    </a:ext>
                  </a:extLst>
                </a:hlinkClick>
              </a:rPr>
              <a:t>review data quality metrics and validation errors</a:t>
            </a:r>
            <a:r>
              <a:rPr lang="en" dirty="0"/>
              <a:t> in the WISEdata Portal on the Validation Messages page.</a:t>
            </a:r>
          </a:p>
          <a:p>
            <a:pPr marL="0" marR="0" lvl="0" indent="0" algn="l" rtl="0">
              <a:lnSpc>
                <a:spcPct val="100000"/>
              </a:lnSpc>
              <a:spcBef>
                <a:spcPts val="0"/>
              </a:spcBef>
              <a:spcAft>
                <a:spcPts val="0"/>
              </a:spcAft>
              <a:buClr>
                <a:schemeClr val="dk1"/>
              </a:buClr>
              <a:buSzPts val="2400"/>
              <a:buNone/>
            </a:pPr>
            <a:endParaRPr dirty="0"/>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dirty="0"/>
              <a:t>Repeat as necessary.</a:t>
            </a:r>
            <a:endParaRPr dirty="0"/>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Correct Validations in SIS</a:t>
            </a:r>
          </a:p>
        </p:txBody>
      </p:sp>
      <p:sp>
        <p:nvSpPr>
          <p:cNvPr id="352" name="Google Shape;352;p64"/>
          <p:cNvSpPr txBox="1">
            <a:spLocks noGrp="1"/>
          </p:cNvSpPr>
          <p:nvPr>
            <p:ph type="body" idx="2"/>
          </p:nvPr>
        </p:nvSpPr>
        <p:spPr>
          <a:xfrm>
            <a:off x="471054" y="1081924"/>
            <a:ext cx="8226215" cy="3385374"/>
          </a:xfrm>
          <a:prstGeom prst="rect">
            <a:avLst/>
          </a:prstGeom>
          <a:solidFill>
            <a:schemeClr val="bg1"/>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Calibri"/>
              <a:buChar char="●"/>
            </a:pPr>
            <a:r>
              <a:rPr lang="en" sz="1800" dirty="0"/>
              <a:t>In your vendor system, correct the data containing validation errors and warnings.</a:t>
            </a:r>
            <a:endParaRPr sz="1800" dirty="0"/>
          </a:p>
          <a:p>
            <a:pPr marL="164592" lvl="0" indent="0" algn="l" rtl="0">
              <a:lnSpc>
                <a:spcPct val="100000"/>
              </a:lnSpc>
              <a:spcBef>
                <a:spcPts val="0"/>
              </a:spcBef>
              <a:spcAft>
                <a:spcPts val="0"/>
              </a:spcAft>
              <a:buNone/>
            </a:pPr>
            <a:endParaRPr sz="1000" dirty="0"/>
          </a:p>
          <a:p>
            <a:pPr marL="342789" lvl="1" indent="-101489" algn="l" rtl="0">
              <a:lnSpc>
                <a:spcPct val="100000"/>
              </a:lnSpc>
              <a:spcBef>
                <a:spcPts val="375"/>
              </a:spcBef>
              <a:spcAft>
                <a:spcPts val="0"/>
              </a:spcAft>
              <a:buSzPts val="1400"/>
              <a:buFont typeface="Calibri"/>
              <a:buChar char="○"/>
            </a:pPr>
            <a:r>
              <a:rPr lang="en" sz="1800" dirty="0"/>
              <a:t> Visualize the numbers of errors &amp; warnings on the Data Quality page and utilize the metrics to look for odd or unusual patterns. </a:t>
            </a:r>
            <a:endParaRPr sz="1800" dirty="0"/>
          </a:p>
          <a:p>
            <a:pPr marL="342900" lvl="0" indent="-110" algn="l" rtl="0">
              <a:lnSpc>
                <a:spcPct val="100000"/>
              </a:lnSpc>
              <a:spcBef>
                <a:spcPts val="0"/>
              </a:spcBef>
              <a:spcAft>
                <a:spcPts val="0"/>
              </a:spcAft>
              <a:buNone/>
            </a:pPr>
            <a:endParaRPr sz="800" dirty="0"/>
          </a:p>
          <a:p>
            <a:pPr marL="342789" lvl="1" indent="-101489" algn="l" rtl="0">
              <a:lnSpc>
                <a:spcPct val="100000"/>
              </a:lnSpc>
              <a:spcBef>
                <a:spcPts val="375"/>
              </a:spcBef>
              <a:spcAft>
                <a:spcPts val="0"/>
              </a:spcAft>
              <a:buSzPts val="1400"/>
              <a:buFont typeface="Calibri"/>
              <a:buChar char="○"/>
            </a:pPr>
            <a:r>
              <a:rPr lang="en" sz="1800" dirty="0"/>
              <a:t> </a:t>
            </a:r>
            <a:r>
              <a:rPr lang="en" sz="1800" b="1" dirty="0"/>
              <a:t>Prioritize </a:t>
            </a:r>
            <a:r>
              <a:rPr lang="en" sz="1800" b="1" u="sng" dirty="0"/>
              <a:t>critical</a:t>
            </a:r>
            <a:r>
              <a:rPr lang="en" sz="1800" b="1" dirty="0"/>
              <a:t> errors</a:t>
            </a:r>
            <a:r>
              <a:rPr lang="en" sz="1800" dirty="0"/>
              <a:t>. Data with critical validation errors </a:t>
            </a:r>
            <a:r>
              <a:rPr lang="en" sz="1800" u="sng" dirty="0"/>
              <a:t>may not</a:t>
            </a:r>
            <a:r>
              <a:rPr lang="en" sz="1800" dirty="0"/>
              <a:t> be loaded to WISEdash or otherwise will have a large impact on your resulting data.</a:t>
            </a:r>
            <a:endParaRPr sz="1800" dirty="0"/>
          </a:p>
          <a:p>
            <a:pPr marL="342900" lvl="0" indent="-110" algn="l" rtl="0">
              <a:lnSpc>
                <a:spcPct val="100000"/>
              </a:lnSpc>
              <a:spcBef>
                <a:spcPts val="0"/>
              </a:spcBef>
              <a:spcAft>
                <a:spcPts val="0"/>
              </a:spcAft>
              <a:buNone/>
            </a:pPr>
            <a:endParaRPr sz="800" dirty="0"/>
          </a:p>
          <a:p>
            <a:pPr marL="342789" lvl="1" indent="-126889" algn="l" rtl="0">
              <a:lnSpc>
                <a:spcPct val="100000"/>
              </a:lnSpc>
              <a:spcBef>
                <a:spcPts val="375"/>
              </a:spcBef>
              <a:spcAft>
                <a:spcPts val="0"/>
              </a:spcAft>
              <a:buSzPts val="1800"/>
              <a:buChar char="○"/>
            </a:pPr>
            <a:r>
              <a:rPr lang="en" sz="1800" dirty="0"/>
              <a:t> In the WISEdata Portal--Validation Messages page, utilize the </a:t>
            </a:r>
            <a:r>
              <a:rPr lang="en" sz="1800" b="1" dirty="0"/>
              <a:t>Validation Category filter</a:t>
            </a:r>
            <a:r>
              <a:rPr lang="en" sz="1800" dirty="0"/>
              <a:t> to focus on validations relating to topics the snapshot is capturing for the selected School Year.</a:t>
            </a:r>
            <a:endParaRPr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Validation Messages</a:t>
            </a:r>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388151" y="1094806"/>
            <a:ext cx="6105652" cy="2815776"/>
          </a:xfrm>
          <a:prstGeom prst="rect">
            <a:avLst/>
          </a:prstGeom>
          <a:noFill/>
          <a:ln w="3175">
            <a:solidFill>
              <a:schemeClr val="tx1"/>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Lato"/>
                <a:ea typeface="Lato"/>
                <a:cs typeface="Lato"/>
                <a:sym typeface="Lato"/>
              </a:rPr>
              <a:t>Click the black         icon to see more information about the validation!</a:t>
            </a:r>
            <a:endParaRPr dirty="0">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Types of Validation Messages</a:t>
            </a:r>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ct val="100000"/>
              <a:buFont typeface="Arial" panose="020B0604020202020204" pitchFamily="34" charset="0"/>
              <a:buChar char="•"/>
            </a:pPr>
            <a:r>
              <a:rPr lang="en" sz="1800" b="1" dirty="0">
                <a:latin typeface="Lato" panose="020F0502020204030203" pitchFamily="34" charset="0"/>
              </a:rPr>
              <a:t>~200 validation rules</a:t>
            </a:r>
            <a:endParaRPr sz="1800" b="1" dirty="0">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dirty="0">
                <a:latin typeface="Lato" panose="020F0502020204030203" pitchFamily="34" charset="0"/>
              </a:rPr>
              <a:t>User can manually trigger validation, or it runs overnight</a:t>
            </a:r>
            <a:endParaRPr sz="1800" b="1" dirty="0">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dirty="0">
                <a:solidFill>
                  <a:schemeClr val="tx1"/>
                </a:solidFill>
                <a:latin typeface="Lato" panose="020F0502020204030203" pitchFamily="34" charset="0"/>
                <a:hlinkClick r:id="rId4"/>
              </a:rPr>
              <a:t>List of Validations</a:t>
            </a:r>
            <a:endParaRPr sz="1800" b="1" dirty="0">
              <a:solidFill>
                <a:schemeClr val="tx1"/>
              </a:solidFill>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dirty="0">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dirty="0">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dirty="0">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Example: Student Detail Validations</a:t>
            </a:r>
          </a:p>
        </p:txBody>
      </p:sp>
      <p:pic>
        <p:nvPicPr>
          <p:cNvPr id="3" name="Picture 2" descr="A screenshot of a student specific details screen on WDP, with the Enrollments section expanded. This student is displaying Error 6376.">
            <a:extLst>
              <a:ext uri="{FF2B5EF4-FFF2-40B4-BE49-F238E27FC236}">
                <a16:creationId xmlns:a16="http://schemas.microsoft.com/office/drawing/2014/main" id="{91C8FFF9-C710-17BE-8C1E-374027CF46C1}"/>
              </a:ext>
            </a:extLst>
          </p:cNvPr>
          <p:cNvPicPr>
            <a:picLocks noChangeAspect="1"/>
          </p:cNvPicPr>
          <p:nvPr/>
        </p:nvPicPr>
        <p:blipFill rotWithShape="1">
          <a:blip r:embed="rId4"/>
          <a:srcRect t="13952"/>
          <a:stretch/>
        </p:blipFill>
        <p:spPr>
          <a:xfrm>
            <a:off x="178045" y="1186625"/>
            <a:ext cx="8787910" cy="2180083"/>
          </a:xfrm>
          <a:prstGeom prst="rect">
            <a:avLst/>
          </a:prstGeom>
          <a:ln w="3175">
            <a:solidFill>
              <a:schemeClr val="bg1">
                <a:lumMod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Exports</a:t>
            </a:r>
          </a:p>
        </p:txBody>
      </p:sp>
      <p:sp>
        <p:nvSpPr>
          <p:cNvPr id="376" name="Google Shape;376;p67"/>
          <p:cNvSpPr txBox="1"/>
          <p:nvPr/>
        </p:nvSpPr>
        <p:spPr>
          <a:xfrm>
            <a:off x="443834" y="1203594"/>
            <a:ext cx="1978280" cy="2585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tx1"/>
                </a:solidFill>
                <a:latin typeface="Lato"/>
                <a:ea typeface="Lato"/>
                <a:cs typeface="Lato"/>
                <a:sym typeface="Lato"/>
              </a:rPr>
              <a:t>Exports:</a:t>
            </a:r>
            <a:endParaRPr sz="1800" b="1" dirty="0">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dirty="0">
                <a:solidFill>
                  <a:schemeClr val="tx1"/>
                </a:solidFill>
                <a:latin typeface="Lato"/>
                <a:ea typeface="Lato"/>
                <a:cs typeface="Lato"/>
                <a:sym typeface="Lato"/>
              </a:rPr>
              <a:t>Multiple export files</a:t>
            </a:r>
            <a:endParaRPr sz="1800" b="1" dirty="0">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dirty="0">
                <a:solidFill>
                  <a:schemeClr val="tx1"/>
                </a:solidFill>
                <a:latin typeface="Lato"/>
                <a:ea typeface="Lato"/>
                <a:cs typeface="Lato"/>
                <a:sym typeface="Lato"/>
              </a:rPr>
              <a:t>Tool to view data comparisons</a:t>
            </a:r>
            <a:endParaRPr sz="1800" b="1" dirty="0">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dirty="0">
                <a:solidFill>
                  <a:schemeClr val="tx1"/>
                </a:solidFill>
                <a:latin typeface="Lato"/>
                <a:ea typeface="Lato"/>
                <a:cs typeface="Lato"/>
                <a:sym typeface="Lato"/>
              </a:rPr>
              <a:t>Files for each data collection</a:t>
            </a:r>
            <a:endParaRPr sz="1800" b="1" dirty="0">
              <a:solidFill>
                <a:schemeClr val="tx1"/>
              </a:solidFill>
              <a:latin typeface="Lato"/>
              <a:ea typeface="Lato"/>
              <a:cs typeface="Lato"/>
              <a:sym typeface="Lato"/>
            </a:endParaRPr>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pic>
        <p:nvPicPr>
          <p:cNvPr id="3" name="Picture 2" descr="A screenshot of the Exports screen in WISEdata Portal. ">
            <a:extLst>
              <a:ext uri="{FF2B5EF4-FFF2-40B4-BE49-F238E27FC236}">
                <a16:creationId xmlns:a16="http://schemas.microsoft.com/office/drawing/2014/main" id="{39C53026-FB1C-45C1-0BCC-82443EEBFD66}"/>
              </a:ext>
            </a:extLst>
          </p:cNvPr>
          <p:cNvPicPr>
            <a:picLocks noChangeAspect="1"/>
          </p:cNvPicPr>
          <p:nvPr/>
        </p:nvPicPr>
        <p:blipFill>
          <a:blip r:embed="rId4"/>
          <a:stretch>
            <a:fillRect/>
          </a:stretch>
        </p:blipFill>
        <p:spPr>
          <a:xfrm>
            <a:off x="2498659" y="1203594"/>
            <a:ext cx="6201507" cy="2160560"/>
          </a:xfrm>
          <a:prstGeom prst="rect">
            <a:avLst/>
          </a:prstGeom>
          <a:ln w="3175">
            <a:solidFill>
              <a:schemeClr val="bg1">
                <a:lumMod val="50000"/>
              </a:schemeClr>
            </a:solid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83" name="Google Shape;383;p68"/>
          <p:cNvSpPr txBox="1">
            <a:spLocks noGrp="1"/>
          </p:cNvSpPr>
          <p:nvPr>
            <p:ph type="body" idx="2"/>
          </p:nvPr>
        </p:nvSpPr>
        <p:spPr>
          <a:xfrm>
            <a:off x="467669" y="1074944"/>
            <a:ext cx="8236581" cy="245701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dirty="0"/>
              <a:t>To cut down on the number of data quality emails from the Customer Services Team, Data Quality alerts are also displayed in WISEdata Portal.</a:t>
            </a:r>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dirty="0"/>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dirty="0"/>
          </a:p>
          <a:p>
            <a:pPr marL="0" lvl="0" indent="0" algn="l" rtl="0">
              <a:lnSpc>
                <a:spcPct val="100000"/>
              </a:lnSpc>
              <a:spcBef>
                <a:spcPts val="0"/>
              </a:spcBef>
              <a:spcAft>
                <a:spcPts val="0"/>
              </a:spcAft>
              <a:buClr>
                <a:schemeClr val="dk1"/>
              </a:buClr>
              <a:buSzPts val="1800"/>
              <a:buNone/>
            </a:pPr>
            <a:endParaRPr lang="en" sz="1800" dirty="0"/>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dirty="0"/>
          </a:p>
          <a:p>
            <a:pPr marL="285750" indent="-285750">
              <a:lnSpc>
                <a:spcPct val="100000"/>
              </a:lnSpc>
              <a:buSzPts val="1800"/>
              <a:buFont typeface="Arial" panose="020B0604020202020204" pitchFamily="34" charset="0"/>
              <a:buChar char="•"/>
            </a:pPr>
            <a:r>
              <a:rPr lang="en-US" sz="1800" dirty="0"/>
              <a:t>Click the ‘Learn More’ button to be taken to the Alert page to see the details.</a:t>
            </a:r>
            <a:endParaRPr sz="1800"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84" name="Google Shape;384;p68" descr="Screenshot of a WISEdata Portal Data Quality Alert."/>
          <p:cNvPicPr preferRelativeResize="0"/>
          <p:nvPr/>
        </p:nvPicPr>
        <p:blipFill>
          <a:blip r:embed="rId4">
            <a:alphaModFix/>
          </a:blip>
          <a:stretch>
            <a:fillRect/>
          </a:stretch>
        </p:blipFill>
        <p:spPr>
          <a:xfrm>
            <a:off x="338137" y="1867741"/>
            <a:ext cx="8467725" cy="514350"/>
          </a:xfrm>
          <a:prstGeom prst="rect">
            <a:avLst/>
          </a:prstGeom>
          <a:noFill/>
          <a:ln w="3175">
            <a:solidFill>
              <a:schemeClr val="bg1">
                <a:lumMod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1" name="Google Shape;391;p69"/>
          <p:cNvSpPr txBox="1">
            <a:spLocks noGrp="1"/>
          </p:cNvSpPr>
          <p:nvPr>
            <p:ph type="body" idx="2"/>
          </p:nvPr>
        </p:nvSpPr>
        <p:spPr>
          <a:xfrm>
            <a:off x="460690" y="921604"/>
            <a:ext cx="8222620" cy="634970"/>
          </a:xfrm>
          <a:prstGeom prst="rect">
            <a:avLst/>
          </a:prstGeom>
          <a:noFill/>
          <a:ln>
            <a:noFill/>
          </a:ln>
        </p:spPr>
        <p:txBody>
          <a:bodyPr spcFirstLastPara="1" wrap="square" lIns="91425" tIns="45700" rIns="91425" bIns="45700" anchor="t" anchorCtr="0">
            <a:noAutofit/>
          </a:bodyPr>
          <a:lstStyle/>
          <a:p>
            <a:pPr marL="285750" indent="-285750">
              <a:lnSpc>
                <a:spcPct val="100000"/>
              </a:lnSpc>
            </a:pPr>
            <a:r>
              <a:rPr lang="en" sz="1800" dirty="0"/>
              <a:t>Follow the instructions to investigate, review, and/or correct your data.</a:t>
            </a:r>
            <a:endParaRPr sz="1800" dirty="0"/>
          </a:p>
          <a:p>
            <a:pPr marL="164592"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0" y="1314676"/>
            <a:ext cx="9144000" cy="3928498"/>
          </a:xfrm>
          <a:prstGeom prst="rect">
            <a:avLst/>
          </a:prstGeom>
          <a:noFill/>
          <a:ln w="3175">
            <a:solidFill>
              <a:schemeClr val="bg1">
                <a:lumMod val="50000"/>
              </a:schemeClr>
            </a:solid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8" name="Google Shape;398;p70"/>
          <p:cNvSpPr txBox="1">
            <a:spLocks noGrp="1"/>
          </p:cNvSpPr>
          <p:nvPr>
            <p:ph type="body" idx="2"/>
          </p:nvPr>
        </p:nvSpPr>
        <p:spPr>
          <a:xfrm>
            <a:off x="467669" y="1081923"/>
            <a:ext cx="8229601" cy="2813001"/>
          </a:xfrm>
          <a:prstGeom prst="rect">
            <a:avLst/>
          </a:prstGeom>
          <a:noFill/>
          <a:ln>
            <a:noFill/>
          </a:ln>
        </p:spPr>
        <p:txBody>
          <a:bodyPr spcFirstLastPara="1" wrap="square" lIns="91425" tIns="45700" rIns="91425" bIns="45700" anchor="t" anchorCtr="0">
            <a:noAutofit/>
          </a:bodyPr>
          <a:lstStyle/>
          <a:p>
            <a:pPr marL="285750" indent="-285750">
              <a:lnSpc>
                <a:spcPct val="100000"/>
              </a:lnSpc>
              <a:buSzPts val="1800"/>
            </a:pPr>
            <a:r>
              <a:rPr lang="en" dirty="0"/>
              <a:t>Acknowledge the alert once you follow the Instructions in the Important Information section of the page.</a:t>
            </a:r>
          </a:p>
          <a:p>
            <a:pPr marL="285750" indent="-285750">
              <a:lnSpc>
                <a:spcPct val="100000"/>
              </a:lnSpc>
              <a:buSzPts val="1800"/>
            </a:pPr>
            <a:endParaRPr lang="en" dirty="0"/>
          </a:p>
          <a:p>
            <a:pPr marL="285750" indent="-285750">
              <a:lnSpc>
                <a:spcPct val="100000"/>
              </a:lnSpc>
              <a:buSzPts val="1800"/>
            </a:pPr>
            <a:endParaRPr lang="en" dirty="0"/>
          </a:p>
          <a:p>
            <a:pPr marL="0" indent="0">
              <a:lnSpc>
                <a:spcPct val="100000"/>
              </a:lnSpc>
              <a:buSzPts val="1800"/>
              <a:buNone/>
            </a:pPr>
            <a:endParaRPr lang="en" dirty="0"/>
          </a:p>
          <a:p>
            <a:pPr marL="285750" indent="-285750">
              <a:lnSpc>
                <a:spcPct val="100000"/>
              </a:lnSpc>
              <a:buSzPts val="1800"/>
            </a:pPr>
            <a:endParaRPr lang="en" dirty="0"/>
          </a:p>
          <a:p>
            <a:pPr marL="285750" indent="-285750">
              <a:lnSpc>
                <a:spcPct val="100000"/>
              </a:lnSpc>
              <a:buSzPts val="1800"/>
            </a:pPr>
            <a:endParaRPr dirty="0"/>
          </a:p>
          <a:p>
            <a:pPr marL="164592" lvl="0" indent="0" algn="l" rtl="0">
              <a:lnSpc>
                <a:spcPct val="100000"/>
              </a:lnSpc>
              <a:spcBef>
                <a:spcPts val="0"/>
              </a:spcBef>
              <a:spcAft>
                <a:spcPts val="0"/>
              </a:spcAft>
              <a:buNone/>
            </a:pPr>
            <a:endParaRPr dirty="0"/>
          </a:p>
          <a:p>
            <a:pPr marL="285750" indent="-285750">
              <a:lnSpc>
                <a:spcPct val="100000"/>
              </a:lnSpc>
              <a:buSzPts val="1800"/>
            </a:pPr>
            <a:r>
              <a:rPr lang="en" dirty="0"/>
              <a:t>Only the Primary or Secondary WISEdata contact can acknowledge the alerts</a:t>
            </a:r>
            <a:r>
              <a:rPr lang="en" sz="1800" dirty="0"/>
              <a:t>.</a:t>
            </a:r>
            <a:endParaRPr sz="1800"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34485" y="1770152"/>
            <a:ext cx="8839200" cy="1412620"/>
          </a:xfrm>
          <a:prstGeom prst="rect">
            <a:avLst/>
          </a:prstGeom>
          <a:noFill/>
          <a:ln w="3175">
            <a:solidFill>
              <a:schemeClr val="bg1">
                <a:lumMod val="50000"/>
              </a:schemeClr>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Reviewing WISEdata Tasks</a:t>
            </a:r>
          </a:p>
        </p:txBody>
      </p:sp>
      <p:sp>
        <p:nvSpPr>
          <p:cNvPr id="405" name="Google Shape;405;p71"/>
          <p:cNvSpPr txBox="1">
            <a:spLocks noGrp="1"/>
          </p:cNvSpPr>
          <p:nvPr>
            <p:ph type="body" idx="2"/>
          </p:nvPr>
        </p:nvSpPr>
        <p:spPr>
          <a:xfrm>
            <a:off x="474649" y="1087582"/>
            <a:ext cx="8212151" cy="2780322"/>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1800" dirty="0"/>
              <a:t>Prior to a snapshot: make sure that:</a:t>
            </a:r>
          </a:p>
          <a:p>
            <a:pPr marL="285750" indent="-285750">
              <a:lnSpc>
                <a:spcPct val="100000"/>
              </a:lnSpc>
              <a:buSzPts val="1800"/>
            </a:pPr>
            <a:r>
              <a:rPr lang="en" sz="1800" dirty="0"/>
              <a:t>all errors are resolved.</a:t>
            </a:r>
          </a:p>
          <a:p>
            <a:pPr marL="285750" indent="-285750">
              <a:lnSpc>
                <a:spcPct val="100000"/>
              </a:lnSpc>
              <a:buSzPts val="1800"/>
            </a:pPr>
            <a:r>
              <a:rPr lang="en" dirty="0"/>
              <a:t>all </a:t>
            </a:r>
            <a:r>
              <a:rPr lang="en" sz="1800" dirty="0"/>
              <a:t>warnings are either acknowledged or resolved.</a:t>
            </a:r>
          </a:p>
          <a:p>
            <a:pPr marL="0" lvl="0" indent="0" algn="l" rtl="0">
              <a:lnSpc>
                <a:spcPct val="100000"/>
              </a:lnSpc>
              <a:spcBef>
                <a:spcPts val="0"/>
              </a:spcBef>
              <a:spcAft>
                <a:spcPts val="0"/>
              </a:spcAft>
              <a:buNone/>
            </a:pPr>
            <a:endParaRPr sz="1800" dirty="0"/>
          </a:p>
          <a:p>
            <a:pPr marL="0" indent="0">
              <a:lnSpc>
                <a:spcPct val="100000"/>
              </a:lnSpc>
              <a:buSzPts val="1800"/>
              <a:buNone/>
            </a:pPr>
            <a:r>
              <a:rPr lang="en" sz="1800" dirty="0"/>
              <a:t>Look for and read notifications from the DPI Customer Services Team. </a:t>
            </a:r>
          </a:p>
          <a:p>
            <a:pPr marL="285750" indent="-285750">
              <a:lnSpc>
                <a:spcPct val="100000"/>
              </a:lnSpc>
            </a:pPr>
            <a:r>
              <a:rPr lang="en" dirty="0"/>
              <a:t>Operational data quality checks.</a:t>
            </a:r>
          </a:p>
          <a:p>
            <a:pPr marL="285750" indent="-285750">
              <a:lnSpc>
                <a:spcPct val="100000"/>
              </a:lnSpc>
            </a:pPr>
            <a:r>
              <a:rPr lang="en" dirty="0"/>
              <a:t>May reach out to you to help with specific issues they find.</a:t>
            </a:r>
          </a:p>
          <a:p>
            <a:pPr marL="285750" indent="-285750">
              <a:lnSpc>
                <a:spcPct val="100000"/>
              </a:lnSpc>
            </a:pPr>
            <a:r>
              <a:rPr lang="en" dirty="0"/>
              <a:t>~6-8 weeks leading up to the snapshot.</a:t>
            </a:r>
            <a:endParaRPr dirty="0"/>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271106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0"/>
              </a:spcBef>
              <a:spcAft>
                <a:spcPts val="0"/>
              </a:spcAft>
              <a:buClr>
                <a:srgbClr val="000000"/>
              </a:buClr>
              <a:buSzPts val="1600"/>
            </a:pPr>
            <a:r>
              <a:rPr lang="en" sz="1600" b="1" dirty="0">
                <a:solidFill>
                  <a:srgbClr val="000000"/>
                </a:solidFill>
                <a:latin typeface="Lato"/>
                <a:ea typeface="Lato"/>
                <a:cs typeface="Lato"/>
                <a:sym typeface="Lato"/>
              </a:rPr>
              <a:t>Tuesday, December </a:t>
            </a:r>
            <a:r>
              <a:rPr lang="en" sz="1600" b="1" dirty="0">
                <a:latin typeface="Lato"/>
                <a:ea typeface="Lato"/>
                <a:cs typeface="Lato"/>
                <a:sym typeface="Lato"/>
              </a:rPr>
              <a:t>5</a:t>
            </a:r>
            <a:r>
              <a:rPr lang="en" sz="1600" b="1" dirty="0">
                <a:solidFill>
                  <a:srgbClr val="000000"/>
                </a:solidFill>
                <a:latin typeface="Lato"/>
                <a:ea typeface="Lato"/>
                <a:cs typeface="Lato"/>
                <a:sym typeface="Lato"/>
              </a:rPr>
              <a:t>, </a:t>
            </a:r>
            <a:r>
              <a:rPr lang="en" sz="1600" b="1" dirty="0">
                <a:latin typeface="Lato"/>
                <a:ea typeface="Lato"/>
                <a:cs typeface="Lato"/>
                <a:sym typeface="Lato"/>
              </a:rPr>
              <a:t>2023</a:t>
            </a:r>
            <a:r>
              <a:rPr lang="en" sz="1600" b="1" dirty="0">
                <a:solidFill>
                  <a:srgbClr val="000000"/>
                </a:solidFill>
                <a:latin typeface="Lato"/>
                <a:ea typeface="Lato"/>
                <a:cs typeface="Lato"/>
                <a:sym typeface="Lato"/>
              </a:rPr>
              <a:t> Snapshot</a:t>
            </a:r>
            <a:endParaRPr lang="en-US" sz="1600" b="1" dirty="0">
              <a:solidFill>
                <a:srgbClr val="000000"/>
              </a:solidFill>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2022-23</a:t>
            </a:r>
            <a:r>
              <a:rPr lang="en" sz="1600" dirty="0">
                <a:solidFill>
                  <a:srgbClr val="000000"/>
                </a:solidFill>
                <a:latin typeface="Lato"/>
                <a:ea typeface="Lato"/>
                <a:cs typeface="Lato"/>
                <a:sym typeface="Lato"/>
              </a:rPr>
              <a:t> Year End Attendance</a:t>
            </a:r>
            <a:r>
              <a:rPr lang="en" sz="1600" dirty="0">
                <a:latin typeface="Lato"/>
                <a:ea typeface="Lato"/>
                <a:cs typeface="Lato"/>
                <a:sym typeface="Lato"/>
              </a:rPr>
              <a:t> </a:t>
            </a:r>
            <a:r>
              <a:rPr lang="en" sz="1600" dirty="0">
                <a:solidFill>
                  <a:srgbClr val="000000"/>
                </a:solidFill>
                <a:latin typeface="Lato"/>
                <a:ea typeface="Lato"/>
                <a:cs typeface="Lato"/>
                <a:sym typeface="Lato"/>
              </a:rPr>
              <a:t>&amp; Completion</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2022-23 Year End Roster / Career Education</a:t>
            </a:r>
            <a:endParaRPr sz="1600" dirty="0">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Third Friday of September Enrollment</a:t>
            </a:r>
            <a:r>
              <a:rPr lang="en" sz="1600" dirty="0">
                <a:latin typeface="Lato"/>
                <a:ea typeface="Lato"/>
                <a:cs typeface="Lato"/>
                <a:sym typeface="Lato"/>
              </a:rPr>
              <a:t> </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October 1 Child Count</a:t>
            </a:r>
            <a:endParaRPr sz="1600" dirty="0">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2023-24 Graduation</a:t>
            </a:r>
            <a:r>
              <a:rPr lang="en" sz="1600" dirty="0">
                <a:solidFill>
                  <a:srgbClr val="000000"/>
                </a:solidFill>
                <a:latin typeface="Lato"/>
                <a:ea typeface="Lato"/>
                <a:cs typeface="Lato"/>
                <a:sym typeface="Lato"/>
              </a:rPr>
              <a:t> Requirements</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Digital Equity Data (</a:t>
            </a:r>
            <a:r>
              <a:rPr lang="en" sz="1600" dirty="0">
                <a:latin typeface="Lato"/>
                <a:ea typeface="Lato"/>
                <a:cs typeface="Lato"/>
                <a:sym typeface="Lato"/>
              </a:rPr>
              <a:t>recommended, not required)</a:t>
            </a:r>
            <a:endParaRPr sz="1600" dirty="0">
              <a:solidFill>
                <a:srgbClr val="000000"/>
              </a:solidFill>
              <a:latin typeface="Lato"/>
              <a:ea typeface="Lato"/>
              <a:cs typeface="Lato"/>
            </a:endParaRPr>
          </a:p>
          <a:p>
            <a:pPr marL="12700" lvl="0" algn="l" rtl="0">
              <a:spcBef>
                <a:spcPts val="439"/>
              </a:spcBef>
              <a:spcAft>
                <a:spcPts val="0"/>
              </a:spcAft>
              <a:buClr>
                <a:srgbClr val="000000"/>
              </a:buClr>
              <a:buSzPts val="1600"/>
            </a:pPr>
            <a:endParaRPr lang="en" sz="1600" b="1" dirty="0">
              <a:latin typeface="Lato"/>
              <a:ea typeface="Lato"/>
              <a:cs typeface="Lato"/>
              <a:sym typeface="Lato"/>
            </a:endParaRPr>
          </a:p>
          <a:p>
            <a:pPr marL="12700" lvl="0" algn="ctr" rtl="0">
              <a:spcBef>
                <a:spcPts val="439"/>
              </a:spcBef>
              <a:spcAft>
                <a:spcPts val="0"/>
              </a:spcAft>
              <a:buClr>
                <a:srgbClr val="000000"/>
              </a:buClr>
              <a:buSzPts val="1600"/>
            </a:pPr>
            <a:r>
              <a:rPr lang="en" sz="1600" b="1" dirty="0">
                <a:solidFill>
                  <a:srgbClr val="000000"/>
                </a:solidFill>
                <a:latin typeface="Lato"/>
                <a:ea typeface="Lato"/>
                <a:cs typeface="Lato"/>
                <a:sym typeface="Lato"/>
              </a:rPr>
              <a:t>May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Snapshot </a:t>
            </a:r>
            <a:r>
              <a:rPr lang="en" sz="1600" b="1" i="1" dirty="0">
                <a:solidFill>
                  <a:srgbClr val="000000"/>
                </a:solidFill>
                <a:latin typeface="Lato"/>
                <a:ea typeface="Lato"/>
                <a:cs typeface="Lato"/>
                <a:sym typeface="Lato"/>
              </a:rPr>
              <a:t>(</a:t>
            </a:r>
            <a:r>
              <a:rPr lang="en" sz="1600" b="1" i="1" dirty="0">
                <a:latin typeface="Lato"/>
                <a:ea typeface="Lato"/>
                <a:cs typeface="Lato"/>
                <a:sym typeface="Lato"/>
              </a:rPr>
              <a:t>TBD</a:t>
            </a:r>
            <a:r>
              <a:rPr lang="en" sz="1600" b="1" i="1" dirty="0">
                <a:solidFill>
                  <a:srgbClr val="000000"/>
                </a:solidFill>
                <a:latin typeface="Lato"/>
                <a:ea typeface="Lato"/>
                <a:cs typeface="Lato"/>
                <a:sym typeface="Lato"/>
              </a:rPr>
              <a:t>)</a:t>
            </a:r>
            <a:endParaRPr sz="1600" b="1" i="1" dirty="0">
              <a:solidFill>
                <a:srgbClr val="000000"/>
              </a:solidFill>
              <a:latin typeface="Lato"/>
              <a:ea typeface="Lato"/>
              <a:cs typeface="Lato"/>
            </a:endParaRPr>
          </a:p>
          <a:p>
            <a:pPr marL="228600" lvl="1" algn="ctr">
              <a:spcBef>
                <a:spcPts val="439"/>
              </a:spcBef>
              <a:buSzPts val="1600"/>
            </a:pPr>
            <a:r>
              <a:rPr lang="en" sz="1600" dirty="0">
                <a:latin typeface="Lato"/>
                <a:ea typeface="Lato"/>
                <a:cs typeface="Lato"/>
                <a:sym typeface="Lato"/>
              </a:rPr>
              <a:t>2023-24 </a:t>
            </a:r>
            <a:r>
              <a:rPr lang="en" sz="1600" dirty="0">
                <a:solidFill>
                  <a:srgbClr val="000000"/>
                </a:solidFill>
                <a:latin typeface="Lato"/>
                <a:ea typeface="Lato"/>
                <a:cs typeface="Lato"/>
                <a:sym typeface="Lato"/>
              </a:rPr>
              <a:t>Spring Demographics</a:t>
            </a:r>
            <a:r>
              <a:rPr lang="en" sz="1600" dirty="0">
                <a:latin typeface="Lato"/>
                <a:ea typeface="Lato"/>
                <a:cs typeface="Lato"/>
                <a:sym typeface="Lato"/>
              </a:rPr>
              <a:t> </a:t>
            </a:r>
            <a:endParaRPr sz="1600" dirty="0">
              <a:latin typeface="Lato"/>
              <a:ea typeface="Lato"/>
              <a:cs typeface="Lato"/>
            </a:endParaRPr>
          </a:p>
          <a:p>
            <a:pPr marL="0" lvl="0" indent="0" algn="l" rtl="0">
              <a:spcBef>
                <a:spcPts val="0"/>
              </a:spcBef>
              <a:spcAft>
                <a:spcPts val="0"/>
              </a:spcAft>
              <a:buNone/>
            </a:pPr>
            <a:endParaRPr sz="1600" dirty="0">
              <a:latin typeface="Lato"/>
              <a:ea typeface="Lato"/>
              <a:cs typeface="Lato"/>
              <a:sym typeface="Lato"/>
            </a:endParaRPr>
          </a:p>
          <a:p>
            <a:pPr marL="0" lvl="0" indent="0" algn="l" rtl="0">
              <a:spcBef>
                <a:spcPts val="0"/>
              </a:spcBef>
              <a:spcAft>
                <a:spcPts val="0"/>
              </a:spcAft>
              <a:buNone/>
            </a:pPr>
            <a:endParaRPr dirty="0">
              <a:solidFill>
                <a:schemeClr val="dk1"/>
              </a:solidFill>
              <a:latin typeface="Lato"/>
              <a:ea typeface="Lato"/>
              <a:cs typeface="Lato"/>
              <a:sym typeface="Lato"/>
            </a:endParaRPr>
          </a:p>
          <a:p>
            <a:pPr marL="0" lvl="0" indent="0" algn="l" rtl="0">
              <a:spcBef>
                <a:spcPts val="1800"/>
              </a:spcBef>
              <a:spcAft>
                <a:spcPts val="0"/>
              </a:spcAft>
              <a:buNone/>
            </a:pPr>
            <a:endParaRPr sz="1800" b="1" dirty="0">
              <a:latin typeface="Lato"/>
              <a:ea typeface="Lato"/>
              <a:cs typeface="Lato"/>
              <a:sym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3277642455"/>
              </p:ext>
            </p:extLst>
          </p:nvPr>
        </p:nvGraphicFramePr>
        <p:xfrm>
          <a:off x="628213" y="1075048"/>
          <a:ext cx="7887574" cy="35661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Regularly.</a:t>
                      </a:r>
                      <a:endParaRPr sz="2400" b="1">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to </a:t>
                      </a:r>
                    </a:p>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Prep for a Snapshot.</a:t>
                      </a:r>
                      <a:endParaRPr sz="2400" b="1">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361950" lvl="0" indent="-285750" algn="l" rtl="0">
                        <a:lnSpc>
                          <a:spcPct val="100000"/>
                        </a:lnSpc>
                        <a:spcBef>
                          <a:spcPts val="439"/>
                        </a:spcBef>
                        <a:spcAft>
                          <a:spcPts val="0"/>
                        </a:spcAft>
                        <a:buClr>
                          <a:schemeClr val="dk1"/>
                        </a:buClr>
                        <a:buSzPts val="2400"/>
                        <a:buFont typeface="Arial" panose="020B0604020202020204" pitchFamily="34" charset="0"/>
                        <a:buChar char="•"/>
                      </a:pPr>
                      <a:r>
                        <a:rPr lang="en-US" sz="1800" dirty="0">
                          <a:solidFill>
                            <a:schemeClr val="dk1"/>
                          </a:solidFill>
                          <a:latin typeface="Lato" panose="020F0502020204030203" pitchFamily="34" charset="0"/>
                          <a:ea typeface="Lato"/>
                          <a:cs typeface="Lato"/>
                          <a:sym typeface="Lato"/>
                        </a:rPr>
                        <a:t>You and your team should be checking the WISEdata Portal weekly, if not daily.</a:t>
                      </a:r>
                    </a:p>
                    <a:p>
                      <a:pPr marL="36195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dirty="0">
                          <a:solidFill>
                            <a:schemeClr val="dk1"/>
                          </a:solidFill>
                          <a:latin typeface="Lato" panose="020F0502020204030203" pitchFamily="34" charset="0"/>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dirty="0">
                          <a:solidFill>
                            <a:srgbClr val="A00B0B"/>
                          </a:solidFill>
                          <a:latin typeface="Lato" panose="020F0502020204030203" pitchFamily="34" charset="0"/>
                        </a:rPr>
                        <a:t>Remember!</a:t>
                      </a:r>
                      <a:r>
                        <a:rPr lang="en-US" sz="1800" dirty="0">
                          <a:solidFill>
                            <a:srgbClr val="A00B0B"/>
                          </a:solidFill>
                          <a:latin typeface="Lato" panose="020F0502020204030203" pitchFamily="34" charset="0"/>
                        </a:rPr>
                        <a:t> </a:t>
                      </a:r>
                    </a:p>
                    <a:p>
                      <a:pPr marL="0" lvl="0" indent="0" algn="ctr" rtl="0">
                        <a:spcBef>
                          <a:spcPts val="0"/>
                        </a:spcBef>
                        <a:spcAft>
                          <a:spcPts val="0"/>
                        </a:spcAft>
                        <a:buNone/>
                      </a:pPr>
                      <a:r>
                        <a:rPr lang="en-US" sz="1800" dirty="0">
                          <a:latin typeface="Lato" panose="020F0502020204030203" pitchFamily="34" charset="0"/>
                        </a:rPr>
                        <a:t>Frequent, regular review means less burden at snapshot time!</a:t>
                      </a:r>
                      <a:endParaRPr lang="en-US" sz="1800" dirty="0">
                        <a:solidFill>
                          <a:schemeClr val="dk1"/>
                        </a:solidFill>
                        <a:latin typeface="Lato" panose="020F0502020204030203" pitchFamily="34" charset="0"/>
                        <a:ea typeface="Lato"/>
                        <a:cs typeface="Lato"/>
                        <a:sym typeface="Lato"/>
                      </a:endParaRPr>
                    </a:p>
                  </a:txBody>
                  <a:tcPr marL="91425" marR="91425" marT="91425" marB="91425">
                    <a:solidFill>
                      <a:srgbClr val="E2E2F6"/>
                    </a:solidFill>
                  </a:tcPr>
                </a:tc>
                <a:tc>
                  <a:txBody>
                    <a:bodyPr/>
                    <a:lstStyle/>
                    <a:p>
                      <a:pPr marL="361950" lvl="0" indent="-285750" algn="l" rtl="0">
                        <a:spcBef>
                          <a:spcPts val="439"/>
                        </a:spcBef>
                        <a:spcAft>
                          <a:spcPts val="0"/>
                        </a:spcAft>
                        <a:buClr>
                          <a:schemeClr val="dk1"/>
                        </a:buClr>
                        <a:buSzPts val="2400"/>
                        <a:buFont typeface="Arial" panose="020B0604020202020204" pitchFamily="34" charset="0"/>
                        <a:buChar char="•"/>
                      </a:pPr>
                      <a:r>
                        <a:rPr lang="en-US" sz="1800" dirty="0">
                          <a:solidFill>
                            <a:schemeClr val="dk1"/>
                          </a:solidFill>
                          <a:latin typeface="Lato"/>
                          <a:ea typeface="Lato"/>
                          <a:cs typeface="Lato"/>
                          <a:sym typeface="Lato"/>
                        </a:rPr>
                        <a:t>In the 6-8 weeks prior to a snapshot, review the data weekly.</a:t>
                      </a:r>
                    </a:p>
                    <a:p>
                      <a:pPr marL="361950" lvl="0" indent="-285750" algn="l" rtl="0">
                        <a:spcBef>
                          <a:spcPts val="439"/>
                        </a:spcBef>
                        <a:spcAft>
                          <a:spcPts val="0"/>
                        </a:spcAft>
                        <a:buClr>
                          <a:schemeClr val="dk1"/>
                        </a:buClr>
                        <a:buSzPts val="2400"/>
                        <a:buFont typeface="Arial" panose="020B0604020202020204" pitchFamily="34" charset="0"/>
                        <a:buChar char="•"/>
                      </a:pPr>
                      <a:r>
                        <a:rPr lang="en-US" sz="1800" dirty="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dirty="0">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3: WISEdash For Districts</a:t>
            </a:r>
          </a:p>
        </p:txBody>
      </p:sp>
      <p:sp>
        <p:nvSpPr>
          <p:cNvPr id="4" name="TextBox 3">
            <a:extLst>
              <a:ext uri="{FF2B5EF4-FFF2-40B4-BE49-F238E27FC236}">
                <a16:creationId xmlns:a16="http://schemas.microsoft.com/office/drawing/2014/main" id="{A74D61D4-0786-F826-A126-E68E968399EE}"/>
              </a:ext>
            </a:extLst>
          </p:cNvPr>
          <p:cNvSpPr txBox="1"/>
          <p:nvPr/>
        </p:nvSpPr>
        <p:spPr>
          <a:xfrm>
            <a:off x="461246" y="1594131"/>
            <a:ext cx="8245783" cy="1354217"/>
          </a:xfrm>
          <a:prstGeom prst="rect">
            <a:avLst/>
          </a:prstGeom>
          <a:noFill/>
        </p:spPr>
        <p:txBody>
          <a:bodyPr wrap="square" rtlCol="0">
            <a:spAutoFit/>
          </a:bodyPr>
          <a:lstStyle/>
          <a:p>
            <a:pPr algn="ctr"/>
            <a:r>
              <a:rPr lang="en-US" sz="3200" dirty="0">
                <a:latin typeface="Lato Black" panose="020F0A02020204030203" pitchFamily="34" charset="0"/>
                <a:hlinkClick r:id="rId4"/>
              </a:rPr>
              <a:t>WISEdash for Districts – </a:t>
            </a:r>
          </a:p>
          <a:p>
            <a:pPr algn="ctr"/>
            <a:r>
              <a:rPr lang="en-US" sz="3200" dirty="0">
                <a:latin typeface="Lato Black" panose="020F0A02020204030203" pitchFamily="34" charset="0"/>
                <a:hlinkClick r:id="rId4"/>
              </a:rPr>
              <a:t>Training and User Guide pages</a:t>
            </a:r>
            <a:endParaRPr lang="en-US" sz="3200" dirty="0">
              <a:latin typeface="Lato Black" panose="020F0A02020204030203" pitchFamily="34" charset="0"/>
            </a:endParaRPr>
          </a:p>
          <a:p>
            <a:pPr algn="ctr"/>
            <a:r>
              <a:rPr lang="en-US" sz="1800" i="1" dirty="0">
                <a:latin typeface="Lato Black" panose="020F0A02020204030203" pitchFamily="34" charset="0"/>
              </a:rPr>
              <a:t>https://dpi.wi.gov/wisedash/districts/user-guide</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WISEdash for Districts: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Source of Snapshot Data</a:t>
            </a:r>
            <a:endParaRPr kumimoji="0" lang="en-US" sz="33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424" name="Google Shape;424;p74"/>
          <p:cNvSpPr txBox="1">
            <a:spLocks noGrp="1"/>
          </p:cNvSpPr>
          <p:nvPr>
            <p:ph type="body" idx="2"/>
          </p:nvPr>
        </p:nvSpPr>
        <p:spPr>
          <a:xfrm>
            <a:off x="469338" y="1092425"/>
            <a:ext cx="8237692" cy="277235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har char="●"/>
            </a:pPr>
            <a:r>
              <a:rPr lang="en" dirty="0"/>
              <a:t>Snapshots are taken of data in the WISEdash “data warehouse”.</a:t>
            </a:r>
            <a:endParaRPr dirty="0"/>
          </a:p>
          <a:p>
            <a:pPr marL="0" marR="0" lvl="0" indent="0" algn="l" rtl="0">
              <a:lnSpc>
                <a:spcPct val="100000"/>
              </a:lnSpc>
              <a:spcBef>
                <a:spcPts val="0"/>
              </a:spcBef>
              <a:spcAft>
                <a:spcPts val="0"/>
              </a:spcAft>
              <a:buNone/>
            </a:pPr>
            <a:endParaRPr dirty="0"/>
          </a:p>
          <a:p>
            <a:pPr marL="457200" marR="0" lvl="0" indent="-381000" algn="l" rtl="0">
              <a:lnSpc>
                <a:spcPct val="100000"/>
              </a:lnSpc>
              <a:spcBef>
                <a:spcPts val="0"/>
              </a:spcBef>
              <a:spcAft>
                <a:spcPts val="0"/>
              </a:spcAft>
              <a:buChar char="●"/>
            </a:pPr>
            <a:r>
              <a:rPr lang="en" dirty="0"/>
              <a:t>Use WISEdash to review your reporting data before a snapshot. </a:t>
            </a:r>
            <a:endParaRPr dirty="0"/>
          </a:p>
          <a:p>
            <a:pPr marL="914400" marR="0" lvl="1" indent="-381000" algn="l" rtl="0">
              <a:lnSpc>
                <a:spcPct val="100000"/>
              </a:lnSpc>
              <a:spcBef>
                <a:spcPts val="0"/>
              </a:spcBef>
              <a:spcAft>
                <a:spcPts val="0"/>
              </a:spcAft>
              <a:buSzPct val="100000"/>
              <a:buChar char="○"/>
            </a:pPr>
            <a:r>
              <a:rPr lang="en" sz="1800" b="1" dirty="0"/>
              <a:t>Additional charts and graphs</a:t>
            </a:r>
            <a:endParaRPr sz="1800" b="1" dirty="0"/>
          </a:p>
          <a:p>
            <a:pPr marL="914400" marR="0" lvl="1" indent="-381000" algn="l" rtl="0">
              <a:lnSpc>
                <a:spcPct val="100000"/>
              </a:lnSpc>
              <a:spcBef>
                <a:spcPts val="0"/>
              </a:spcBef>
              <a:spcAft>
                <a:spcPts val="0"/>
              </a:spcAft>
              <a:buSzPct val="100000"/>
              <a:buChar char="○"/>
            </a:pPr>
            <a:r>
              <a:rPr lang="en" sz="1800" b="1" dirty="0"/>
              <a:t>Available to public schools only</a:t>
            </a:r>
          </a:p>
          <a:p>
            <a:pPr marL="76200" indent="0">
              <a:lnSpc>
                <a:spcPct val="100000"/>
              </a:lnSpc>
              <a:buNone/>
            </a:pPr>
            <a:endParaRPr b="1" dirty="0"/>
          </a:p>
          <a:p>
            <a:pPr marL="0" indent="-127000">
              <a:lnSpc>
                <a:spcPct val="100000"/>
              </a:lnSpc>
              <a:buSzPts val="1800"/>
              <a:buNone/>
            </a:pPr>
            <a:r>
              <a:rPr lang="en-US" b="1" dirty="0">
                <a:solidFill>
                  <a:srgbClr val="A00B0B"/>
                </a:solidFill>
              </a:rPr>
              <a:t>Reminder!</a:t>
            </a:r>
            <a:r>
              <a:rPr lang="en-US" dirty="0">
                <a:solidFill>
                  <a:srgbClr val="A00B0B"/>
                </a:solidFill>
              </a:rPr>
              <a:t> </a:t>
            </a:r>
          </a:p>
          <a:p>
            <a:pPr marL="158750" indent="-285750">
              <a:lnSpc>
                <a:spcPct val="100000"/>
              </a:lnSpc>
              <a:buSzPts val="1800"/>
            </a:pPr>
            <a:r>
              <a:rPr lang="en-US" dirty="0"/>
              <a:t>Data is updated </a:t>
            </a:r>
            <a:r>
              <a:rPr lang="en-US" i="1" dirty="0"/>
              <a:t>NIGHTLY</a:t>
            </a:r>
            <a:r>
              <a:rPr lang="en-US" dirty="0"/>
              <a:t> </a:t>
            </a:r>
          </a:p>
          <a:p>
            <a:pPr marL="615950" lvl="1" indent="-285750">
              <a:lnSpc>
                <a:spcPct val="100000"/>
              </a:lnSpc>
              <a:buSzPts val="1800"/>
              <a:buFont typeface="Courier New" panose="02070309020205020404" pitchFamily="49" charset="0"/>
              <a:buChar char="o"/>
            </a:pPr>
            <a:r>
              <a:rPr lang="en-US" sz="1800" b="1" dirty="0"/>
              <a:t>from WISEdata Portal to WISEdash for Districts.</a:t>
            </a:r>
          </a:p>
          <a:p>
            <a:pPr marL="0" indent="-127000">
              <a:lnSpc>
                <a:spcPct val="100000"/>
              </a:lnSpc>
              <a:buSzPts val="1800"/>
              <a:buNone/>
            </a:pPr>
            <a:endParaRPr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WISEdash for Districts:</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Available Snapshot Dashboards</a:t>
            </a:r>
          </a:p>
        </p:txBody>
      </p:sp>
      <p:sp>
        <p:nvSpPr>
          <p:cNvPr id="431" name="Google Shape;431;p75"/>
          <p:cNvSpPr txBox="1">
            <a:spLocks noGrp="1"/>
          </p:cNvSpPr>
          <p:nvPr>
            <p:ph type="body" idx="2"/>
          </p:nvPr>
        </p:nvSpPr>
        <p:spPr>
          <a:xfrm>
            <a:off x="469338" y="1084333"/>
            <a:ext cx="8221508" cy="744467"/>
          </a:xfrm>
          <a:prstGeom prst="rect">
            <a:avLst/>
          </a:prstGeom>
          <a:solidFill>
            <a:srgbClr val="FFFFFF"/>
          </a:solidFill>
          <a:ln>
            <a:noFill/>
          </a:ln>
        </p:spPr>
        <p:txBody>
          <a:bodyPr spcFirstLastPara="1" wrap="square" lIns="91425" tIns="45700" rIns="91425" bIns="45700" anchor="t" anchorCtr="0">
            <a:noAutofit/>
          </a:bodyPr>
          <a:lstStyle/>
          <a:p>
            <a:pPr marL="164592" lvl="0" indent="-164592" algn="l" rtl="0">
              <a:lnSpc>
                <a:spcPct val="115000"/>
              </a:lnSpc>
              <a:spcBef>
                <a:spcPts val="0"/>
              </a:spcBef>
              <a:spcAft>
                <a:spcPts val="0"/>
              </a:spcAft>
              <a:buClr>
                <a:schemeClr val="dk1"/>
              </a:buClr>
              <a:buSzPts val="1800"/>
              <a:buFont typeface="Arial"/>
              <a:buChar char="●"/>
            </a:pPr>
            <a:r>
              <a:rPr lang="en-US" sz="1800" dirty="0">
                <a:hlinkClick r:id="rId4"/>
              </a:rPr>
              <a:t>WISEdash for Districts Training - How-To: Locate the Snapshot Data </a:t>
            </a:r>
            <a:r>
              <a:rPr lang="en-US" sz="1800" i="1" dirty="0">
                <a:hlinkClick r:id="rId4"/>
              </a:rPr>
              <a:t>https://dpi.wi.gov/wisedash/districts/user-guide/locate-snapshot</a:t>
            </a:r>
            <a:endParaRPr sz="1800" b="0" i="1" dirty="0"/>
          </a:p>
        </p:txBody>
      </p:sp>
      <p:sp>
        <p:nvSpPr>
          <p:cNvPr id="3" name="TextBox 2">
            <a:extLst>
              <a:ext uri="{FF2B5EF4-FFF2-40B4-BE49-F238E27FC236}">
                <a16:creationId xmlns:a16="http://schemas.microsoft.com/office/drawing/2014/main" id="{407457B1-B2D9-27E9-207D-6E7A5B8419E6}"/>
              </a:ext>
            </a:extLst>
          </p:cNvPr>
          <p:cNvSpPr txBox="1"/>
          <p:nvPr/>
        </p:nvSpPr>
        <p:spPr>
          <a:xfrm>
            <a:off x="619136" y="1828800"/>
            <a:ext cx="2686556" cy="2127057"/>
          </a:xfrm>
          <a:prstGeom prst="rect">
            <a:avLst/>
          </a:prstGeom>
          <a:noFill/>
        </p:spPr>
        <p:txBody>
          <a:bodyPr wrap="square">
            <a:spAutoFit/>
          </a:bodyPr>
          <a:lstStyle/>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Third Friday of September (TFS)        Count Date</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Oct 1 Child Count</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Attendance </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Discipline</a:t>
            </a:r>
          </a:p>
        </p:txBody>
      </p:sp>
      <p:sp>
        <p:nvSpPr>
          <p:cNvPr id="5" name="TextBox 4">
            <a:extLst>
              <a:ext uri="{FF2B5EF4-FFF2-40B4-BE49-F238E27FC236}">
                <a16:creationId xmlns:a16="http://schemas.microsoft.com/office/drawing/2014/main" id="{6C2AB83B-275B-2A79-EEC4-365F28C852C7}"/>
              </a:ext>
            </a:extLst>
          </p:cNvPr>
          <p:cNvSpPr txBox="1"/>
          <p:nvPr/>
        </p:nvSpPr>
        <p:spPr>
          <a:xfrm>
            <a:off x="3137642" y="1812616"/>
            <a:ext cx="2852536" cy="2445606"/>
          </a:xfrm>
          <a:prstGeom prst="rect">
            <a:avLst/>
          </a:prstGeom>
          <a:noFill/>
        </p:spPr>
        <p:txBody>
          <a:bodyPr wrap="square">
            <a:spAutoFit/>
          </a:bodyPr>
          <a:lstStyle/>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YE (Year-End) Completion</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Career Education and Coursework</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Perkins</a:t>
            </a:r>
          </a:p>
          <a:p>
            <a:pPr marL="342789" lvl="1" indent="-95139" algn="l" rtl="0">
              <a:lnSpc>
                <a:spcPct val="115000"/>
              </a:lnSpc>
              <a:spcBef>
                <a:spcPts val="375"/>
              </a:spcBef>
              <a:spcAft>
                <a:spcPts val="0"/>
              </a:spcAft>
              <a:buSzPts val="1300"/>
              <a:buChar char="○"/>
            </a:pPr>
            <a:r>
              <a:rPr lang="en-US" sz="1800" b="1" dirty="0">
                <a:latin typeface="Lato" panose="020F0502020204030203" pitchFamily="34" charset="0"/>
              </a:rPr>
              <a:t> Spring Demographics Snapshot (May)</a:t>
            </a:r>
          </a:p>
        </p:txBody>
      </p:sp>
      <p:sp>
        <p:nvSpPr>
          <p:cNvPr id="432" name="Google Shape;432;p75"/>
          <p:cNvSpPr txBox="1"/>
          <p:nvPr/>
        </p:nvSpPr>
        <p:spPr>
          <a:xfrm>
            <a:off x="6066112" y="1830386"/>
            <a:ext cx="2548800" cy="212705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dirty="0">
                <a:solidFill>
                  <a:srgbClr val="FF0000"/>
                </a:solidFill>
                <a:latin typeface="Lato" panose="020F0502020204030203" pitchFamily="34" charset="0"/>
              </a:rPr>
              <a:t>Tip!</a:t>
            </a:r>
            <a:r>
              <a:rPr lang="en" sz="1800" i="1" dirty="0">
                <a:latin typeface="Lato" panose="020F0502020204030203" pitchFamily="34" charset="0"/>
              </a:rPr>
              <a:t> </a:t>
            </a:r>
          </a:p>
          <a:p>
            <a:pPr marL="0" lvl="0" indent="0" algn="ctr" rtl="0">
              <a:spcBef>
                <a:spcPts val="0"/>
              </a:spcBef>
              <a:spcAft>
                <a:spcPts val="0"/>
              </a:spcAft>
              <a:buNone/>
            </a:pPr>
            <a:r>
              <a:rPr lang="en" sz="1800" i="1" dirty="0">
                <a:latin typeface="Lato" panose="020F0502020204030203" pitchFamily="34" charset="0"/>
              </a:rPr>
              <a:t>Be sure to scroll all the way to the bottom of these dashboards so you know all of the types of charts available to you for data review.</a:t>
            </a:r>
            <a:endParaRPr sz="1800" i="1" dirty="0">
              <a:latin typeface="Lato" panose="020F0502020204030203" pitchFamily="34" charset="0"/>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WISEdash Snapshot Dashboards:</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Quality Indicators</a:t>
            </a:r>
          </a:p>
        </p:txBody>
      </p:sp>
      <p:sp>
        <p:nvSpPr>
          <p:cNvPr id="439" name="Google Shape;439;p76"/>
          <p:cNvSpPr txBox="1"/>
          <p:nvPr/>
        </p:nvSpPr>
        <p:spPr>
          <a:xfrm>
            <a:off x="429852" y="1067459"/>
            <a:ext cx="2607560" cy="1210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dirty="0">
                <a:solidFill>
                  <a:schemeClr val="dk1"/>
                </a:solidFill>
                <a:latin typeface="Lato"/>
                <a:ea typeface="Lato"/>
                <a:cs typeface="Lato"/>
                <a:sym typeface="Lato"/>
              </a:rPr>
              <a:t>Informational</a:t>
            </a:r>
            <a:r>
              <a:rPr lang="en" sz="1600" dirty="0">
                <a:solidFill>
                  <a:schemeClr val="dk1"/>
                </a:solidFill>
                <a:latin typeface="Lato"/>
                <a:ea typeface="Lato"/>
                <a:cs typeface="Lato"/>
                <a:sym typeface="Lato"/>
              </a:rPr>
              <a:t> </a:t>
            </a:r>
            <a:r>
              <a:rPr lang="en" sz="1600" b="1" dirty="0">
                <a:solidFill>
                  <a:schemeClr val="dk1"/>
                </a:solidFill>
                <a:latin typeface="Lato"/>
                <a:ea typeface="Lato"/>
                <a:cs typeface="Lato"/>
                <a:sym typeface="Lato"/>
              </a:rPr>
              <a:t>indicator:</a:t>
            </a:r>
          </a:p>
          <a:p>
            <a:pPr marL="0" lvl="0" indent="0" algn="l" rtl="0">
              <a:spcBef>
                <a:spcPts val="0"/>
              </a:spcBef>
              <a:spcAft>
                <a:spcPts val="0"/>
              </a:spcAft>
              <a:buClr>
                <a:schemeClr val="dk1"/>
              </a:buClr>
              <a:buSzPts val="1100"/>
              <a:buFont typeface="Arial"/>
              <a:buNone/>
            </a:pPr>
            <a:r>
              <a:rPr lang="en" sz="1600" dirty="0">
                <a:solidFill>
                  <a:schemeClr val="dk1"/>
                </a:solidFill>
                <a:latin typeface="Lato"/>
                <a:ea typeface="Lato"/>
                <a:cs typeface="Lato"/>
                <a:sym typeface="Lato"/>
              </a:rPr>
              <a:t>Highlight important counts or percentages for the topic at hand.</a:t>
            </a:r>
            <a:endParaRPr sz="1600" dirty="0"/>
          </a:p>
        </p:txBody>
      </p:sp>
      <p:sp>
        <p:nvSpPr>
          <p:cNvPr id="440" name="Google Shape;440;p76"/>
          <p:cNvSpPr txBox="1"/>
          <p:nvPr/>
        </p:nvSpPr>
        <p:spPr>
          <a:xfrm>
            <a:off x="3269300" y="1074861"/>
            <a:ext cx="2610526" cy="1210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dirty="0">
                <a:solidFill>
                  <a:schemeClr val="dk1"/>
                </a:solidFill>
                <a:latin typeface="Lato"/>
                <a:ea typeface="Lato"/>
                <a:cs typeface="Lato"/>
                <a:sym typeface="Lato"/>
              </a:rPr>
              <a:t>Caution</a:t>
            </a:r>
            <a:r>
              <a:rPr lang="en" sz="1600" dirty="0">
                <a:solidFill>
                  <a:schemeClr val="dk1"/>
                </a:solidFill>
                <a:latin typeface="Lato"/>
                <a:ea typeface="Lato"/>
                <a:cs typeface="Lato"/>
                <a:sym typeface="Lato"/>
              </a:rPr>
              <a:t> </a:t>
            </a:r>
            <a:r>
              <a:rPr lang="en" sz="1600" b="1" dirty="0">
                <a:solidFill>
                  <a:schemeClr val="dk1"/>
                </a:solidFill>
                <a:latin typeface="Lato"/>
                <a:ea typeface="Lato"/>
                <a:cs typeface="Lato"/>
                <a:sym typeface="Lato"/>
              </a:rPr>
              <a:t>indicators:</a:t>
            </a:r>
            <a:r>
              <a:rPr lang="en" sz="1600" dirty="0">
                <a:solidFill>
                  <a:schemeClr val="dk1"/>
                </a:solidFill>
                <a:latin typeface="Lato"/>
                <a:ea typeface="Lato"/>
                <a:cs typeface="Lato"/>
                <a:sym typeface="Lato"/>
              </a:rPr>
              <a:t> </a:t>
            </a:r>
          </a:p>
          <a:p>
            <a:pPr marL="0" lvl="0" indent="0" algn="ctr" rtl="0">
              <a:spcBef>
                <a:spcPts val="0"/>
              </a:spcBef>
              <a:spcAft>
                <a:spcPts val="0"/>
              </a:spcAft>
              <a:buClr>
                <a:schemeClr val="dk1"/>
              </a:buClr>
              <a:buSzPts val="1100"/>
              <a:buFont typeface="Arial"/>
              <a:buNone/>
            </a:pPr>
            <a:r>
              <a:rPr lang="en" sz="1600" dirty="0">
                <a:solidFill>
                  <a:schemeClr val="dk1"/>
                </a:solidFill>
                <a:latin typeface="Lato"/>
                <a:ea typeface="Lato"/>
                <a:cs typeface="Lato"/>
                <a:sym typeface="Lato"/>
              </a:rPr>
              <a:t>Show questionable data in need of review. </a:t>
            </a:r>
            <a:endParaRPr sz="1600" dirty="0"/>
          </a:p>
        </p:txBody>
      </p:sp>
      <p:sp>
        <p:nvSpPr>
          <p:cNvPr id="441" name="Google Shape;441;p76"/>
          <p:cNvSpPr txBox="1"/>
          <p:nvPr/>
        </p:nvSpPr>
        <p:spPr>
          <a:xfrm>
            <a:off x="6111714" y="1067459"/>
            <a:ext cx="2610526" cy="1210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r" rtl="0">
              <a:spcBef>
                <a:spcPts val="0"/>
              </a:spcBef>
              <a:spcAft>
                <a:spcPts val="0"/>
              </a:spcAft>
              <a:buNone/>
            </a:pPr>
            <a:r>
              <a:rPr lang="en" sz="1600" b="1" dirty="0">
                <a:solidFill>
                  <a:schemeClr val="dk1"/>
                </a:solidFill>
                <a:latin typeface="Lato"/>
                <a:ea typeface="Lato"/>
                <a:cs typeface="Lato"/>
                <a:sym typeface="Lato"/>
              </a:rPr>
              <a:t>Goal: 0</a:t>
            </a:r>
            <a:r>
              <a:rPr lang="en" sz="1600" dirty="0">
                <a:solidFill>
                  <a:schemeClr val="dk1"/>
                </a:solidFill>
                <a:latin typeface="Lato"/>
                <a:ea typeface="Lato"/>
                <a:cs typeface="Lato"/>
                <a:sym typeface="Lato"/>
              </a:rPr>
              <a:t> </a:t>
            </a:r>
            <a:r>
              <a:rPr lang="en" sz="1600" b="1" dirty="0">
                <a:solidFill>
                  <a:schemeClr val="dk1"/>
                </a:solidFill>
                <a:latin typeface="Lato"/>
                <a:ea typeface="Lato"/>
                <a:cs typeface="Lato"/>
                <a:sym typeface="Lato"/>
              </a:rPr>
              <a:t>indicators:</a:t>
            </a:r>
            <a:r>
              <a:rPr lang="en" sz="1600" dirty="0">
                <a:solidFill>
                  <a:schemeClr val="dk1"/>
                </a:solidFill>
                <a:latin typeface="Lato"/>
                <a:ea typeface="Lato"/>
                <a:cs typeface="Lato"/>
                <a:sym typeface="Lato"/>
              </a:rPr>
              <a:t> </a:t>
            </a:r>
          </a:p>
          <a:p>
            <a:pPr marL="0" lvl="0" indent="0" algn="r" rtl="0">
              <a:spcBef>
                <a:spcPts val="0"/>
              </a:spcBef>
              <a:spcAft>
                <a:spcPts val="0"/>
              </a:spcAft>
              <a:buNone/>
            </a:pPr>
            <a:r>
              <a:rPr lang="en" sz="1600" dirty="0">
                <a:solidFill>
                  <a:schemeClr val="dk1"/>
                </a:solidFill>
                <a:latin typeface="Lato"/>
                <a:ea typeface="Lato"/>
                <a:cs typeface="Lato"/>
                <a:sym typeface="Lato"/>
              </a:rPr>
              <a:t>Similar to cautions but suggest a goal such as a school count.</a:t>
            </a:r>
            <a:endParaRPr sz="1600" dirty="0"/>
          </a:p>
        </p:txBody>
      </p:sp>
      <p:pic>
        <p:nvPicPr>
          <p:cNvPr id="3" name="Picture 2" descr="A screenshot of the snapshot dashboard Data Quality Indicators on WISEdash for Districts.">
            <a:extLst>
              <a:ext uri="{FF2B5EF4-FFF2-40B4-BE49-F238E27FC236}">
                <a16:creationId xmlns:a16="http://schemas.microsoft.com/office/drawing/2014/main" id="{9931AC0D-B377-9FA2-A1BC-9DB4407B0D73}"/>
              </a:ext>
            </a:extLst>
          </p:cNvPr>
          <p:cNvPicPr>
            <a:picLocks noChangeAspect="1"/>
          </p:cNvPicPr>
          <p:nvPr/>
        </p:nvPicPr>
        <p:blipFill>
          <a:blip r:embed="rId4"/>
          <a:stretch>
            <a:fillRect/>
          </a:stretch>
        </p:blipFill>
        <p:spPr>
          <a:xfrm>
            <a:off x="668948" y="2423380"/>
            <a:ext cx="7806103" cy="2338117"/>
          </a:xfrm>
          <a:prstGeom prst="rect">
            <a:avLst/>
          </a:prstGeom>
          <a:ln w="3175">
            <a:solidFill>
              <a:schemeClr val="bg1">
                <a:lumMod val="50000"/>
              </a:schemeClr>
            </a:solid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WISEdash Snapshot Dashboards: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Dynamic Crosstabs</a:t>
            </a:r>
          </a:p>
        </p:txBody>
      </p:sp>
      <p:sp>
        <p:nvSpPr>
          <p:cNvPr id="448" name="Google Shape;448;p77"/>
          <p:cNvSpPr txBox="1">
            <a:spLocks noGrp="1"/>
          </p:cNvSpPr>
          <p:nvPr>
            <p:ph type="body" idx="2"/>
          </p:nvPr>
        </p:nvSpPr>
        <p:spPr>
          <a:xfrm>
            <a:off x="477430" y="1092424"/>
            <a:ext cx="4056620" cy="2735109"/>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dirty="0"/>
              <a:t>Many of the snapshot dashboards utilize crosstab metrics that function much like pivot tables in Excel. Drag and drop the Data Fields to either the Rows or Columns area to create a detailed chart.</a:t>
            </a:r>
            <a:endParaRPr dirty="0"/>
          </a:p>
          <a:p>
            <a:pPr marL="164592" lvl="0" indent="0" algn="l" rtl="0">
              <a:lnSpc>
                <a:spcPct val="100000"/>
              </a:lnSpc>
              <a:spcBef>
                <a:spcPts val="0"/>
              </a:spcBef>
              <a:spcAft>
                <a:spcPts val="0"/>
              </a:spcAft>
              <a:buNone/>
            </a:pPr>
            <a:endParaRPr dirty="0"/>
          </a:p>
          <a:p>
            <a:pPr marL="285750" indent="-285750">
              <a:lnSpc>
                <a:spcPct val="100000"/>
              </a:lnSpc>
              <a:buFont typeface="Arial" panose="020B0604020202020204" pitchFamily="34" charset="0"/>
              <a:buChar char="•"/>
            </a:pPr>
            <a:r>
              <a:rPr lang="en" dirty="0"/>
              <a:t>Common demographics: </a:t>
            </a:r>
            <a:endParaRPr lang="en" sz="1758" b="0" dirty="0"/>
          </a:p>
          <a:p>
            <a:pPr marL="742950" lvl="1" indent="-285750">
              <a:lnSpc>
                <a:spcPct val="100000"/>
              </a:lnSpc>
              <a:buFont typeface="Courier New" panose="02070309020205020404" pitchFamily="49" charset="0"/>
              <a:buChar char="o"/>
            </a:pPr>
            <a:r>
              <a:rPr lang="en" b="1" dirty="0"/>
              <a:t>Race, Disability, Econ or ELL status</a:t>
            </a:r>
            <a:endParaRPr b="1" dirty="0"/>
          </a:p>
          <a:p>
            <a:pPr marL="0" lvl="0" indent="0" algn="l" rtl="0">
              <a:lnSpc>
                <a:spcPct val="100000"/>
              </a:lnSpc>
              <a:spcBef>
                <a:spcPts val="1000"/>
              </a:spcBef>
              <a:spcAft>
                <a:spcPts val="0"/>
              </a:spcAft>
              <a:buClr>
                <a:schemeClr val="dk1"/>
              </a:buClr>
              <a:buSzPts val="1100"/>
              <a:buFont typeface="Arial"/>
              <a:buNone/>
            </a:pPr>
            <a:endParaRPr dirty="0"/>
          </a:p>
        </p:txBody>
      </p:sp>
      <p:pic>
        <p:nvPicPr>
          <p:cNvPr id="2" name="Picture 1" descr="A screenshot of a Third Friday of September WISEdash for Districts dynamic crosstabs and the available filters.">
            <a:extLst>
              <a:ext uri="{FF2B5EF4-FFF2-40B4-BE49-F238E27FC236}">
                <a16:creationId xmlns:a16="http://schemas.microsoft.com/office/drawing/2014/main" id="{3157C6E9-3A61-6A1F-F030-5FC4B222467B}"/>
              </a:ext>
            </a:extLst>
          </p:cNvPr>
          <p:cNvPicPr>
            <a:picLocks noChangeAspect="1"/>
          </p:cNvPicPr>
          <p:nvPr/>
        </p:nvPicPr>
        <p:blipFill>
          <a:blip r:embed="rId4"/>
          <a:stretch>
            <a:fillRect/>
          </a:stretch>
        </p:blipFill>
        <p:spPr>
          <a:xfrm>
            <a:off x="5103480" y="946638"/>
            <a:ext cx="2600502" cy="4114800"/>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WISEdash Snapshot Dashboards:</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Year over Year</a:t>
            </a:r>
          </a:p>
        </p:txBody>
      </p:sp>
      <p:sp>
        <p:nvSpPr>
          <p:cNvPr id="455" name="Google Shape;455;p78"/>
          <p:cNvSpPr txBox="1">
            <a:spLocks noGrp="1"/>
          </p:cNvSpPr>
          <p:nvPr>
            <p:ph type="body" idx="2"/>
          </p:nvPr>
        </p:nvSpPr>
        <p:spPr>
          <a:xfrm>
            <a:off x="453153" y="1084333"/>
            <a:ext cx="2878559" cy="156985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The primary use of the Snapshot dashboards is to compare current data to prior snapshot data. </a:t>
            </a:r>
          </a:p>
          <a:p>
            <a:pPr marL="0" lvl="0" indent="0" algn="l" rtl="0">
              <a:lnSpc>
                <a:spcPct val="115000"/>
              </a:lnSpc>
              <a:spcBef>
                <a:spcPts val="0"/>
              </a:spcBef>
              <a:spcAft>
                <a:spcPts val="0"/>
              </a:spcAft>
              <a:buNone/>
            </a:pPr>
            <a:endParaRPr lang="en-US" dirty="0"/>
          </a:p>
          <a:p>
            <a:pPr marL="457200" marR="0" lvl="0" indent="0" algn="l" rtl="0">
              <a:lnSpc>
                <a:spcPct val="100000"/>
              </a:lnSpc>
              <a:spcBef>
                <a:spcPts val="0"/>
              </a:spcBef>
              <a:spcAft>
                <a:spcPts val="0"/>
              </a:spcAft>
              <a:buNone/>
            </a:pPr>
            <a:endParaRPr lang="en-US" dirty="0"/>
          </a:p>
        </p:txBody>
      </p:sp>
      <p:pic>
        <p:nvPicPr>
          <p:cNvPr id="2" name="Picture 1" descr="A screenshot of the green background on a WISEdash dynamic crosstabs, indicating data displayed is from the current view for the school year selected. ">
            <a:extLst>
              <a:ext uri="{FF2B5EF4-FFF2-40B4-BE49-F238E27FC236}">
                <a16:creationId xmlns:a16="http://schemas.microsoft.com/office/drawing/2014/main" id="{36C6FB79-D7CA-36B9-F5E6-C5569DE06380}"/>
              </a:ext>
            </a:extLst>
          </p:cNvPr>
          <p:cNvPicPr>
            <a:picLocks noChangeAspect="1"/>
          </p:cNvPicPr>
          <p:nvPr/>
        </p:nvPicPr>
        <p:blipFill>
          <a:blip r:embed="rId4"/>
          <a:stretch>
            <a:fillRect/>
          </a:stretch>
        </p:blipFill>
        <p:spPr>
          <a:xfrm>
            <a:off x="3399835" y="1084332"/>
            <a:ext cx="2593537" cy="2064666"/>
          </a:xfrm>
          <a:prstGeom prst="rect">
            <a:avLst/>
          </a:prstGeom>
        </p:spPr>
      </p:pic>
      <p:pic>
        <p:nvPicPr>
          <p:cNvPr id="3" name="Picture 2" descr="A screenshot of the purple background on a WISEdash dynamic crosstabs, indicating data displayed is from the Snapshot view for the school year selected. ">
            <a:extLst>
              <a:ext uri="{FF2B5EF4-FFF2-40B4-BE49-F238E27FC236}">
                <a16:creationId xmlns:a16="http://schemas.microsoft.com/office/drawing/2014/main" id="{7012D2BF-B981-B54D-0A82-EB6E692A7183}"/>
              </a:ext>
            </a:extLst>
          </p:cNvPr>
          <p:cNvPicPr>
            <a:picLocks noChangeAspect="1"/>
          </p:cNvPicPr>
          <p:nvPr/>
        </p:nvPicPr>
        <p:blipFill>
          <a:blip r:embed="rId5"/>
          <a:stretch>
            <a:fillRect/>
          </a:stretch>
        </p:blipFill>
        <p:spPr>
          <a:xfrm>
            <a:off x="6061494" y="1084332"/>
            <a:ext cx="2629352" cy="2064666"/>
          </a:xfrm>
          <a:prstGeom prst="rect">
            <a:avLst/>
          </a:prstGeom>
        </p:spPr>
      </p:pic>
      <p:sp>
        <p:nvSpPr>
          <p:cNvPr id="5" name="TextBox 4">
            <a:extLst>
              <a:ext uri="{FF2B5EF4-FFF2-40B4-BE49-F238E27FC236}">
                <a16:creationId xmlns:a16="http://schemas.microsoft.com/office/drawing/2014/main" id="{8EA530EF-B449-A069-C744-A9E821C78219}"/>
              </a:ext>
            </a:extLst>
          </p:cNvPr>
          <p:cNvSpPr txBox="1"/>
          <p:nvPr/>
        </p:nvSpPr>
        <p:spPr>
          <a:xfrm>
            <a:off x="453154" y="2824276"/>
            <a:ext cx="4830946" cy="1017523"/>
          </a:xfrm>
          <a:prstGeom prst="rect">
            <a:avLst/>
          </a:prstGeom>
          <a:noFill/>
        </p:spPr>
        <p:txBody>
          <a:bodyPr wrap="square">
            <a:spAutoFit/>
          </a:bodyPr>
          <a:lstStyle/>
          <a:p>
            <a:pPr marL="0" lvl="0" indent="0" algn="l" rtl="0">
              <a:lnSpc>
                <a:spcPct val="115000"/>
              </a:lnSpc>
              <a:spcBef>
                <a:spcPts val="0"/>
              </a:spcBef>
              <a:spcAft>
                <a:spcPts val="0"/>
              </a:spcAft>
              <a:buNone/>
            </a:pPr>
            <a:r>
              <a:rPr lang="en-US" sz="1800" b="1" dirty="0">
                <a:latin typeface="Lato" panose="020F0502020204030203" pitchFamily="34" charset="0"/>
              </a:rPr>
              <a:t>The Green charts and </a:t>
            </a:r>
          </a:p>
          <a:p>
            <a:pPr marL="0" lvl="0" indent="0" algn="l" rtl="0">
              <a:lnSpc>
                <a:spcPct val="115000"/>
              </a:lnSpc>
              <a:spcBef>
                <a:spcPts val="0"/>
              </a:spcBef>
              <a:spcAft>
                <a:spcPts val="0"/>
              </a:spcAft>
              <a:buNone/>
            </a:pPr>
            <a:r>
              <a:rPr lang="en-US" sz="1800" b="1" dirty="0">
                <a:latin typeface="Lato" panose="020F0502020204030203" pitchFamily="34" charset="0"/>
              </a:rPr>
              <a:t>selected filters represent the </a:t>
            </a:r>
            <a:r>
              <a:rPr lang="en-US" sz="1800" b="1" dirty="0">
                <a:solidFill>
                  <a:srgbClr val="009939"/>
                </a:solidFill>
                <a:latin typeface="Lato" panose="020F0502020204030203" pitchFamily="34" charset="0"/>
              </a:rPr>
              <a:t>Current View </a:t>
            </a:r>
            <a:r>
              <a:rPr lang="en-US" sz="1800" b="1" dirty="0">
                <a:latin typeface="Lato" panose="020F0502020204030203" pitchFamily="34" charset="0"/>
              </a:rPr>
              <a:t>for the selected year.</a:t>
            </a:r>
          </a:p>
        </p:txBody>
      </p:sp>
      <p:sp>
        <p:nvSpPr>
          <p:cNvPr id="7" name="TextBox 6">
            <a:extLst>
              <a:ext uri="{FF2B5EF4-FFF2-40B4-BE49-F238E27FC236}">
                <a16:creationId xmlns:a16="http://schemas.microsoft.com/office/drawing/2014/main" id="{25560A22-C113-0E4A-68E0-049FF194041D}"/>
              </a:ext>
            </a:extLst>
          </p:cNvPr>
          <p:cNvSpPr txBox="1"/>
          <p:nvPr/>
        </p:nvSpPr>
        <p:spPr>
          <a:xfrm>
            <a:off x="5842450" y="3148998"/>
            <a:ext cx="2848395" cy="1200329"/>
          </a:xfrm>
          <a:prstGeom prst="rect">
            <a:avLst/>
          </a:prstGeom>
          <a:noFill/>
        </p:spPr>
        <p:txBody>
          <a:bodyPr wrap="square">
            <a:spAutoFit/>
          </a:bodyPr>
          <a:lstStyle/>
          <a:p>
            <a:pPr algn="r"/>
            <a:r>
              <a:rPr lang="en-US" sz="1800" b="1" dirty="0">
                <a:latin typeface="Lato" panose="020F0502020204030203" pitchFamily="34" charset="0"/>
              </a:rPr>
              <a:t>Purple charts and selected filters represent the </a:t>
            </a:r>
            <a:r>
              <a:rPr lang="en-US" sz="1800" b="1" dirty="0">
                <a:solidFill>
                  <a:srgbClr val="333399"/>
                </a:solidFill>
                <a:highlight>
                  <a:srgbClr val="ABABE3"/>
                </a:highlight>
                <a:latin typeface="Lato" panose="020F0502020204030203" pitchFamily="34" charset="0"/>
              </a:rPr>
              <a:t>Snapshot View </a:t>
            </a:r>
            <a:r>
              <a:rPr lang="en-US" sz="1800" b="1" dirty="0">
                <a:latin typeface="Lato" panose="020F0502020204030203" pitchFamily="34" charset="0"/>
              </a:rPr>
              <a:t>for the selected year.</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WISEdash for Districts:</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Topic Dashboards - Trends</a:t>
            </a:r>
          </a:p>
        </p:txBody>
      </p:sp>
      <p:graphicFrame>
        <p:nvGraphicFramePr>
          <p:cNvPr id="463" name="Google Shape;463;p79"/>
          <p:cNvGraphicFramePr/>
          <p:nvPr>
            <p:extLst>
              <p:ext uri="{D42A27DB-BD31-4B8C-83A1-F6EECF244321}">
                <p14:modId xmlns:p14="http://schemas.microsoft.com/office/powerpoint/2010/main" val="3770367087"/>
              </p:ext>
            </p:extLst>
          </p:nvPr>
        </p:nvGraphicFramePr>
        <p:xfrm>
          <a:off x="477430" y="1100517"/>
          <a:ext cx="8213416" cy="3591484"/>
        </p:xfrm>
        <a:graphic>
          <a:graphicData uri="http://schemas.openxmlformats.org/drawingml/2006/table">
            <a:tbl>
              <a:tblPr firstRow="1" bandRow="1" bandCol="1">
                <a:noFill/>
                <a:tableStyleId>{2245A8B2-18A6-4542-9CE2-BE2D231275DE}</a:tableStyleId>
              </a:tblPr>
              <a:tblGrid>
                <a:gridCol w="2033472">
                  <a:extLst>
                    <a:ext uri="{9D8B030D-6E8A-4147-A177-3AD203B41FA5}">
                      <a16:colId xmlns:a16="http://schemas.microsoft.com/office/drawing/2014/main" val="20000"/>
                    </a:ext>
                  </a:extLst>
                </a:gridCol>
                <a:gridCol w="2859905">
                  <a:extLst>
                    <a:ext uri="{9D8B030D-6E8A-4147-A177-3AD203B41FA5}">
                      <a16:colId xmlns:a16="http://schemas.microsoft.com/office/drawing/2014/main" val="20001"/>
                    </a:ext>
                  </a:extLst>
                </a:gridCol>
                <a:gridCol w="3320039">
                  <a:extLst>
                    <a:ext uri="{9D8B030D-6E8A-4147-A177-3AD203B41FA5}">
                      <a16:colId xmlns:a16="http://schemas.microsoft.com/office/drawing/2014/main" val="20002"/>
                    </a:ext>
                  </a:extLst>
                </a:gridCol>
              </a:tblGrid>
              <a:tr h="487564">
                <a:tc>
                  <a:txBody>
                    <a:bodyPr/>
                    <a:lstStyle/>
                    <a:p>
                      <a:pPr marL="0" marR="0" lvl="0" indent="0" algn="l" rtl="0">
                        <a:spcBef>
                          <a:spcPts val="0"/>
                        </a:spcBef>
                        <a:spcAft>
                          <a:spcPts val="0"/>
                        </a:spcAft>
                        <a:buNone/>
                      </a:pPr>
                      <a:r>
                        <a:rPr lang="en" sz="1800">
                          <a:latin typeface="Lato"/>
                          <a:ea typeface="Lato"/>
                          <a:cs typeface="Lato"/>
                          <a:sym typeface="Lato"/>
                        </a:rPr>
                        <a:t>Dashboard Name</a:t>
                      </a:r>
                      <a:endParaRPr sz="1800" u="none" strike="noStrike" cap="none">
                        <a:latin typeface="Lato"/>
                        <a:ea typeface="Lato"/>
                        <a:cs typeface="Lato"/>
                        <a:sym typeface="Lato"/>
                      </a:endParaRPr>
                    </a:p>
                  </a:txBody>
                  <a:tcPr marL="90600" marR="90600" marT="90600" marB="90600" anchor="b">
                    <a:lnR w="9525" cap="flat" cmpd="sng">
                      <a:solidFill>
                        <a:srgbClr val="FFFFFF"/>
                      </a:solidFill>
                      <a:prstDash val="solid"/>
                      <a:round/>
                      <a:headEnd type="none" w="sm" len="sm"/>
                      <a:tailEnd type="none" w="sm" len="sm"/>
                    </a:lnR>
                    <a:lnB w="9525" cap="flat" cmpd="sng">
                      <a:solidFill>
                        <a:srgbClr val="FFFFFF"/>
                      </a:solidFill>
                      <a:prstDash val="solid"/>
                      <a:round/>
                      <a:headEnd type="none" w="sm" len="sm"/>
                      <a:tailEnd type="none" w="sm" len="sm"/>
                    </a:lnB>
                    <a:solidFill>
                      <a:srgbClr val="333399"/>
                    </a:solidFill>
                  </a:tcPr>
                </a:tc>
                <a:tc>
                  <a:txBody>
                    <a:bodyPr/>
                    <a:lstStyle/>
                    <a:p>
                      <a:pPr marL="0" marR="0" lvl="0" indent="0" algn="l" rtl="0">
                        <a:spcBef>
                          <a:spcPts val="0"/>
                        </a:spcBef>
                        <a:spcAft>
                          <a:spcPts val="0"/>
                        </a:spcAft>
                        <a:buNone/>
                      </a:pPr>
                      <a:r>
                        <a:rPr lang="en" sz="1800">
                          <a:latin typeface="Lato"/>
                          <a:ea typeface="Lato"/>
                          <a:cs typeface="Lato"/>
                          <a:sym typeface="Lato"/>
                        </a:rPr>
                        <a:t>Navigation</a:t>
                      </a:r>
                      <a:endParaRPr sz="1800">
                        <a:latin typeface="Lato"/>
                        <a:ea typeface="Lato"/>
                        <a:cs typeface="Lato"/>
                        <a:sym typeface="Lato"/>
                      </a:endParaRPr>
                    </a:p>
                  </a:txBody>
                  <a:tcPr marL="90600" marR="90600" marT="90600" marB="9060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FFFFFF"/>
                      </a:solidFill>
                      <a:prstDash val="solid"/>
                      <a:round/>
                      <a:headEnd type="none" w="sm" len="sm"/>
                      <a:tailEnd type="none" w="sm" len="sm"/>
                    </a:lnB>
                    <a:solidFill>
                      <a:srgbClr val="0066CC"/>
                    </a:solidFill>
                  </a:tcPr>
                </a:tc>
                <a:tc>
                  <a:txBody>
                    <a:bodyPr/>
                    <a:lstStyle/>
                    <a:p>
                      <a:pPr marL="0" lvl="0" indent="0" algn="l" rtl="0">
                        <a:spcBef>
                          <a:spcPts val="0"/>
                        </a:spcBef>
                        <a:spcAft>
                          <a:spcPts val="0"/>
                        </a:spcAft>
                        <a:buClr>
                          <a:schemeClr val="dk1"/>
                        </a:buClr>
                        <a:buFont typeface="Arial"/>
                        <a:buNone/>
                      </a:pPr>
                      <a:r>
                        <a:rPr lang="en" sz="1800">
                          <a:latin typeface="Lato"/>
                          <a:ea typeface="Lato"/>
                          <a:cs typeface="Lato"/>
                          <a:sym typeface="Lato"/>
                        </a:rPr>
                        <a:t>Description</a:t>
                      </a:r>
                      <a:endParaRPr sz="1800" u="none" strike="noStrike" cap="none">
                        <a:latin typeface="Lato"/>
                        <a:ea typeface="Lato"/>
                        <a:cs typeface="Lato"/>
                        <a:sym typeface="Lato"/>
                      </a:endParaRPr>
                    </a:p>
                  </a:txBody>
                  <a:tcPr marL="90600" marR="90600" marT="90600" marB="90600"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33399"/>
                    </a:solidFill>
                  </a:tcPr>
                </a:tc>
                <a:extLst>
                  <a:ext uri="{0D108BD9-81ED-4DB2-BD59-A6C34878D82A}">
                    <a16:rowId xmlns:a16="http://schemas.microsoft.com/office/drawing/2014/main" val="10000"/>
                  </a:ext>
                </a:extLst>
              </a:tr>
              <a:tr h="1262399">
                <a:tc>
                  <a:txBody>
                    <a:bodyPr/>
                    <a:lstStyle/>
                    <a:p>
                      <a:pPr marL="0" marR="0" lvl="0" indent="0" algn="l" rtl="0">
                        <a:spcBef>
                          <a:spcPts val="0"/>
                        </a:spcBef>
                        <a:spcAft>
                          <a:spcPts val="0"/>
                        </a:spcAft>
                        <a:buNone/>
                      </a:pPr>
                      <a:r>
                        <a:rPr lang="en" sz="1800" b="1">
                          <a:solidFill>
                            <a:srgbClr val="000000"/>
                          </a:solidFill>
                          <a:latin typeface="Lato"/>
                          <a:ea typeface="Lato"/>
                          <a:cs typeface="Lato"/>
                          <a:sym typeface="Lato"/>
                        </a:rPr>
                        <a:t>High School Completion Rates</a:t>
                      </a:r>
                      <a:endParaRPr sz="1800" b="1" u="none" strike="noStrike" cap="none">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marR="0" lvl="0" indent="0" algn="l" rtl="0">
                        <a:spcBef>
                          <a:spcPts val="0"/>
                        </a:spcBef>
                        <a:spcAft>
                          <a:spcPts val="0"/>
                        </a:spcAft>
                        <a:buNone/>
                      </a:pPr>
                      <a:r>
                        <a:rPr lang="en" dirty="0">
                          <a:solidFill>
                            <a:srgbClr val="000000"/>
                          </a:solidFill>
                          <a:latin typeface="Lato"/>
                          <a:ea typeface="Lato"/>
                          <a:cs typeface="Lato"/>
                          <a:sym typeface="Lato"/>
                        </a:rPr>
                        <a:t>Dashboard icon&gt; Topics &gt; </a:t>
                      </a:r>
                      <a:endParaRPr dirty="0">
                        <a:solidFill>
                          <a:srgbClr val="000000"/>
                        </a:solidFill>
                        <a:latin typeface="Lato"/>
                        <a:ea typeface="Lato"/>
                        <a:cs typeface="Lato"/>
                        <a:sym typeface="Lato"/>
                      </a:endParaRPr>
                    </a:p>
                    <a:p>
                      <a:pPr marL="0" marR="0" lvl="0" indent="0" algn="l" rtl="0">
                        <a:spcBef>
                          <a:spcPts val="0"/>
                        </a:spcBef>
                        <a:spcAft>
                          <a:spcPts val="0"/>
                        </a:spcAft>
                        <a:buNone/>
                      </a:pPr>
                      <a:r>
                        <a:rPr lang="en" dirty="0">
                          <a:solidFill>
                            <a:srgbClr val="000000"/>
                          </a:solidFill>
                          <a:latin typeface="Lato"/>
                          <a:ea typeface="Lato"/>
                          <a:cs typeface="Lato"/>
                          <a:sym typeface="Lato"/>
                        </a:rPr>
                        <a:t>Graduation &gt; HS Completion &gt; High School Completion Rates</a:t>
                      </a:r>
                      <a:endParaRPr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marR="0" lvl="0" indent="0" algn="l" rtl="0">
                        <a:lnSpc>
                          <a:spcPct val="100000"/>
                        </a:lnSpc>
                        <a:spcBef>
                          <a:spcPts val="0"/>
                        </a:spcBef>
                        <a:spcAft>
                          <a:spcPts val="0"/>
                        </a:spcAft>
                        <a:buClr>
                          <a:schemeClr val="dk1"/>
                        </a:buClr>
                        <a:buFont typeface="Calibri"/>
                        <a:buNone/>
                      </a:pPr>
                      <a:r>
                        <a:rPr lang="en" sz="1200" dirty="0">
                          <a:latin typeface="Lato"/>
                          <a:ea typeface="Lato"/>
                          <a:cs typeface="Lato"/>
                          <a:sym typeface="Lato"/>
                        </a:rPr>
                        <a:t>View 4-, 5-, 6- and 7-year rates to view trends over time.</a:t>
                      </a:r>
                      <a:endParaRPr sz="1200" dirty="0">
                        <a:latin typeface="Lato"/>
                        <a:ea typeface="Lato"/>
                        <a:cs typeface="Lato"/>
                        <a:sym typeface="Lato"/>
                      </a:endParaRPr>
                    </a:p>
                    <a:p>
                      <a:pPr marL="0" marR="0" lvl="0" indent="0" algn="l" rtl="0">
                        <a:lnSpc>
                          <a:spcPct val="100000"/>
                        </a:lnSpc>
                        <a:spcBef>
                          <a:spcPts val="0"/>
                        </a:spcBef>
                        <a:spcAft>
                          <a:spcPts val="0"/>
                        </a:spcAft>
                        <a:buClr>
                          <a:schemeClr val="dk1"/>
                        </a:buClr>
                        <a:buFont typeface="Calibri"/>
                        <a:buNone/>
                      </a:pPr>
                      <a:endParaRPr sz="1200" dirty="0">
                        <a:latin typeface="Lato"/>
                        <a:ea typeface="Lato"/>
                        <a:cs typeface="Lato"/>
                        <a:sym typeface="Lato"/>
                      </a:endParaRPr>
                    </a:p>
                    <a:p>
                      <a:pPr marL="0" marR="0" lvl="0" indent="0" algn="l" rtl="0">
                        <a:lnSpc>
                          <a:spcPct val="100000"/>
                        </a:lnSpc>
                        <a:spcBef>
                          <a:spcPts val="0"/>
                        </a:spcBef>
                        <a:spcAft>
                          <a:spcPts val="0"/>
                        </a:spcAft>
                        <a:buClr>
                          <a:schemeClr val="dk1"/>
                        </a:buClr>
                        <a:buFont typeface="Calibri"/>
                        <a:buNone/>
                      </a:pPr>
                      <a:r>
                        <a:rPr lang="en" sz="1200" dirty="0">
                          <a:latin typeface="Lato"/>
                          <a:ea typeface="Lato"/>
                          <a:cs typeface="Lato"/>
                          <a:sym typeface="Lato"/>
                        </a:rPr>
                        <a:t>View </a:t>
                      </a:r>
                      <a:r>
                        <a:rPr lang="en" sz="1200" b="1" dirty="0">
                          <a:latin typeface="Lato"/>
                          <a:ea typeface="Lato"/>
                          <a:cs typeface="Lato"/>
                          <a:sym typeface="Lato"/>
                        </a:rPr>
                        <a:t>HS Completion Rate Cohorts</a:t>
                      </a:r>
                      <a:r>
                        <a:rPr lang="en" sz="1200" dirty="0">
                          <a:latin typeface="Lato"/>
                          <a:ea typeface="Lato"/>
                          <a:cs typeface="Lato"/>
                          <a:sym typeface="Lato"/>
                        </a:rPr>
                        <a:t> - especially future cohorts - to review grade level placement accuracy.</a:t>
                      </a:r>
                      <a:endParaRPr sz="1200" dirty="0">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901240">
                <a:tc>
                  <a:txBody>
                    <a:bodyPr/>
                    <a:lstStyle/>
                    <a:p>
                      <a:pPr marL="0" marR="0" lvl="0" indent="0" algn="l" rtl="0">
                        <a:spcBef>
                          <a:spcPts val="0"/>
                        </a:spcBef>
                        <a:spcAft>
                          <a:spcPts val="0"/>
                        </a:spcAft>
                        <a:buNone/>
                      </a:pPr>
                      <a:r>
                        <a:rPr lang="en" sz="1800" b="1">
                          <a:solidFill>
                            <a:srgbClr val="000000"/>
                          </a:solidFill>
                          <a:latin typeface="Lato"/>
                          <a:ea typeface="Lato"/>
                          <a:cs typeface="Lato"/>
                          <a:sym typeface="Lato"/>
                        </a:rPr>
                        <a:t>Dropout Rate by Subgroup</a:t>
                      </a:r>
                      <a:endParaRPr sz="1800" b="1" u="none" strike="noStrike" cap="none">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8EC"/>
                    </a:solidFill>
                  </a:tcPr>
                </a:tc>
                <a:tc>
                  <a:txBody>
                    <a:bodyPr/>
                    <a:lstStyle/>
                    <a:p>
                      <a:pPr marL="0" marR="0" lvl="0" indent="0" algn="l" rtl="0">
                        <a:spcBef>
                          <a:spcPts val="0"/>
                        </a:spcBef>
                        <a:spcAft>
                          <a:spcPts val="0"/>
                        </a:spcAft>
                        <a:buNone/>
                      </a:pPr>
                      <a:r>
                        <a:rPr lang="en" dirty="0">
                          <a:latin typeface="Lato"/>
                          <a:ea typeface="Lato"/>
                          <a:cs typeface="Lato"/>
                          <a:sym typeface="Lato"/>
                        </a:rPr>
                        <a:t>Dashboard icon &gt; Topics &gt; Main &gt; </a:t>
                      </a:r>
                      <a:r>
                        <a:rPr lang="en" dirty="0">
                          <a:solidFill>
                            <a:srgbClr val="000000"/>
                          </a:solidFill>
                          <a:latin typeface="Lato"/>
                          <a:ea typeface="Lato"/>
                          <a:cs typeface="Lato"/>
                          <a:sym typeface="Lato"/>
                        </a:rPr>
                        <a:t>Attendance-Dropouts &gt; Dropout Rate by Subgroup</a:t>
                      </a:r>
                      <a:endParaRPr u="none" strike="noStrike" cap="none"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8EC"/>
                    </a:solidFill>
                  </a:tcPr>
                </a:tc>
                <a:tc>
                  <a:txBody>
                    <a:bodyPr/>
                    <a:lstStyle/>
                    <a:p>
                      <a:pPr marL="0" marR="0" lvl="0" indent="0" algn="l" rtl="0">
                        <a:lnSpc>
                          <a:spcPct val="100000"/>
                        </a:lnSpc>
                        <a:spcBef>
                          <a:spcPts val="0"/>
                        </a:spcBef>
                        <a:spcAft>
                          <a:spcPts val="0"/>
                        </a:spcAft>
                        <a:buClr>
                          <a:schemeClr val="dk1"/>
                        </a:buClr>
                        <a:buFont typeface="Calibri"/>
                        <a:buNone/>
                      </a:pPr>
                      <a:r>
                        <a:rPr lang="en" sz="1200" dirty="0">
                          <a:latin typeface="Lato"/>
                          <a:ea typeface="Lato"/>
                          <a:cs typeface="Lato"/>
                          <a:sym typeface="Lato"/>
                        </a:rPr>
                        <a:t>Verify the ‘Dropout Rate by [Demographic] and Year [Selected Schools]’’ metric for anomalies. Can also compare to Statewide Rate (the following metric).</a:t>
                      </a:r>
                      <a:endParaRPr sz="1200" u="none" strike="noStrike" cap="none" dirty="0">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2F8EC"/>
                    </a:solidFill>
                  </a:tcPr>
                </a:tc>
                <a:extLst>
                  <a:ext uri="{0D108BD9-81ED-4DB2-BD59-A6C34878D82A}">
                    <a16:rowId xmlns:a16="http://schemas.microsoft.com/office/drawing/2014/main" val="10002"/>
                  </a:ext>
                </a:extLst>
              </a:tr>
              <a:tr h="901240">
                <a:tc>
                  <a:txBody>
                    <a:bodyPr/>
                    <a:lstStyle/>
                    <a:p>
                      <a:pPr marL="0" marR="0" lvl="0" indent="0" algn="l" rtl="0">
                        <a:spcBef>
                          <a:spcPts val="0"/>
                        </a:spcBef>
                        <a:spcAft>
                          <a:spcPts val="0"/>
                        </a:spcAft>
                        <a:buNone/>
                      </a:pPr>
                      <a:r>
                        <a:rPr lang="en" sz="1800" b="1">
                          <a:latin typeface="Lato"/>
                          <a:ea typeface="Lato"/>
                          <a:cs typeface="Lato"/>
                          <a:sym typeface="Lato"/>
                        </a:rPr>
                        <a:t>Attendance Rate by Subgroup</a:t>
                      </a:r>
                      <a:endParaRPr sz="1800" b="1" u="none" strike="noStrike" cap="none">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lvl="0" indent="0" algn="l" rtl="0">
                        <a:spcBef>
                          <a:spcPts val="0"/>
                        </a:spcBef>
                        <a:spcAft>
                          <a:spcPts val="0"/>
                        </a:spcAft>
                        <a:buClr>
                          <a:schemeClr val="dk1"/>
                        </a:buClr>
                        <a:buSzPts val="1100"/>
                        <a:buFont typeface="Arial"/>
                        <a:buNone/>
                      </a:pPr>
                      <a:r>
                        <a:rPr lang="en" dirty="0">
                          <a:latin typeface="Lato"/>
                          <a:ea typeface="Lato"/>
                          <a:cs typeface="Lato"/>
                          <a:sym typeface="Lato"/>
                        </a:rPr>
                        <a:t>Dashboard icon &gt; Topics &gt; Main &gt; Attendance-Dropouts &gt; Attendance Rate by Subgroup</a:t>
                      </a:r>
                      <a:endParaRPr u="none" strike="noStrike" cap="none" dirty="0">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tc>
                  <a:txBody>
                    <a:bodyPr/>
                    <a:lstStyle/>
                    <a:p>
                      <a:pPr marL="0" marR="0" lvl="0" indent="0" algn="l" rtl="0">
                        <a:spcBef>
                          <a:spcPts val="0"/>
                        </a:spcBef>
                        <a:spcAft>
                          <a:spcPts val="0"/>
                        </a:spcAft>
                        <a:buNone/>
                      </a:pPr>
                      <a:r>
                        <a:rPr lang="en" sz="1200" dirty="0">
                          <a:solidFill>
                            <a:srgbClr val="000000"/>
                          </a:solidFill>
                          <a:latin typeface="Lato"/>
                          <a:ea typeface="Lato"/>
                          <a:cs typeface="Lato"/>
                          <a:sym typeface="Lato"/>
                        </a:rPr>
                        <a:t>Verify the last metric -  ‘Attendance Rate by Year and [Demographic]  [Selected Schools]’’ metric for anomalies for all students or by the demographic selected in the Group By.</a:t>
                      </a:r>
                      <a:endParaRPr sz="1200" u="none" strike="noStrike" cap="none" dirty="0">
                        <a:solidFill>
                          <a:srgbClr val="000000"/>
                        </a:solidFill>
                        <a:latin typeface="Lato"/>
                        <a:ea typeface="Lato"/>
                        <a:cs typeface="Lato"/>
                        <a:sym typeface="Lato"/>
                      </a:endParaRPr>
                    </a:p>
                  </a:txBody>
                  <a:tcPr marL="90600" marR="90600" marT="90600" marB="9060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1EFD8"/>
                    </a:solidFill>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 </a:t>
            </a: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Topic Dashboard - Grad Cohorts</a:t>
            </a:r>
          </a:p>
        </p:txBody>
      </p:sp>
      <p:sp>
        <p:nvSpPr>
          <p:cNvPr id="472" name="Google Shape;472;p80"/>
          <p:cNvSpPr txBox="1">
            <a:spLocks noGrp="1"/>
          </p:cNvSpPr>
          <p:nvPr>
            <p:ph type="body" idx="2"/>
          </p:nvPr>
        </p:nvSpPr>
        <p:spPr>
          <a:xfrm>
            <a:off x="483375" y="1084333"/>
            <a:ext cx="3872101" cy="2603288"/>
          </a:xfrm>
          <a:prstGeom prst="rect">
            <a:avLst/>
          </a:prstGeom>
          <a:solidFill>
            <a:srgbClr val="FFFFFF"/>
          </a:solidFill>
          <a:ln>
            <a:noFill/>
          </a:ln>
        </p:spPr>
        <p:txBody>
          <a:bodyPr spcFirstLastPara="1" wrap="square" lIns="91425" tIns="45700" rIns="91425" bIns="45700" anchor="t" anchorCtr="0">
            <a:noAutofit/>
          </a:bodyPr>
          <a:lstStyle/>
          <a:p>
            <a:pPr marL="0" indent="0">
              <a:lnSpc>
                <a:spcPct val="100000"/>
              </a:lnSpc>
            </a:pPr>
            <a:r>
              <a:rPr lang="en" sz="1800" b="1" dirty="0"/>
              <a:t> Verify grad cohort determination before it is too late to fix HS entry year and grade level.</a:t>
            </a:r>
          </a:p>
          <a:p>
            <a:pPr marL="0" indent="0">
              <a:lnSpc>
                <a:spcPct val="100000"/>
              </a:lnSpc>
            </a:pPr>
            <a:endParaRPr lang="en" sz="1800" b="1" dirty="0"/>
          </a:p>
          <a:p>
            <a:pPr marL="0" lvl="0" indent="0" algn="l" rtl="0">
              <a:lnSpc>
                <a:spcPct val="100000"/>
              </a:lnSpc>
              <a:spcBef>
                <a:spcPts val="0"/>
              </a:spcBef>
              <a:spcAft>
                <a:spcPts val="0"/>
              </a:spcAft>
              <a:buFont typeface="Arial" panose="020B0604020202020204" pitchFamily="34" charset="0"/>
              <a:buChar char="•"/>
            </a:pPr>
            <a:r>
              <a:rPr lang="en-US" sz="1800" b="1" dirty="0">
                <a:latin typeface="Lato"/>
                <a:ea typeface="Lato"/>
                <a:cs typeface="Lato"/>
                <a:sym typeface="Lato"/>
              </a:rPr>
              <a:t> Graduation cohorts are typically not examined until more than three years after 9th grade entry. </a:t>
            </a:r>
          </a:p>
          <a:p>
            <a:pPr marL="0" lvl="0" indent="0" algn="l" rtl="0">
              <a:lnSpc>
                <a:spcPct val="100000"/>
              </a:lnSpc>
              <a:spcBef>
                <a:spcPts val="0"/>
              </a:spcBef>
              <a:spcAft>
                <a:spcPts val="0"/>
              </a:spcAft>
              <a:buFont typeface="Arial" panose="020B0604020202020204" pitchFamily="34" charset="0"/>
              <a:buChar char="•"/>
            </a:pPr>
            <a:r>
              <a:rPr lang="en-US" sz="1800" b="1" dirty="0">
                <a:latin typeface="Lato"/>
                <a:ea typeface="Lato"/>
                <a:cs typeface="Lato"/>
                <a:sym typeface="Lato"/>
              </a:rPr>
              <a:t> </a:t>
            </a:r>
            <a:r>
              <a:rPr lang="en-US" sz="1800" b="1" i="1" dirty="0">
                <a:latin typeface="Lato"/>
                <a:ea typeface="Lato"/>
                <a:cs typeface="Lato"/>
                <a:sym typeface="Lato"/>
              </a:rPr>
              <a:t>Those enrollment records can no longer be updated in WISEdata. </a:t>
            </a:r>
            <a:endParaRPr lang="en-US" sz="1800" b="1" i="1" dirty="0">
              <a:solidFill>
                <a:srgbClr val="FF0000"/>
              </a:solidFill>
              <a:latin typeface="Lato"/>
              <a:ea typeface="Lato"/>
              <a:cs typeface="Lato"/>
              <a:sym typeface="Lato"/>
            </a:endParaRPr>
          </a:p>
          <a:p>
            <a:pPr marL="285750" indent="-285750">
              <a:lnSpc>
                <a:spcPct val="100000"/>
              </a:lnSpc>
            </a:pPr>
            <a:endParaRPr sz="1800" dirty="0"/>
          </a:p>
          <a:p>
            <a:pPr marL="342789" lvl="0" indent="0" algn="l" rtl="0">
              <a:lnSpc>
                <a:spcPct val="100000"/>
              </a:lnSpc>
              <a:spcBef>
                <a:spcPts val="0"/>
              </a:spcBef>
              <a:spcAft>
                <a:spcPts val="0"/>
              </a:spcAft>
              <a:buNone/>
            </a:pPr>
            <a:endParaRPr sz="1800" dirty="0"/>
          </a:p>
          <a:p>
            <a:pPr marL="342789" lvl="0" indent="0" algn="l" rtl="0">
              <a:lnSpc>
                <a:spcPct val="100000"/>
              </a:lnSpc>
              <a:spcBef>
                <a:spcPts val="0"/>
              </a:spcBef>
              <a:spcAft>
                <a:spcPts val="0"/>
              </a:spcAft>
              <a:buNone/>
            </a:pPr>
            <a:endParaRPr sz="1800" dirty="0"/>
          </a:p>
          <a:p>
            <a:pPr marL="0" lvl="0" indent="0" algn="l" rtl="0">
              <a:lnSpc>
                <a:spcPct val="100000"/>
              </a:lnSpc>
              <a:spcBef>
                <a:spcPts val="0"/>
              </a:spcBef>
              <a:spcAft>
                <a:spcPts val="0"/>
              </a:spcAft>
              <a:buNone/>
            </a:pPr>
            <a:endParaRPr sz="1800" dirty="0"/>
          </a:p>
          <a:p>
            <a:pPr marL="0" lvl="0" indent="0" algn="l" rtl="0">
              <a:lnSpc>
                <a:spcPct val="100000"/>
              </a:lnSpc>
              <a:spcBef>
                <a:spcPts val="0"/>
              </a:spcBef>
              <a:spcAft>
                <a:spcPts val="0"/>
              </a:spcAft>
              <a:buNone/>
            </a:pPr>
            <a:endParaRPr sz="1800" dirty="0"/>
          </a:p>
          <a:p>
            <a:pPr marL="342789" lvl="1" indent="-12589" algn="l" rtl="0">
              <a:lnSpc>
                <a:spcPct val="100000"/>
              </a:lnSpc>
              <a:spcBef>
                <a:spcPts val="375"/>
              </a:spcBef>
              <a:spcAft>
                <a:spcPts val="0"/>
              </a:spcAft>
              <a:buSzPts val="1800"/>
              <a:buNone/>
            </a:pPr>
            <a:endParaRPr sz="1800" b="1" dirty="0"/>
          </a:p>
          <a:p>
            <a:pPr marL="0" lvl="0" indent="0" algn="l" rtl="0">
              <a:lnSpc>
                <a:spcPct val="100000"/>
              </a:lnSpc>
              <a:spcBef>
                <a:spcPts val="1000"/>
              </a:spcBef>
              <a:spcAft>
                <a:spcPts val="0"/>
              </a:spcAft>
              <a:buClr>
                <a:schemeClr val="dk1"/>
              </a:buClr>
              <a:buSzPts val="1100"/>
              <a:buFont typeface="Arial"/>
              <a:buNone/>
            </a:pPr>
            <a:endParaRPr dirty="0"/>
          </a:p>
        </p:txBody>
      </p:sp>
      <p:pic>
        <p:nvPicPr>
          <p:cNvPr id="473" name="Google Shape;473;p80" descr="Screenshot of a Grad Cohort dynamic crosstabs on WISEdash for Districts."/>
          <p:cNvPicPr preferRelativeResize="0"/>
          <p:nvPr/>
        </p:nvPicPr>
        <p:blipFill>
          <a:blip r:embed="rId4">
            <a:alphaModFix/>
          </a:blip>
          <a:stretch>
            <a:fillRect/>
          </a:stretch>
        </p:blipFill>
        <p:spPr>
          <a:xfrm>
            <a:off x="4355476" y="1071574"/>
            <a:ext cx="4305149" cy="2616048"/>
          </a:xfrm>
          <a:prstGeom prst="rect">
            <a:avLst/>
          </a:prstGeom>
          <a:noFill/>
          <a:ln w="3175">
            <a:solidFill>
              <a:schemeClr val="bg1">
                <a:lumMod val="50000"/>
              </a:schemeClr>
            </a:solidFill>
          </a:ln>
        </p:spPr>
      </p:pic>
      <p:sp>
        <p:nvSpPr>
          <p:cNvPr id="3" name="TextBox 2">
            <a:extLst>
              <a:ext uri="{FF2B5EF4-FFF2-40B4-BE49-F238E27FC236}">
                <a16:creationId xmlns:a16="http://schemas.microsoft.com/office/drawing/2014/main" id="{81D17E99-FEBC-2F01-FD63-61CE79EAD7F9}"/>
              </a:ext>
            </a:extLst>
          </p:cNvPr>
          <p:cNvSpPr txBox="1"/>
          <p:nvPr/>
        </p:nvSpPr>
        <p:spPr>
          <a:xfrm>
            <a:off x="483375" y="3836857"/>
            <a:ext cx="8177250" cy="1200329"/>
          </a:xfrm>
          <a:prstGeom prst="rect">
            <a:avLst/>
          </a:prstGeom>
          <a:solidFill>
            <a:schemeClr val="bg1"/>
          </a:solidFill>
          <a:ln>
            <a:solidFill>
              <a:srgbClr val="ABABE3"/>
            </a:solidFill>
          </a:ln>
        </p:spPr>
        <p:txBody>
          <a:bodyPr wrap="square">
            <a:spAutoFit/>
          </a:bodyPr>
          <a:lstStyle/>
          <a:p>
            <a:pPr algn="r"/>
            <a:r>
              <a:rPr lang="en" sz="2400" b="1" dirty="0">
                <a:solidFill>
                  <a:srgbClr val="333399"/>
                </a:solidFill>
                <a:latin typeface="Lato"/>
                <a:ea typeface="Lato"/>
                <a:cs typeface="Lato"/>
                <a:sym typeface="Lato"/>
              </a:rPr>
              <a:t>It is VITAL that districts verify that each student's first HS enrollment year and grade level are correct while that year of data is still open for updates in WISEdata.</a:t>
            </a:r>
            <a:endParaRPr lang="en-US" sz="2400" dirty="0">
              <a:solidFill>
                <a:srgbClr val="333399"/>
              </a:solidFill>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1800"/>
              <a:defRPr/>
            </a:pPr>
            <a:r>
              <a:rPr lang="en-US" dirty="0">
                <a:latin typeface="Lato Black"/>
              </a:rPr>
              <a:t>WISEdash for Districts: </a:t>
            </a:r>
            <a:br>
              <a:rPr lang="en-US" dirty="0">
                <a:latin typeface="Lato Black"/>
              </a:rPr>
            </a:br>
            <a:r>
              <a:rPr lang="en-US" dirty="0">
                <a:latin typeface="Lato Black"/>
              </a:rPr>
              <a:t>Verifying Econ Status</a:t>
            </a:r>
            <a:endParaRPr kumimoji="0" lang="en-US" sz="3600" b="1"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sp>
        <p:nvSpPr>
          <p:cNvPr id="3" name="Google Shape;472;p80">
            <a:extLst>
              <a:ext uri="{FF2B5EF4-FFF2-40B4-BE49-F238E27FC236}">
                <a16:creationId xmlns:a16="http://schemas.microsoft.com/office/drawing/2014/main" id="{771532EE-1F7A-1B4D-B56E-3F043BC75EC7}"/>
              </a:ext>
            </a:extLst>
          </p:cNvPr>
          <p:cNvSpPr txBox="1">
            <a:spLocks/>
          </p:cNvSpPr>
          <p:nvPr/>
        </p:nvSpPr>
        <p:spPr>
          <a:xfrm>
            <a:off x="483375" y="1084332"/>
            <a:ext cx="8207471" cy="30992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5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pPr marL="285750" indent="-285750">
              <a:lnSpc>
                <a:spcPct val="100000"/>
              </a:lnSpc>
              <a:buFont typeface="Arial" panose="020B0604020202020204" pitchFamily="34" charset="0"/>
              <a:buChar char="•"/>
            </a:pPr>
            <a:r>
              <a:rPr lang="en-US" sz="1800" b="1" dirty="0">
                <a:latin typeface="Lato" panose="020F0502020204030203" pitchFamily="34" charset="0"/>
              </a:rPr>
              <a:t>Economically Disadvantaged Status (‘Econ status’) can be verified in WISEdash on different dashboards, depending on the data you wish to view.</a:t>
            </a:r>
          </a:p>
          <a:p>
            <a:pPr marL="0" indent="0">
              <a:lnSpc>
                <a:spcPct val="100000"/>
              </a:lnSpc>
            </a:pPr>
            <a:endParaRPr lang="en-US" dirty="0"/>
          </a:p>
          <a:p>
            <a:pPr marL="285750" indent="-285750">
              <a:lnSpc>
                <a:spcPct val="100000"/>
              </a:lnSpc>
              <a:buFont typeface="Arial" panose="020B0604020202020204" pitchFamily="34" charset="0"/>
              <a:buChar char="•"/>
            </a:pPr>
            <a:r>
              <a:rPr lang="en-US" dirty="0"/>
              <a:t> </a:t>
            </a:r>
            <a:r>
              <a:rPr lang="en-US" sz="1800" b="1" dirty="0">
                <a:latin typeface="Lato" panose="020F0502020204030203" pitchFamily="34" charset="0"/>
              </a:rPr>
              <a:t>When using a Dynamic Crosstabs, apply the ‘Econ’ filter to either the</a:t>
            </a:r>
          </a:p>
          <a:p>
            <a:pPr marL="742950" lvl="3" indent="-285750">
              <a:lnSpc>
                <a:spcPct val="100000"/>
              </a:lnSpc>
              <a:buFont typeface="Courier New" panose="02070309020205020404" pitchFamily="49" charset="0"/>
              <a:buChar char="o"/>
            </a:pPr>
            <a:r>
              <a:rPr lang="en-US" b="1" dirty="0">
                <a:latin typeface="Lato" panose="020F0502020204030203" pitchFamily="34" charset="0"/>
              </a:rPr>
              <a:t>TFS Count Date Snapshot Dashboard or the </a:t>
            </a:r>
          </a:p>
          <a:p>
            <a:pPr marL="742950" lvl="3" indent="-285750">
              <a:lnSpc>
                <a:spcPct val="100000"/>
              </a:lnSpc>
              <a:buFont typeface="Courier New" panose="02070309020205020404" pitchFamily="49" charset="0"/>
              <a:buChar char="o"/>
            </a:pPr>
            <a:r>
              <a:rPr lang="en-US" dirty="0">
                <a:latin typeface="Lato" panose="020F0502020204030203" pitchFamily="34" charset="0"/>
              </a:rPr>
              <a:t>Year End (YE) Completion Snapshot Dashboard</a:t>
            </a:r>
          </a:p>
          <a:p>
            <a:pPr marL="285750" lvl="2" indent="-285750">
              <a:lnSpc>
                <a:spcPct val="100000"/>
              </a:lnSpc>
              <a:buFont typeface="Arial" panose="020B0604020202020204" pitchFamily="34" charset="0"/>
              <a:buChar char="•"/>
            </a:pPr>
            <a:r>
              <a:rPr lang="en-US" dirty="0">
                <a:latin typeface="Lato" panose="020F0502020204030203" pitchFamily="34" charset="0"/>
              </a:rPr>
              <a:t>You can also verify by viewing the Topics, Enrollment, All Subgroups dashboard</a:t>
            </a:r>
          </a:p>
          <a:p>
            <a:pPr marL="742950" lvl="3" indent="-285750">
              <a:lnSpc>
                <a:spcPct val="100000"/>
              </a:lnSpc>
              <a:buFont typeface="Courier New" panose="02070309020205020404" pitchFamily="49" charset="0"/>
              <a:buChar char="o"/>
            </a:pPr>
            <a:r>
              <a:rPr lang="en-US" dirty="0">
                <a:latin typeface="Lato" panose="020F0502020204030203" pitchFamily="34" charset="0"/>
              </a:rPr>
              <a:t>You must have the role of </a:t>
            </a:r>
            <a:r>
              <a:rPr lang="en-US" dirty="0">
                <a:latin typeface="Lato" panose="020F0502020204030203" pitchFamily="34" charset="0"/>
                <a:hlinkClick r:id="rId4"/>
              </a:rPr>
              <a:t>WISEdash for Districts user role </a:t>
            </a:r>
            <a:r>
              <a:rPr lang="en-US" dirty="0">
                <a:latin typeface="Lato" panose="020F0502020204030203" pitchFamily="34" charset="0"/>
              </a:rPr>
              <a:t>of Economic Indicator Analyst or Economic FAFSA Access to view this data.</a:t>
            </a:r>
            <a:endParaRPr lang="en-US" dirty="0"/>
          </a:p>
          <a:p>
            <a:pPr marL="0" indent="0">
              <a:lnSpc>
                <a:spcPct val="100000"/>
              </a:lnSpc>
              <a:buFont typeface="Lato"/>
              <a:buNone/>
            </a:pPr>
            <a:endParaRPr lang="en-US" dirty="0"/>
          </a:p>
          <a:p>
            <a:pPr marL="342789" lvl="1" indent="-12589">
              <a:lnSpc>
                <a:spcPct val="100000"/>
              </a:lnSpc>
              <a:spcBef>
                <a:spcPts val="375"/>
              </a:spcBef>
            </a:pPr>
            <a:endParaRPr lang="en-US" dirty="0"/>
          </a:p>
          <a:p>
            <a:pPr marL="0" indent="0">
              <a:lnSpc>
                <a:spcPct val="100000"/>
              </a:lnSpc>
              <a:spcBef>
                <a:spcPts val="1000"/>
              </a:spcBef>
              <a:buSzPts val="1100"/>
              <a:buFont typeface="Arial"/>
              <a:buNone/>
            </a:pPr>
            <a:endParaRPr lang="en-US" dirty="0"/>
          </a:p>
        </p:txBody>
      </p:sp>
    </p:spTree>
    <p:custDataLst>
      <p:tags r:id="rId1"/>
    </p:custDataLst>
    <p:extLst>
      <p:ext uri="{BB962C8B-B14F-4D97-AF65-F5344CB8AC3E}">
        <p14:creationId xmlns:p14="http://schemas.microsoft.com/office/powerpoint/2010/main" val="333543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64126" y="1073727"/>
            <a:ext cx="8250383" cy="2751873"/>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dirty="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dirty="0">
                <a:solidFill>
                  <a:srgbClr val="292F33"/>
                </a:solidFill>
                <a:highlight>
                  <a:srgbClr val="FFFFFF"/>
                </a:highlight>
                <a:latin typeface="Lato"/>
                <a:ea typeface="Lato"/>
                <a:cs typeface="Lato"/>
                <a:sym typeface="Lato"/>
              </a:rPr>
              <a:t>Why We Collect the Data</a:t>
            </a:r>
            <a:endParaRPr sz="1800" b="1" dirty="0">
              <a:solidFill>
                <a:srgbClr val="292F33"/>
              </a:solidFill>
              <a:highlight>
                <a:srgbClr val="FFFFFF"/>
              </a:highlight>
              <a:latin typeface="Lato"/>
              <a:ea typeface="Lato"/>
              <a:cs typeface="Lato"/>
              <a:sym typeface="Lato"/>
            </a:endParaRPr>
          </a:p>
          <a:p>
            <a:pPr marL="0" lvl="0" indent="0" algn="l" rtl="0">
              <a:lnSpc>
                <a:spcPct val="100000"/>
              </a:lnSpc>
              <a:spcBef>
                <a:spcPts val="1800"/>
              </a:spcBef>
              <a:spcAft>
                <a:spcPts val="0"/>
              </a:spcAft>
              <a:buNone/>
            </a:pPr>
            <a:r>
              <a:rPr lang="en" sz="1800" b="1" dirty="0">
                <a:solidFill>
                  <a:srgbClr val="292F33"/>
                </a:solidFill>
                <a:highlight>
                  <a:srgbClr val="FFFFFF"/>
                </a:highlight>
                <a:latin typeface="Lato" panose="020F0502020204030203" pitchFamily="34" charset="0"/>
                <a:ea typeface="Lato"/>
                <a:cs typeface="Lato"/>
                <a:sym typeface="Lato"/>
              </a:rPr>
              <a:t>The snapshots will serve as the permanent data source for certified reporting by DPI. Snapshot data is used for the following:</a:t>
            </a:r>
            <a:endParaRPr sz="1800" b="1" dirty="0">
              <a:solidFill>
                <a:srgbClr val="292F33"/>
              </a:solidFill>
              <a:highlight>
                <a:srgbClr val="FFFFFF"/>
              </a:highlight>
              <a:latin typeface="Lato" panose="020F0502020204030203" pitchFamily="34" charset="0"/>
              <a:ea typeface="Lato"/>
              <a:cs typeface="Lato"/>
              <a:sym typeface="Lato"/>
            </a:endParaRPr>
          </a:p>
          <a:p>
            <a:pPr marL="406400" lvl="0" indent="-285750" algn="l" rtl="0">
              <a:lnSpc>
                <a:spcPct val="100000"/>
              </a:lnSpc>
              <a:spcBef>
                <a:spcPts val="1800"/>
              </a:spcBef>
              <a:spcAft>
                <a:spcPts val="0"/>
              </a:spcAft>
              <a:buClr>
                <a:srgbClr val="292F33"/>
              </a:buClr>
              <a:buSzPts val="1700"/>
              <a:buFont typeface="Arial" panose="020B0604020202020204" pitchFamily="34" charset="0"/>
              <a:buChar char="•"/>
            </a:pP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4">
                  <a:extLst>
                    <a:ext uri="{A12FA001-AC4F-418D-AE19-62706E023703}">
                      <ahyp:hlinkClr xmlns:ahyp="http://schemas.microsoft.com/office/drawing/2018/hyperlinkcolor" val="tx"/>
                    </a:ext>
                  </a:extLst>
                </a:hlinkClick>
              </a:rPr>
              <a:t>Federal reporting</a:t>
            </a:r>
            <a:r>
              <a:rPr lang="en" sz="1800" b="1" dirty="0">
                <a:solidFill>
                  <a:srgbClr val="292F33"/>
                </a:solidFill>
                <a:highlight>
                  <a:srgbClr val="FFFFFF"/>
                </a:highlight>
                <a:latin typeface="Lato" panose="020F0502020204030203" pitchFamily="34" charset="0"/>
                <a:ea typeface="Calibri"/>
                <a:cs typeface="Calibri"/>
                <a:sym typeface="Calibri"/>
              </a:rPr>
              <a:t>, including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5">
                  <a:extLst>
                    <a:ext uri="{A12FA001-AC4F-418D-AE19-62706E023703}">
                      <ahyp:hlinkClr xmlns:ahyp="http://schemas.microsoft.com/office/drawing/2018/hyperlinkcolor" val="tx"/>
                    </a:ext>
                  </a:extLst>
                </a:hlinkClick>
              </a:rPr>
              <a:t>ESSA</a:t>
            </a:r>
            <a:endParaRPr sz="1800" b="1" dirty="0">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dirty="0">
                <a:solidFill>
                  <a:srgbClr val="292F33"/>
                </a:solidFill>
                <a:highlight>
                  <a:srgbClr val="FFFFFF"/>
                </a:highlight>
                <a:latin typeface="Lato" panose="020F0502020204030203" pitchFamily="34" charset="0"/>
                <a:ea typeface="Calibri"/>
                <a:cs typeface="Calibri"/>
                <a:sym typeface="Calibri"/>
              </a:rPr>
              <a:t>Public Reporting in the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6">
                  <a:extLst>
                    <a:ext uri="{A12FA001-AC4F-418D-AE19-62706E023703}">
                      <ahyp:hlinkClr xmlns:ahyp="http://schemas.microsoft.com/office/drawing/2018/hyperlinkcolor" val="tx"/>
                    </a:ext>
                  </a:extLst>
                </a:hlinkClick>
              </a:rPr>
              <a:t>WISEdash Public Portal</a:t>
            </a:r>
            <a:endParaRPr sz="1800" b="1" dirty="0">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7">
                  <a:extLst>
                    <a:ext uri="{A12FA001-AC4F-418D-AE19-62706E023703}">
                      <ahyp:hlinkClr xmlns:ahyp="http://schemas.microsoft.com/office/drawing/2018/hyperlinkcolor" val="tx"/>
                    </a:ext>
                  </a:extLst>
                </a:hlinkClick>
              </a:rPr>
              <a:t>Accountability Report Cards</a:t>
            </a:r>
            <a:endParaRPr sz="1800" b="1" dirty="0">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dirty="0">
                <a:solidFill>
                  <a:srgbClr val="292F33"/>
                </a:solidFill>
                <a:highlight>
                  <a:srgbClr val="FFFFFF"/>
                </a:highlight>
                <a:latin typeface="Lato" panose="020F0502020204030203" pitchFamily="34" charset="0"/>
                <a:ea typeface="Calibri"/>
                <a:cs typeface="Calibri"/>
                <a:sym typeface="Calibri"/>
              </a:rPr>
              <a:t>Some funding determinations, such as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8">
                  <a:extLst>
                    <a:ext uri="{A12FA001-AC4F-418D-AE19-62706E023703}">
                      <ahyp:hlinkClr xmlns:ahyp="http://schemas.microsoft.com/office/drawing/2018/hyperlinkcolor" val="tx"/>
                    </a:ext>
                  </a:extLst>
                </a:hlinkClick>
              </a:rPr>
              <a:t>IDEA</a:t>
            </a:r>
            <a:r>
              <a:rPr lang="en" sz="1800" b="1" dirty="0">
                <a:solidFill>
                  <a:srgbClr val="292F33"/>
                </a:solidFill>
                <a:highlight>
                  <a:srgbClr val="FFFFFF"/>
                </a:highlight>
                <a:latin typeface="Lato" panose="020F0502020204030203" pitchFamily="34" charset="0"/>
                <a:ea typeface="Calibri"/>
                <a:cs typeface="Calibri"/>
                <a:sym typeface="Calibri"/>
              </a:rPr>
              <a:t>,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9">
                  <a:extLst>
                    <a:ext uri="{A12FA001-AC4F-418D-AE19-62706E023703}">
                      <ahyp:hlinkClr xmlns:ahyp="http://schemas.microsoft.com/office/drawing/2018/hyperlinkcolor" val="tx"/>
                    </a:ext>
                  </a:extLst>
                </a:hlinkClick>
              </a:rPr>
              <a:t>high poverty aid</a:t>
            </a:r>
            <a:r>
              <a:rPr lang="en" sz="1800" b="1" dirty="0">
                <a:solidFill>
                  <a:srgbClr val="292F33"/>
                </a:solidFill>
                <a:highlight>
                  <a:srgbClr val="FFFFFF"/>
                </a:highlight>
                <a:latin typeface="Lato" panose="020F0502020204030203" pitchFamily="34" charset="0"/>
                <a:ea typeface="Calibri"/>
                <a:cs typeface="Calibri"/>
                <a:sym typeface="Calibri"/>
              </a:rPr>
              <a:t>, </a:t>
            </a:r>
            <a:r>
              <a:rPr lang="en" sz="1800" b="1" dirty="0">
                <a:solidFill>
                  <a:srgbClr val="2D2D86"/>
                </a:solidFill>
                <a:highlight>
                  <a:srgbClr val="FFFFFF"/>
                </a:highlight>
                <a:uFill>
                  <a:noFill/>
                </a:uFill>
                <a:latin typeface="Lato" panose="020F0502020204030203" pitchFamily="34" charset="0"/>
                <a:ea typeface="Calibri"/>
                <a:cs typeface="Calibri"/>
                <a:sym typeface="Calibri"/>
                <a:hlinkClick r:id="rId10">
                  <a:extLst>
                    <a:ext uri="{A12FA001-AC4F-418D-AE19-62706E023703}">
                      <ahyp:hlinkClr xmlns:ahyp="http://schemas.microsoft.com/office/drawing/2018/hyperlinkcolor" val="tx"/>
                    </a:ext>
                  </a:extLst>
                </a:hlinkClick>
              </a:rPr>
              <a:t>maintenance of effort (MOE)</a:t>
            </a:r>
            <a:r>
              <a:rPr lang="en" sz="1800" b="1" dirty="0">
                <a:solidFill>
                  <a:srgbClr val="292F33"/>
                </a:solidFill>
                <a:highlight>
                  <a:srgbClr val="FFFFFF"/>
                </a:highlight>
                <a:latin typeface="Lato" panose="020F0502020204030203" pitchFamily="34" charset="0"/>
                <a:ea typeface="Calibri"/>
                <a:cs typeface="Calibri"/>
                <a:sym typeface="Calibri"/>
              </a:rPr>
              <a:t>, and others.</a:t>
            </a:r>
            <a:endParaRPr sz="1800" b="1" dirty="0">
              <a:solidFill>
                <a:schemeClr val="dk1"/>
              </a:solidFill>
              <a:highlight>
                <a:schemeClr val="lt1"/>
              </a:highlight>
              <a:latin typeface="Lato" panose="020F0502020204030203" pitchFamily="34" charset="0"/>
              <a:ea typeface="Calibri"/>
              <a:cs typeface="Calibri"/>
              <a:sym typeface="Calibri"/>
            </a:endParaRPr>
          </a:p>
          <a:p>
            <a:pPr marL="0" lvl="0" indent="0" algn="l" rtl="0">
              <a:lnSpc>
                <a:spcPct val="115000"/>
              </a:lnSpc>
              <a:spcBef>
                <a:spcPts val="5200"/>
              </a:spcBef>
              <a:spcAft>
                <a:spcPts val="0"/>
              </a:spcAft>
              <a:buNone/>
            </a:pPr>
            <a:endParaRPr sz="1700" dirty="0">
              <a:solidFill>
                <a:schemeClr val="dk1"/>
              </a:solidFill>
              <a:highlight>
                <a:schemeClr val="lt1"/>
              </a:highlight>
              <a:latin typeface="Lato"/>
              <a:ea typeface="Lato"/>
              <a:cs typeface="Lato"/>
              <a:sym typeface="Lato"/>
            </a:endParaRPr>
          </a:p>
          <a:p>
            <a:pPr marL="914400" marR="0" lvl="0" indent="0" algn="l" rtl="0">
              <a:lnSpc>
                <a:spcPct val="100000"/>
              </a:lnSpc>
              <a:spcBef>
                <a:spcPts val="1000"/>
              </a:spcBef>
              <a:spcAft>
                <a:spcPts val="439"/>
              </a:spcAft>
              <a:buNone/>
            </a:pPr>
            <a:endParaRPr sz="1700" dirty="0">
              <a:solidFill>
                <a:schemeClr val="dk1"/>
              </a:solidFill>
              <a:latin typeface="Lato"/>
              <a:ea typeface="Lato"/>
              <a:cs typeface="Lato"/>
              <a:sym typeface="Lato"/>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TFS Count Date Snapshot Dashboard</a:t>
            </a:r>
            <a:endParaRPr kumimoji="0" lang="en-US" sz="3600" b="1"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pic>
        <p:nvPicPr>
          <p:cNvPr id="4" name="Picture 3" descr="Screenshot of a TFS Enrollment dynamic crosstabs on WISEdash for Districts using the ‘econ’ filter to view economically disadvantaged and non-economically disadvantaged student data.">
            <a:extLst>
              <a:ext uri="{FF2B5EF4-FFF2-40B4-BE49-F238E27FC236}">
                <a16:creationId xmlns:a16="http://schemas.microsoft.com/office/drawing/2014/main" id="{1DCA305A-9EF4-44AF-7934-DC6C1751AB6D}"/>
              </a:ext>
            </a:extLst>
          </p:cNvPr>
          <p:cNvPicPr>
            <a:picLocks noChangeAspect="1"/>
          </p:cNvPicPr>
          <p:nvPr/>
        </p:nvPicPr>
        <p:blipFill>
          <a:blip r:embed="rId4"/>
          <a:stretch>
            <a:fillRect/>
          </a:stretch>
        </p:blipFill>
        <p:spPr>
          <a:xfrm>
            <a:off x="1721519" y="1098201"/>
            <a:ext cx="5700962" cy="3311680"/>
          </a:xfrm>
          <a:prstGeom prst="rect">
            <a:avLst/>
          </a:prstGeom>
        </p:spPr>
      </p:pic>
    </p:spTree>
    <p:custDataLst>
      <p:tags r:id="rId1"/>
    </p:custDataLst>
    <p:extLst>
      <p:ext uri="{BB962C8B-B14F-4D97-AF65-F5344CB8AC3E}">
        <p14:creationId xmlns:p14="http://schemas.microsoft.com/office/powerpoint/2010/main" val="4109074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1800"/>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Year End Completion Snapshot Dashboard</a:t>
            </a:r>
            <a:endParaRPr kumimoji="0" lang="en-US" sz="3600" b="1"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pic>
        <p:nvPicPr>
          <p:cNvPr id="3" name="Picture 2" descr="Screenshot of a Year End Completion dynamic crosstabs on WISEdash for Districts using the ‘econ’ filter to view economically disadvantaged and non-economically disadvantaged student data.">
            <a:extLst>
              <a:ext uri="{FF2B5EF4-FFF2-40B4-BE49-F238E27FC236}">
                <a16:creationId xmlns:a16="http://schemas.microsoft.com/office/drawing/2014/main" id="{B830C30C-A61C-BDC3-FA92-ED5213984A1C}"/>
              </a:ext>
            </a:extLst>
          </p:cNvPr>
          <p:cNvPicPr>
            <a:picLocks noChangeAspect="1"/>
          </p:cNvPicPr>
          <p:nvPr/>
        </p:nvPicPr>
        <p:blipFill>
          <a:blip r:embed="rId4"/>
          <a:stretch>
            <a:fillRect/>
          </a:stretch>
        </p:blipFill>
        <p:spPr>
          <a:xfrm>
            <a:off x="1766637" y="1102832"/>
            <a:ext cx="5610726" cy="3292397"/>
          </a:xfrm>
          <a:prstGeom prst="rect">
            <a:avLst/>
          </a:prstGeom>
        </p:spPr>
      </p:pic>
    </p:spTree>
    <p:custDataLst>
      <p:tags r:id="rId1"/>
    </p:custDataLst>
    <p:extLst>
      <p:ext uri="{BB962C8B-B14F-4D97-AF65-F5344CB8AC3E}">
        <p14:creationId xmlns:p14="http://schemas.microsoft.com/office/powerpoint/2010/main" val="3817374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1800"/>
              <a:defRPr/>
            </a:pP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WISEdash for Districts: </a:t>
            </a:r>
            <a:b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dirty="0">
                <a:ln>
                  <a:noFill/>
                </a:ln>
                <a:solidFill>
                  <a:schemeClr val="lt1"/>
                </a:solidFill>
                <a:effectLst/>
                <a:uLnTx/>
                <a:uFillTx/>
                <a:latin typeface="Lato Black" panose="020F0A02020204030203" pitchFamily="34" charset="0"/>
                <a:sym typeface="Lato"/>
              </a:rPr>
              <a:t>Enrollment, All Subgroups Dashboard</a:t>
            </a:r>
            <a:endParaRPr kumimoji="0" lang="en-US" sz="3600" b="1" u="none" strike="noStrike" kern="0" cap="none" spc="0" normalizeH="0" baseline="0" noProof="0" dirty="0">
              <a:ln>
                <a:noFill/>
              </a:ln>
              <a:solidFill>
                <a:schemeClr val="lt1"/>
              </a:solidFill>
              <a:effectLst/>
              <a:uLnTx/>
              <a:uFillTx/>
              <a:latin typeface="Lato Black" panose="020F0A02020204030203" pitchFamily="34" charset="0"/>
              <a:sym typeface="Lato"/>
            </a:endParaRPr>
          </a:p>
        </p:txBody>
      </p:sp>
      <p:pic>
        <p:nvPicPr>
          <p:cNvPr id="4" name="Picture 3" descr="Screenshot of a WISEdash for Districts, Topics, Enrollment, All-Subgroups data dashboard to review economically disadvantaged and non-economically disadvantaged student data.">
            <a:extLst>
              <a:ext uri="{FF2B5EF4-FFF2-40B4-BE49-F238E27FC236}">
                <a16:creationId xmlns:a16="http://schemas.microsoft.com/office/drawing/2014/main" id="{4C94EFA7-735F-F763-CAF6-F6BA7292E444}"/>
              </a:ext>
            </a:extLst>
          </p:cNvPr>
          <p:cNvPicPr>
            <a:picLocks noChangeAspect="1"/>
          </p:cNvPicPr>
          <p:nvPr/>
        </p:nvPicPr>
        <p:blipFill>
          <a:blip r:embed="rId4"/>
          <a:stretch>
            <a:fillRect/>
          </a:stretch>
        </p:blipFill>
        <p:spPr>
          <a:xfrm>
            <a:off x="2403307" y="1102900"/>
            <a:ext cx="4337385" cy="3422601"/>
          </a:xfrm>
          <a:prstGeom prst="rect">
            <a:avLst/>
          </a:prstGeom>
          <a:ln w="3175">
            <a:solidFill>
              <a:schemeClr val="bg1">
                <a:lumMod val="50000"/>
              </a:schemeClr>
            </a:solidFill>
          </a:ln>
        </p:spPr>
      </p:pic>
    </p:spTree>
    <p:custDataLst>
      <p:tags r:id="rId1"/>
    </p:custDataLst>
    <p:extLst>
      <p:ext uri="{BB962C8B-B14F-4D97-AF65-F5344CB8AC3E}">
        <p14:creationId xmlns:p14="http://schemas.microsoft.com/office/powerpoint/2010/main" val="2577472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rgbClr val="FFFFFF"/>
                </a:solidFill>
                <a:effectLst/>
                <a:uLnTx/>
                <a:uFillTx/>
                <a:latin typeface="Lato Black"/>
                <a:ea typeface="Lato Black"/>
                <a:cs typeface="Lato Black"/>
                <a:sym typeface="Lato Black"/>
              </a:rPr>
              <a:t>Step</a:t>
            </a:r>
            <a:r>
              <a:rPr kumimoji="0" lang="en-US" sz="3600" b="0" i="0" u="none" strike="noStrike" kern="0" cap="none" spc="0" normalizeH="0" baseline="0" noProof="0">
                <a:ln>
                  <a:noFill/>
                </a:ln>
                <a:solidFill>
                  <a:srgbClr val="FFFFFF"/>
                </a:solidFill>
                <a:effectLst/>
                <a:uLnTx/>
                <a:uFillTx/>
                <a:latin typeface="Lato Black"/>
                <a:ea typeface="Lato Black"/>
                <a:cs typeface="Lato Black"/>
                <a:sym typeface="Lato Black"/>
              </a:rPr>
              <a:t> 4: WISEadmin Portal</a:t>
            </a:r>
          </a:p>
        </p:txBody>
      </p:sp>
      <p:sp>
        <p:nvSpPr>
          <p:cNvPr id="480" name="Google Shape;480;p81"/>
          <p:cNvSpPr txBox="1">
            <a:spLocks noGrp="1"/>
          </p:cNvSpPr>
          <p:nvPr>
            <p:ph type="body" idx="2"/>
          </p:nvPr>
        </p:nvSpPr>
        <p:spPr>
          <a:xfrm>
            <a:off x="478171" y="1082180"/>
            <a:ext cx="8229601" cy="2336021"/>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dirty="0">
                <a:solidFill>
                  <a:srgbClr val="000000"/>
                </a:solidFill>
                <a:latin typeface="Lato Black"/>
                <a:ea typeface="Lato Black"/>
                <a:cs typeface="Lato Black"/>
                <a:sym typeface="Lato Black"/>
              </a:rPr>
              <a:t>Are you a District Administrator or DSA?</a:t>
            </a:r>
            <a:endParaRPr sz="3000" b="0" dirty="0">
              <a:solidFill>
                <a:srgbClr val="000000"/>
              </a:solidFill>
              <a:latin typeface="Arial"/>
              <a:ea typeface="Arial"/>
              <a:cs typeface="Arial"/>
              <a:sym typeface="Arial"/>
            </a:endParaRPr>
          </a:p>
          <a:p>
            <a:pPr marL="0" lvl="0" indent="0" algn="l" rtl="0">
              <a:spcBef>
                <a:spcPts val="3000"/>
              </a:spcBef>
              <a:spcAft>
                <a:spcPts val="0"/>
              </a:spcAft>
              <a:buNone/>
            </a:pPr>
            <a:endParaRPr sz="100" dirty="0">
              <a:solidFill>
                <a:srgbClr val="000000"/>
              </a:solidFill>
            </a:endParaRPr>
          </a:p>
          <a:p>
            <a:pPr marL="0" lvl="0" indent="0" algn="ctr" rtl="0">
              <a:spcBef>
                <a:spcPts val="439"/>
              </a:spcBef>
              <a:spcAft>
                <a:spcPts val="0"/>
              </a:spcAft>
              <a:buNone/>
            </a:pPr>
            <a:r>
              <a:rPr lang="en" sz="3000" b="0" dirty="0">
                <a:solidFill>
                  <a:srgbClr val="000000"/>
                </a:solidFill>
              </a:rPr>
              <a:t>Log into WISEhome, then</a:t>
            </a:r>
          </a:p>
          <a:p>
            <a:pPr marL="0" lvl="0" indent="0" algn="ctr" rtl="0">
              <a:spcBef>
                <a:spcPts val="439"/>
              </a:spcBef>
              <a:spcAft>
                <a:spcPts val="0"/>
              </a:spcAft>
              <a:buNone/>
            </a:pPr>
            <a:r>
              <a:rPr lang="en" sz="3000" b="0" dirty="0">
                <a:solidFill>
                  <a:srgbClr val="000000"/>
                </a:solidFill>
              </a:rPr>
              <a:t>Select “WISEadmin Portal.”</a:t>
            </a:r>
            <a:endParaRPr dirty="0">
              <a:solidFill>
                <a:srgbClr val="000000"/>
              </a:solidFill>
            </a:endParaRPr>
          </a:p>
          <a:p>
            <a:pPr marL="342900" lvl="0" indent="-190500" algn="l" rtl="0">
              <a:spcBef>
                <a:spcPts val="439"/>
              </a:spcBef>
              <a:spcAft>
                <a:spcPts val="439"/>
              </a:spcAft>
              <a:buNone/>
            </a:pPr>
            <a:endParaRPr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WISEadmin Portal: Purpose</a:t>
            </a:r>
            <a:endParaRPr kumimoji="0" lang="en-US" sz="3600" b="1" i="0" u="none" strike="noStrike" kern="0" cap="none" spc="0" normalizeH="0" baseline="0" noProof="0">
              <a:ln>
                <a:noFill/>
              </a:ln>
              <a:solidFill>
                <a:schemeClr val="lt1"/>
              </a:solidFill>
              <a:effectLst/>
              <a:uLnTx/>
              <a:uFillTx/>
              <a:latin typeface="Lato"/>
              <a:ea typeface="Lato"/>
              <a:cs typeface="Lato"/>
              <a:sym typeface="Lato"/>
            </a:endParaRPr>
          </a:p>
        </p:txBody>
      </p:sp>
      <p:sp>
        <p:nvSpPr>
          <p:cNvPr id="486" name="Google Shape;486;p82"/>
          <p:cNvSpPr txBox="1">
            <a:spLocks noGrp="1"/>
          </p:cNvSpPr>
          <p:nvPr>
            <p:ph type="body" idx="2"/>
          </p:nvPr>
        </p:nvSpPr>
        <p:spPr>
          <a:xfrm>
            <a:off x="469337" y="1084333"/>
            <a:ext cx="8229601" cy="2783571"/>
          </a:xfrm>
          <a:prstGeom prst="rect">
            <a:avLst/>
          </a:prstGeom>
        </p:spPr>
        <p:txBody>
          <a:bodyPr spcFirstLastPara="1" wrap="square" lIns="91425" tIns="91425" rIns="91425" bIns="91425" anchor="t" anchorCtr="0">
            <a:noAutofit/>
          </a:bodyPr>
          <a:lstStyle/>
          <a:p>
            <a:pPr>
              <a:lnSpc>
                <a:spcPct val="100000"/>
              </a:lnSpc>
              <a:buSzPts val="2400"/>
            </a:pPr>
            <a:r>
              <a:rPr lang="en" dirty="0"/>
              <a:t>For District and Choice administrators</a:t>
            </a:r>
          </a:p>
          <a:p>
            <a:pPr>
              <a:lnSpc>
                <a:spcPct val="100000"/>
              </a:lnSpc>
              <a:buSzPts val="2400"/>
            </a:pPr>
            <a:r>
              <a:rPr lang="en" dirty="0"/>
              <a:t>A centralized location for reviewing: </a:t>
            </a:r>
          </a:p>
          <a:p>
            <a:pPr marL="971550" lvl="1" indent="-285750">
              <a:lnSpc>
                <a:spcPct val="100000"/>
              </a:lnSpc>
              <a:buSzPct val="100000"/>
              <a:buFont typeface="Courier New" panose="02070309020205020404" pitchFamily="49" charset="0"/>
              <a:buChar char="o"/>
            </a:pPr>
            <a:r>
              <a:rPr lang="en" sz="1800" b="1" dirty="0"/>
              <a:t>administrative snapshot acknowledgments</a:t>
            </a:r>
          </a:p>
          <a:p>
            <a:pPr marL="971550" lvl="1" indent="-285750">
              <a:lnSpc>
                <a:spcPct val="100000"/>
              </a:lnSpc>
              <a:buSzPct val="100000"/>
              <a:buFont typeface="Courier New" panose="02070309020205020404" pitchFamily="49" charset="0"/>
              <a:buChar char="o"/>
            </a:pPr>
            <a:r>
              <a:rPr lang="en" sz="1800" b="1" dirty="0"/>
              <a:t>agency contacts</a:t>
            </a:r>
          </a:p>
          <a:p>
            <a:pPr marL="971550" lvl="1" indent="-285750">
              <a:lnSpc>
                <a:spcPct val="100000"/>
              </a:lnSpc>
              <a:buSzPct val="100000"/>
              <a:buFont typeface="Courier New" panose="02070309020205020404" pitchFamily="49" charset="0"/>
              <a:buChar char="o"/>
            </a:pPr>
            <a:r>
              <a:rPr lang="en" sz="1800" b="1" dirty="0"/>
              <a:t>key performance indicators</a:t>
            </a:r>
            <a:endParaRPr sz="1800" b="1" dirty="0"/>
          </a:p>
          <a:p>
            <a:pPr marL="0" lvl="0" indent="0" algn="l" rtl="0">
              <a:lnSpc>
                <a:spcPct val="100000"/>
              </a:lnSpc>
              <a:spcBef>
                <a:spcPts val="0"/>
              </a:spcBef>
              <a:spcAft>
                <a:spcPts val="0"/>
              </a:spcAft>
              <a:buNone/>
            </a:pPr>
            <a:endParaRPr dirty="0"/>
          </a:p>
          <a:p>
            <a:pPr>
              <a:lnSpc>
                <a:spcPct val="100000"/>
              </a:lnSpc>
              <a:buSzPts val="2400"/>
            </a:pPr>
            <a:r>
              <a:rPr lang="en" dirty="0"/>
              <a:t>WISEadmin Portal = Submitting data errata letters.</a:t>
            </a:r>
            <a:endParaRPr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WISEadmin Portal: Home Screen</a:t>
            </a:r>
            <a:endParaRPr kumimoji="0" lang="en-US" sz="3600" b="1" i="0" u="none" strike="noStrike" kern="0" cap="none" spc="0" normalizeH="0" baseline="0" noProof="0">
              <a:ln>
                <a:noFill/>
              </a:ln>
              <a:solidFill>
                <a:schemeClr val="lt1"/>
              </a:solidFill>
              <a:effectLst/>
              <a:uLnTx/>
              <a:uFillTx/>
              <a:latin typeface="Lato"/>
              <a:ea typeface="Lato"/>
              <a:cs typeface="Lato"/>
              <a:sym typeface="Lato"/>
            </a:endParaRPr>
          </a:p>
        </p:txBody>
      </p:sp>
      <p:pic>
        <p:nvPicPr>
          <p:cNvPr id="3" name="Picture 2" descr="A screenshot of the WISEadmin toolbar: Data reporting and Snapshot (Home, Acknowledgement, Agency Contacts, Snapshot Calendar, Data Errata, Local Assessment, Data Sharing Agreement and District Library Plan), and Cyber Incidents.">
            <a:extLst>
              <a:ext uri="{FF2B5EF4-FFF2-40B4-BE49-F238E27FC236}">
                <a16:creationId xmlns:a16="http://schemas.microsoft.com/office/drawing/2014/main" id="{19EEABBB-D9FE-3F1A-599D-FE26D67B0CE0}"/>
              </a:ext>
            </a:extLst>
          </p:cNvPr>
          <p:cNvPicPr>
            <a:picLocks noChangeAspect="1"/>
          </p:cNvPicPr>
          <p:nvPr/>
        </p:nvPicPr>
        <p:blipFill>
          <a:blip r:embed="rId4"/>
          <a:stretch>
            <a:fillRect/>
          </a:stretch>
        </p:blipFill>
        <p:spPr>
          <a:xfrm>
            <a:off x="-1" y="953651"/>
            <a:ext cx="9144000" cy="715200"/>
          </a:xfrm>
          <a:prstGeom prst="rect">
            <a:avLst/>
          </a:prstGeom>
        </p:spPr>
      </p:pic>
      <p:pic>
        <p:nvPicPr>
          <p:cNvPr id="5" name="Picture 4" descr="A screenshot of the WISEadmin 'home' screen: 6 tiles arranged in 2 columns, 3 rows: District Library Plan, Agency Contacts, Administrator Acknowledgement, WISEdash Key Performance Indicators, Data Errata, Local Assessment Data Sharing Agreement. ">
            <a:extLst>
              <a:ext uri="{FF2B5EF4-FFF2-40B4-BE49-F238E27FC236}">
                <a16:creationId xmlns:a16="http://schemas.microsoft.com/office/drawing/2014/main" id="{664ED1AA-5219-3B66-855C-6CC97D4D5F3E}"/>
              </a:ext>
            </a:extLst>
          </p:cNvPr>
          <p:cNvPicPr>
            <a:picLocks noChangeAspect="1"/>
          </p:cNvPicPr>
          <p:nvPr/>
        </p:nvPicPr>
        <p:blipFill rotWithShape="1">
          <a:blip r:embed="rId5"/>
          <a:srcRect t="11013"/>
          <a:stretch/>
        </p:blipFill>
        <p:spPr>
          <a:xfrm>
            <a:off x="1456392" y="1700164"/>
            <a:ext cx="6231216" cy="3238949"/>
          </a:xfrm>
          <a:prstGeom prst="rect">
            <a:avLst/>
          </a:prstGeom>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Snapshot Agreement</a:t>
            </a:r>
          </a:p>
        </p:txBody>
      </p:sp>
      <p:sp>
        <p:nvSpPr>
          <p:cNvPr id="499" name="Google Shape;499;p84"/>
          <p:cNvSpPr txBox="1">
            <a:spLocks noGrp="1"/>
          </p:cNvSpPr>
          <p:nvPr>
            <p:ph type="body" idx="2"/>
          </p:nvPr>
        </p:nvSpPr>
        <p:spPr>
          <a:xfrm>
            <a:off x="477430" y="1092424"/>
            <a:ext cx="8221508" cy="841075"/>
          </a:xfrm>
          <a:prstGeom prst="rect">
            <a:avLst/>
          </a:prstGeom>
        </p:spPr>
        <p:txBody>
          <a:bodyPr spcFirstLastPara="1" wrap="square" lIns="91425" tIns="91425" rIns="91425" bIns="91425" anchor="t" anchorCtr="0">
            <a:noAutofit/>
          </a:bodyPr>
          <a:lstStyle/>
          <a:p>
            <a:pPr marL="285750" indent="-285750">
              <a:lnSpc>
                <a:spcPct val="115000"/>
              </a:lnSpc>
            </a:pPr>
            <a:r>
              <a:rPr lang="en" dirty="0">
                <a:solidFill>
                  <a:schemeClr val="tx1"/>
                </a:solidFill>
              </a:rPr>
              <a:t>On the Administrator Acknowledgment page, you can review your responsibilities as district administrator over snapshot duties, as well as which contacts have acknowledged each data snapshot.</a:t>
            </a:r>
            <a:endParaRPr dirty="0">
              <a:solidFill>
                <a:schemeClr val="tx1"/>
              </a:solidFill>
            </a:endParaRPr>
          </a:p>
        </p:txBody>
      </p:sp>
      <p:grpSp>
        <p:nvGrpSpPr>
          <p:cNvPr id="5" name="Group 4" descr="Screenshot of the WISEadmin Portal Administrator Acknowledgements screen for Data Snapshot Agreement. ">
            <a:extLst>
              <a:ext uri="{FF2B5EF4-FFF2-40B4-BE49-F238E27FC236}">
                <a16:creationId xmlns:a16="http://schemas.microsoft.com/office/drawing/2014/main" id="{FBA135FF-45B2-7110-C2B7-45C51BD843F8}"/>
              </a:ext>
            </a:extLst>
          </p:cNvPr>
          <p:cNvGrpSpPr/>
          <p:nvPr/>
        </p:nvGrpSpPr>
        <p:grpSpPr>
          <a:xfrm>
            <a:off x="152400" y="2162930"/>
            <a:ext cx="8839200" cy="2239797"/>
            <a:chOff x="152400" y="2090102"/>
            <a:chExt cx="8839200" cy="2239797"/>
          </a:xfrm>
        </p:grpSpPr>
        <p:pic>
          <p:nvPicPr>
            <p:cNvPr id="500" name="Google Shape;500;p84" descr="Screenshot of the WISEadmin Portal Administrator Acknowledgement screen, Data Snapshot Acknowledgement."/>
            <p:cNvPicPr preferRelativeResize="0"/>
            <p:nvPr/>
          </p:nvPicPr>
          <p:blipFill>
            <a:blip r:embed="rId4">
              <a:alphaModFix/>
            </a:blip>
            <a:stretch>
              <a:fillRect/>
            </a:stretch>
          </p:blipFill>
          <p:spPr>
            <a:xfrm>
              <a:off x="152400" y="2090102"/>
              <a:ext cx="8839200" cy="2239797"/>
            </a:xfrm>
            <a:prstGeom prst="rect">
              <a:avLst/>
            </a:prstGeom>
            <a:noFill/>
            <a:ln w="3175">
              <a:solidFill>
                <a:schemeClr val="bg1">
                  <a:lumMod val="50000"/>
                </a:schemeClr>
              </a:solidFill>
            </a:ln>
          </p:spPr>
        </p:pic>
        <p:pic>
          <p:nvPicPr>
            <p:cNvPr id="3" name="Picture 2">
              <a:extLst>
                <a:ext uri="{FF2B5EF4-FFF2-40B4-BE49-F238E27FC236}">
                  <a16:creationId xmlns:a16="http://schemas.microsoft.com/office/drawing/2014/main" id="{0616E7C7-0955-CA0C-D351-AA764BC21B1B}"/>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3510302"/>
              <a:ext cx="1415676" cy="198703"/>
            </a:xfrm>
            <a:prstGeom prst="rect">
              <a:avLst/>
            </a:prstGeom>
            <a:ln w="3175">
              <a:solidFill>
                <a:schemeClr val="bg1">
                  <a:lumMod val="50000"/>
                </a:schemeClr>
              </a:solidFill>
            </a:ln>
          </p:spPr>
        </p:pic>
        <p:pic>
          <p:nvPicPr>
            <p:cNvPr id="4" name="Picture 3">
              <a:extLst>
                <a:ext uri="{FF2B5EF4-FFF2-40B4-BE49-F238E27FC236}">
                  <a16:creationId xmlns:a16="http://schemas.microsoft.com/office/drawing/2014/main" id="{624FF79D-63AA-EB42-6355-57F7EED0407C}"/>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4067303"/>
              <a:ext cx="1415676" cy="198703"/>
            </a:xfrm>
            <a:prstGeom prst="rect">
              <a:avLst/>
            </a:prstGeom>
            <a:ln w="3175">
              <a:solidFill>
                <a:schemeClr val="bg1">
                  <a:lumMod val="50000"/>
                </a:schemeClr>
              </a:solidFill>
            </a:ln>
          </p:spPr>
        </p:pic>
      </p:gr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5"/>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Quality Agreement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506" name="Google Shape;506;p85"/>
          <p:cNvSpPr txBox="1">
            <a:spLocks noGrp="1"/>
          </p:cNvSpPr>
          <p:nvPr>
            <p:ph type="body" idx="2"/>
          </p:nvPr>
        </p:nvSpPr>
        <p:spPr>
          <a:xfrm>
            <a:off x="132050" y="1090400"/>
            <a:ext cx="8636100" cy="920750"/>
          </a:xfrm>
          <a:prstGeom prst="rect">
            <a:avLst/>
          </a:prstGeom>
        </p:spPr>
        <p:txBody>
          <a:bodyPr spcFirstLastPara="1" wrap="square" lIns="91425" tIns="91425" rIns="91425" bIns="91425" anchor="t" anchorCtr="0">
            <a:noAutofit/>
          </a:bodyPr>
          <a:lstStyle/>
          <a:p>
            <a:pPr marL="285750" indent="-285750">
              <a:lnSpc>
                <a:spcPct val="115000"/>
              </a:lnSpc>
            </a:pPr>
            <a:r>
              <a:rPr lang="en" sz="1800" dirty="0">
                <a:solidFill>
                  <a:schemeClr val="tx1"/>
                </a:solidFill>
              </a:rPr>
              <a:t>At the bottom of the page, fill out the Data Quality Acknowledgment form to:</a:t>
            </a:r>
          </a:p>
          <a:p>
            <a:pPr marL="742950" lvl="1" indent="-285750">
              <a:lnSpc>
                <a:spcPct val="115000"/>
              </a:lnSpc>
              <a:buSzPct val="100000"/>
              <a:buFont typeface="Courier New" panose="02070309020205020404" pitchFamily="49" charset="0"/>
              <a:buChar char="o"/>
            </a:pPr>
            <a:r>
              <a:rPr lang="en" dirty="0">
                <a:solidFill>
                  <a:schemeClr val="tx1"/>
                </a:solidFill>
              </a:rPr>
              <a:t>acknowledge your administrative responsibilities for the snapshot, </a:t>
            </a:r>
          </a:p>
          <a:p>
            <a:pPr marL="742950" lvl="1" indent="-285750">
              <a:lnSpc>
                <a:spcPct val="115000"/>
              </a:lnSpc>
              <a:buSzPct val="100000"/>
              <a:buFont typeface="Courier New" panose="02070309020205020404" pitchFamily="49" charset="0"/>
              <a:buChar char="o"/>
            </a:pPr>
            <a:r>
              <a:rPr lang="en" dirty="0">
                <a:solidFill>
                  <a:schemeClr val="tx1"/>
                </a:solidFill>
              </a:rPr>
              <a:t>click the check box, </a:t>
            </a:r>
          </a:p>
          <a:p>
            <a:pPr marL="742950" lvl="1" indent="-285750">
              <a:lnSpc>
                <a:spcPct val="115000"/>
              </a:lnSpc>
              <a:buSzPct val="100000"/>
              <a:buFont typeface="Courier New" panose="02070309020205020404" pitchFamily="49" charset="0"/>
              <a:buChar char="o"/>
            </a:pPr>
            <a:r>
              <a:rPr lang="en" dirty="0">
                <a:solidFill>
                  <a:schemeClr val="tx1"/>
                </a:solidFill>
              </a:rPr>
              <a:t>then click Submit.</a:t>
            </a:r>
            <a:endParaRPr dirty="0">
              <a:solidFill>
                <a:schemeClr val="tx1"/>
              </a:solidFill>
            </a:endParaRPr>
          </a:p>
        </p:txBody>
      </p:sp>
      <p:pic>
        <p:nvPicPr>
          <p:cNvPr id="507" name="Google Shape;507;p85" descr="Screenshot of WISEadmin Portal Data Quality Acknowledgement screen. "/>
          <p:cNvPicPr preferRelativeResize="0"/>
          <p:nvPr/>
        </p:nvPicPr>
        <p:blipFill>
          <a:blip r:embed="rId4">
            <a:alphaModFix/>
          </a:blip>
          <a:stretch>
            <a:fillRect/>
          </a:stretch>
        </p:blipFill>
        <p:spPr>
          <a:xfrm>
            <a:off x="3117564" y="1864064"/>
            <a:ext cx="5650586" cy="2536574"/>
          </a:xfrm>
          <a:prstGeom prst="rect">
            <a:avLst/>
          </a:prstGeom>
          <a:noFill/>
          <a:ln w="3175">
            <a:solidFill>
              <a:schemeClr val="bg1">
                <a:lumMod val="50000"/>
              </a:schemeClr>
            </a:solidFill>
          </a:ln>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Calendar</a:t>
            </a:r>
          </a:p>
        </p:txBody>
      </p:sp>
      <p:sp>
        <p:nvSpPr>
          <p:cNvPr id="513" name="Google Shape;513;p86"/>
          <p:cNvSpPr txBox="1">
            <a:spLocks noGrp="1"/>
          </p:cNvSpPr>
          <p:nvPr>
            <p:ph type="body" idx="2"/>
          </p:nvPr>
        </p:nvSpPr>
        <p:spPr>
          <a:xfrm>
            <a:off x="455486" y="1108609"/>
            <a:ext cx="4116513" cy="2273862"/>
          </a:xfrm>
          <a:prstGeom prst="rect">
            <a:avLst/>
          </a:prstGeom>
        </p:spPr>
        <p:txBody>
          <a:bodyPr spcFirstLastPara="1" wrap="square" lIns="91425" tIns="91425" rIns="91425" bIns="91425" anchor="t" anchorCtr="0">
            <a:noAutofit/>
          </a:bodyPr>
          <a:lstStyle/>
          <a:p>
            <a:pPr marL="285750" indent="-285750">
              <a:lnSpc>
                <a:spcPct val="115000"/>
              </a:lnSpc>
            </a:pPr>
            <a:r>
              <a:rPr lang="en" sz="1800" dirty="0"/>
              <a:t>A quick link to the snapshot calendar on the DPI website. </a:t>
            </a:r>
          </a:p>
          <a:p>
            <a:pPr marL="285750" indent="-285750">
              <a:lnSpc>
                <a:spcPct val="115000"/>
              </a:lnSpc>
            </a:pPr>
            <a:endParaRPr lang="en" sz="1800" dirty="0"/>
          </a:p>
          <a:p>
            <a:pPr marL="285750" indent="-285750">
              <a:lnSpc>
                <a:spcPct val="115000"/>
              </a:lnSpc>
            </a:pPr>
            <a:r>
              <a:rPr lang="en" dirty="0"/>
              <a:t>Allows for </a:t>
            </a:r>
            <a:r>
              <a:rPr lang="en" sz="1800" dirty="0"/>
              <a:t>quick check-ins on upcoming important dates for annual snapshots.</a:t>
            </a:r>
            <a:endParaRPr sz="1800" dirty="0"/>
          </a:p>
        </p:txBody>
      </p:sp>
      <p:pic>
        <p:nvPicPr>
          <p:cNvPr id="2" name="Picture 1" descr="Screenshot of the WISE Events Calendar showing November 2023.">
            <a:extLst>
              <a:ext uri="{FF2B5EF4-FFF2-40B4-BE49-F238E27FC236}">
                <a16:creationId xmlns:a16="http://schemas.microsoft.com/office/drawing/2014/main" id="{A74EF805-2882-CCDC-D541-64513B4E9E4C}"/>
              </a:ext>
            </a:extLst>
          </p:cNvPr>
          <p:cNvPicPr>
            <a:picLocks noChangeAspect="1"/>
          </p:cNvPicPr>
          <p:nvPr/>
        </p:nvPicPr>
        <p:blipFill>
          <a:blip r:embed="rId4"/>
          <a:stretch>
            <a:fillRect/>
          </a:stretch>
        </p:blipFill>
        <p:spPr>
          <a:xfrm>
            <a:off x="4903775" y="1108609"/>
            <a:ext cx="3784739" cy="3421779"/>
          </a:xfrm>
          <a:prstGeom prst="rect">
            <a:avLst/>
          </a:prstGeom>
          <a:ln w="3175">
            <a:solidFill>
              <a:schemeClr val="bg1">
                <a:lumMod val="50000"/>
              </a:schemeClr>
            </a:solidFill>
          </a:ln>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78F39-9EC8-8441-2982-A8ADFE09DD0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District Library Plan</a:t>
            </a:r>
          </a:p>
        </p:txBody>
      </p:sp>
      <p:sp>
        <p:nvSpPr>
          <p:cNvPr id="3" name="Text Placeholder 2">
            <a:extLst>
              <a:ext uri="{FF2B5EF4-FFF2-40B4-BE49-F238E27FC236}">
                <a16:creationId xmlns:a16="http://schemas.microsoft.com/office/drawing/2014/main" id="{E3ACFACF-03B6-AC15-B46A-D34BA3CCF9CD}"/>
              </a:ext>
            </a:extLst>
          </p:cNvPr>
          <p:cNvSpPr>
            <a:spLocks noGrp="1"/>
          </p:cNvSpPr>
          <p:nvPr>
            <p:ph type="body" idx="2"/>
          </p:nvPr>
        </p:nvSpPr>
        <p:spPr>
          <a:xfrm>
            <a:off x="453153" y="1084332"/>
            <a:ext cx="8245785" cy="2593071"/>
          </a:xfrm>
        </p:spPr>
        <p:txBody>
          <a:bodyPr/>
          <a:lstStyle/>
          <a:p>
            <a:pPr marL="76200" indent="0">
              <a:buNone/>
            </a:pPr>
            <a:r>
              <a:rPr lang="en-US" sz="2000" dirty="0"/>
              <a:t>District Library Plan</a:t>
            </a:r>
            <a:endParaRPr lang="en-US" dirty="0"/>
          </a:p>
          <a:p>
            <a:r>
              <a:rPr lang="en-US" sz="1800" dirty="0"/>
              <a:t>New to WISEadmin in the 2023-24 school year.</a:t>
            </a:r>
            <a:endParaRPr lang="en-US" dirty="0"/>
          </a:p>
          <a:p>
            <a:r>
              <a:rPr lang="en-US" sz="1800" dirty="0"/>
              <a:t>Board approved district library plans have been required since 1974.</a:t>
            </a:r>
            <a:endParaRPr lang="en-US" dirty="0"/>
          </a:p>
          <a:p>
            <a:r>
              <a:rPr lang="en-US" sz="1800" dirty="0"/>
              <a:t>Most recently this has been reported through the Digital Learning Survey.</a:t>
            </a:r>
            <a:endParaRPr lang="en-US" dirty="0"/>
          </a:p>
          <a:p>
            <a:r>
              <a:rPr lang="en-US" sz="1800" dirty="0"/>
              <a:t>More info: </a:t>
            </a:r>
            <a:r>
              <a:rPr lang="en-US" sz="1800" dirty="0">
                <a:solidFill>
                  <a:srgbClr val="0563C1"/>
                </a:solidFill>
                <a:hlinkClick r:id="rId3"/>
              </a:rPr>
              <a:t>DPI ‘District Library Plan New Data Collection Tool’ webpage</a:t>
            </a:r>
            <a:r>
              <a:rPr lang="en-US" sz="1800" dirty="0"/>
              <a:t>.</a:t>
            </a:r>
            <a:endParaRPr lang="en-US" dirty="0"/>
          </a:p>
          <a:p>
            <a:r>
              <a:rPr lang="en-US" sz="1800" dirty="0">
                <a:solidFill>
                  <a:srgbClr val="0563C1"/>
                </a:solidFill>
                <a:hlinkClick r:id="rId4"/>
              </a:rPr>
              <a:t>Data elements page for the District Library Plan</a:t>
            </a:r>
            <a:r>
              <a:rPr lang="en-US" sz="1800" dirty="0">
                <a:solidFill>
                  <a:srgbClr val="0563C1"/>
                </a:solidFill>
              </a:rPr>
              <a:t>.</a:t>
            </a:r>
            <a:endParaRPr lang="en-US" dirty="0"/>
          </a:p>
          <a:p>
            <a:pPr marL="76200" indent="0">
              <a:buNone/>
            </a:pPr>
            <a:endParaRPr lang="en-US" dirty="0"/>
          </a:p>
        </p:txBody>
      </p:sp>
    </p:spTree>
    <p:custDataLst>
      <p:tags r:id="rId1"/>
    </p:custDataLst>
    <p:extLst>
      <p:ext uri="{BB962C8B-B14F-4D97-AF65-F5344CB8AC3E}">
        <p14:creationId xmlns:p14="http://schemas.microsoft.com/office/powerpoint/2010/main" val="271463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dirty="0"/>
              <a:t>Data is: </a:t>
            </a:r>
            <a:endParaRPr dirty="0"/>
          </a:p>
          <a:p>
            <a:pPr marL="406400" indent="-285750">
              <a:lnSpc>
                <a:spcPct val="100000"/>
              </a:lnSpc>
              <a:buSzPts val="1700"/>
            </a:pPr>
            <a:r>
              <a:rPr lang="en" dirty="0"/>
              <a:t>entered into your vendor tool (SIS, Special Ed tool, etc.)</a:t>
            </a:r>
            <a:endParaRPr dirty="0"/>
          </a:p>
          <a:p>
            <a:pPr marL="406400" indent="-285750">
              <a:lnSpc>
                <a:spcPct val="100000"/>
              </a:lnSpc>
              <a:buSzPts val="1700"/>
            </a:pPr>
            <a:r>
              <a:rPr lang="en" dirty="0"/>
              <a:t>pushed to WISEdata and run through data quality checks (validations)</a:t>
            </a:r>
            <a:endParaRPr dirty="0"/>
          </a:p>
          <a:p>
            <a:pPr marL="406400" indent="-285750">
              <a:lnSpc>
                <a:spcPct val="100000"/>
              </a:lnSpc>
              <a:buClr>
                <a:srgbClr val="000000"/>
              </a:buClr>
              <a:buSzPts val="1700"/>
            </a:pPr>
            <a:r>
              <a:rPr lang="en" dirty="0">
                <a:solidFill>
                  <a:srgbClr val="000000"/>
                </a:solidFill>
              </a:rPr>
              <a:t>validated in the system on the day and time of the snapshot, loaded to WISEdash, and “snapped” for reporting purposes</a:t>
            </a:r>
            <a:endParaRPr dirty="0">
              <a:solidFill>
                <a:srgbClr val="000000"/>
              </a:solidFill>
            </a:endParaRPr>
          </a:p>
          <a:p>
            <a:pPr marL="0" marR="0" lvl="0" indent="0" algn="l" rtl="0">
              <a:lnSpc>
                <a:spcPct val="100000"/>
              </a:lnSpc>
              <a:spcBef>
                <a:spcPts val="0"/>
              </a:spcBef>
              <a:spcAft>
                <a:spcPts val="0"/>
              </a:spcAft>
              <a:buNone/>
            </a:pPr>
            <a:endParaRPr dirty="0"/>
          </a:p>
          <a:p>
            <a:pPr marL="0" lvl="0" indent="0" algn="l" rtl="0">
              <a:lnSpc>
                <a:spcPct val="100000"/>
              </a:lnSpc>
              <a:spcBef>
                <a:spcPts val="0"/>
              </a:spcBef>
              <a:spcAft>
                <a:spcPts val="439"/>
              </a:spcAft>
              <a:buNone/>
            </a:pPr>
            <a:r>
              <a:rPr lang="en" dirty="0"/>
              <a:t>Users can use WISEdata Portal validation results to go back to their vendor tool to make corrections and push the corrected data to WISEdata through December 5.</a:t>
            </a:r>
            <a:endParaRPr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0DDE0-1238-D395-C1F2-2862C6F4F7D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WISEadmin Portal: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District Library Plan data elements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5" name="TextBox 4">
            <a:extLst>
              <a:ext uri="{FF2B5EF4-FFF2-40B4-BE49-F238E27FC236}">
                <a16:creationId xmlns:a16="http://schemas.microsoft.com/office/drawing/2014/main" id="{07BD8018-8C70-A786-89B2-4AF91DACFCC2}"/>
              </a:ext>
            </a:extLst>
          </p:cNvPr>
          <p:cNvSpPr txBox="1"/>
          <p:nvPr/>
        </p:nvSpPr>
        <p:spPr>
          <a:xfrm>
            <a:off x="469338" y="1100354"/>
            <a:ext cx="8229600" cy="258532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800" b="1" i="0" u="sng" dirty="0">
                <a:solidFill>
                  <a:srgbClr val="333399"/>
                </a:solidFill>
                <a:effectLst/>
                <a:latin typeface="Lato" panose="020F0502020204030203" pitchFamily="34" charset="0"/>
                <a:ea typeface="Times New Roman" panose="02020603050405020304" pitchFamily="18" charset="0"/>
                <a:cs typeface="Lato Light" panose="020F0302020204030203" pitchFamily="34" charset="0"/>
                <a:hlinkClick r:id="rId3"/>
              </a:rPr>
              <a:t>Date of Board Approval</a:t>
            </a:r>
            <a:endParaRPr lang="en-US" sz="1800" b="1" dirty="0">
              <a:effectLst/>
              <a:latin typeface="Lato" panose="020F0502020204030203" pitchFamily="34" charset="0"/>
              <a:ea typeface="Lato" panose="020F0502020204030203" pitchFamily="34" charset="0"/>
              <a:cs typeface="Lato Light" panose="020F0302020204030203"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Lato" panose="020F0502020204030203" pitchFamily="34" charset="0"/>
                <a:ea typeface="Lato" panose="020F0502020204030203" pitchFamily="34" charset="0"/>
                <a:cs typeface="Lato Light" panose="020F0302020204030203" pitchFamily="34" charset="0"/>
              </a:rPr>
              <a:t>Date of Board Approval data element refers to the date on which a public school/district school board approved the District Library Plan.</a:t>
            </a:r>
          </a:p>
          <a:p>
            <a:pPr marL="742950" marR="0" lvl="1" indent="-285750">
              <a:spcBef>
                <a:spcPts val="0"/>
              </a:spcBef>
              <a:spcAft>
                <a:spcPts val="0"/>
              </a:spcAft>
              <a:buFont typeface="Courier New" panose="02070309020205020404" pitchFamily="49" charset="0"/>
              <a:buChar char="o"/>
            </a:pPr>
            <a:endParaRPr lang="en-US" sz="1800" b="1" dirty="0">
              <a:effectLst/>
              <a:latin typeface="Lato" panose="020F0502020204030203" pitchFamily="34" charset="0"/>
              <a:ea typeface="Lato" panose="020F0502020204030203" pitchFamily="34" charset="0"/>
              <a:cs typeface="Lato Light" panose="020F0302020204030203" pitchFamily="34" charset="0"/>
            </a:endParaRPr>
          </a:p>
          <a:p>
            <a:pPr marL="342900" marR="0" lvl="0" indent="-342900">
              <a:spcBef>
                <a:spcPts val="0"/>
              </a:spcBef>
              <a:spcAft>
                <a:spcPts val="0"/>
              </a:spcAft>
              <a:buFont typeface="Symbol" panose="05050102010706020507" pitchFamily="18" charset="2"/>
              <a:buChar char=""/>
            </a:pPr>
            <a:r>
              <a:rPr lang="en-US" sz="1800" b="1" i="0" u="sng" dirty="0">
                <a:solidFill>
                  <a:srgbClr val="333399"/>
                </a:solidFill>
                <a:effectLst/>
                <a:latin typeface="Lato" panose="020F0502020204030203" pitchFamily="34" charset="0"/>
                <a:ea typeface="Times New Roman" panose="02020603050405020304" pitchFamily="18" charset="0"/>
                <a:cs typeface="Lato Light" panose="020F0302020204030203" pitchFamily="34" charset="0"/>
                <a:hlinkClick r:id="rId4"/>
              </a:rPr>
              <a:t>District Library Media Specialist</a:t>
            </a:r>
            <a:endParaRPr lang="en-US" sz="1800" b="1" dirty="0">
              <a:effectLst/>
              <a:latin typeface="Lato" panose="020F0502020204030203" pitchFamily="34" charset="0"/>
              <a:ea typeface="Lato" panose="020F0502020204030203" pitchFamily="34" charset="0"/>
              <a:cs typeface="Lato Light" panose="020F0302020204030203"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Lato" panose="020F0502020204030203" pitchFamily="34" charset="0"/>
                <a:ea typeface="Lato" panose="020F0502020204030203" pitchFamily="34" charset="0"/>
                <a:cs typeface="Lato Light" panose="020F0302020204030203" pitchFamily="34" charset="0"/>
              </a:rPr>
              <a:t>District Library Media Specialist is actually three distinct data elements in WISEadmin Portal within the District Library Plan; however, they work together. These dates are provided from a dynamic, drop-down field in WISEadmin Portal.</a:t>
            </a:r>
          </a:p>
        </p:txBody>
      </p:sp>
    </p:spTree>
    <p:custDataLst>
      <p:tags r:id="rId1"/>
    </p:custDataLst>
    <p:extLst>
      <p:ext uri="{BB962C8B-B14F-4D97-AF65-F5344CB8AC3E}">
        <p14:creationId xmlns:p14="http://schemas.microsoft.com/office/powerpoint/2010/main" val="1017018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D0F60-5E95-A007-6265-40233D3B580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WISEadmin Portal :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District Library Plan data elements </a:t>
            </a:r>
            <a:r>
              <a:rPr kumimoji="0" lang="en-US" sz="1600" b="1" i="1" u="none" strike="noStrike" kern="0" cap="none" spc="0" normalizeH="0" baseline="0" noProof="0">
                <a:ln>
                  <a:noFill/>
                </a:ln>
                <a:solidFill>
                  <a:schemeClr val="lt1"/>
                </a:solidFill>
                <a:effectLst/>
                <a:uLnTx/>
                <a:uFillTx/>
                <a:latin typeface="Lato"/>
                <a:ea typeface="Lato"/>
                <a:cs typeface="Lato"/>
                <a:sym typeface="Lato"/>
              </a:rPr>
              <a:t>(2 of 2)</a:t>
            </a:r>
            <a:endParaRPr kumimoji="0" lang="en-US" sz="3600" b="1" i="0" u="none" strike="noStrike" kern="0" cap="none" spc="0" normalizeH="0" baseline="0" noProof="0">
              <a:ln>
                <a:noFill/>
              </a:ln>
              <a:solidFill>
                <a:schemeClr val="lt1"/>
              </a:solidFill>
              <a:effectLst/>
              <a:uLnTx/>
              <a:uFillTx/>
              <a:latin typeface="Lato"/>
              <a:ea typeface="Lato"/>
              <a:cs typeface="Lato"/>
              <a:sym typeface="Lato"/>
            </a:endParaRPr>
          </a:p>
        </p:txBody>
      </p:sp>
      <p:sp>
        <p:nvSpPr>
          <p:cNvPr id="3" name="TextBox 2">
            <a:extLst>
              <a:ext uri="{FF2B5EF4-FFF2-40B4-BE49-F238E27FC236}">
                <a16:creationId xmlns:a16="http://schemas.microsoft.com/office/drawing/2014/main" id="{5A39AD81-89E2-E2E3-A99A-4E81AF68EE6B}"/>
              </a:ext>
            </a:extLst>
          </p:cNvPr>
          <p:cNvSpPr txBox="1"/>
          <p:nvPr/>
        </p:nvSpPr>
        <p:spPr>
          <a:xfrm>
            <a:off x="469338" y="1100354"/>
            <a:ext cx="8229600" cy="258532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800" b="1" u="sng" dirty="0">
                <a:solidFill>
                  <a:srgbClr val="333399"/>
                </a:solidFill>
                <a:effectLst/>
                <a:latin typeface="Lato" panose="020F0502020204030203" pitchFamily="34" charset="0"/>
                <a:ea typeface="Times New Roman" panose="02020603050405020304" pitchFamily="18" charset="0"/>
                <a:cs typeface="Lato Light" panose="020F0302020204030203" pitchFamily="34" charset="0"/>
                <a:hlinkClick r:id="rId3"/>
              </a:rPr>
              <a:t>District Library Plan Link</a:t>
            </a:r>
            <a:endParaRPr lang="en-US" sz="1800" b="1" dirty="0">
              <a:effectLst/>
              <a:latin typeface="Lato" panose="020F0502020204030203" pitchFamily="34" charset="0"/>
              <a:ea typeface="Lato" panose="020F0502020204030203" pitchFamily="34" charset="0"/>
              <a:cs typeface="Lato Light" panose="020F0302020204030203"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Lato" panose="020F0502020204030203" pitchFamily="34" charset="0"/>
                <a:ea typeface="Lato" panose="020F0502020204030203" pitchFamily="34" charset="0"/>
                <a:cs typeface="Lato Light" panose="020F0302020204030203" pitchFamily="34" charset="0"/>
              </a:rPr>
              <a:t>District Library Plan Link data element refers to the URL for the webpage that displays a school/district </a:t>
            </a:r>
            <a:r>
              <a:rPr lang="en-US" sz="1800" b="1" dirty="0" err="1">
                <a:effectLst/>
                <a:latin typeface="Lato" panose="020F0502020204030203" pitchFamily="34" charset="0"/>
                <a:ea typeface="Lato" panose="020F0502020204030203" pitchFamily="34" charset="0"/>
                <a:cs typeface="Lato Light" panose="020F0302020204030203" pitchFamily="34" charset="0"/>
              </a:rPr>
              <a:t>District</a:t>
            </a:r>
            <a:r>
              <a:rPr lang="en-US" sz="1800" b="1" dirty="0">
                <a:effectLst/>
                <a:latin typeface="Lato" panose="020F0502020204030203" pitchFamily="34" charset="0"/>
                <a:ea typeface="Lato" panose="020F0502020204030203" pitchFamily="34" charset="0"/>
                <a:cs typeface="Lato Light" panose="020F0302020204030203" pitchFamily="34" charset="0"/>
              </a:rPr>
              <a:t> Library Plan.</a:t>
            </a:r>
          </a:p>
          <a:p>
            <a:pPr marL="742950" marR="0" lvl="1" indent="-285750">
              <a:spcBef>
                <a:spcPts val="0"/>
              </a:spcBef>
              <a:spcAft>
                <a:spcPts val="0"/>
              </a:spcAft>
              <a:buFont typeface="Courier New" panose="02070309020205020404" pitchFamily="49" charset="0"/>
              <a:buChar char="o"/>
            </a:pPr>
            <a:endParaRPr lang="en-US" sz="1800" b="1" dirty="0">
              <a:effectLst/>
              <a:latin typeface="Lato" panose="020F0502020204030203" pitchFamily="34" charset="0"/>
              <a:ea typeface="Lato" panose="020F0502020204030203" pitchFamily="34" charset="0"/>
              <a:cs typeface="Lato Light" panose="020F0302020204030203" pitchFamily="34" charset="0"/>
            </a:endParaRPr>
          </a:p>
          <a:p>
            <a:pPr marL="342900" marR="0" lvl="0" indent="-342900">
              <a:spcBef>
                <a:spcPts val="0"/>
              </a:spcBef>
              <a:spcAft>
                <a:spcPts val="0"/>
              </a:spcAft>
              <a:buFont typeface="Symbol" panose="05050102010706020507" pitchFamily="18" charset="2"/>
              <a:buChar char=""/>
            </a:pPr>
            <a:r>
              <a:rPr lang="en-US" sz="1800" b="1" u="sng" dirty="0">
                <a:solidFill>
                  <a:srgbClr val="333399"/>
                </a:solidFill>
                <a:effectLst/>
                <a:latin typeface="Lato" panose="020F0502020204030203" pitchFamily="34" charset="0"/>
                <a:ea typeface="Times New Roman" panose="02020603050405020304" pitchFamily="18" charset="0"/>
                <a:cs typeface="Lato Light" panose="020F0302020204030203" pitchFamily="34" charset="0"/>
                <a:hlinkClick r:id="rId4"/>
              </a:rPr>
              <a:t>Implementation Year From/To</a:t>
            </a:r>
            <a:endParaRPr lang="en-US" sz="1800" b="1" dirty="0">
              <a:effectLst/>
              <a:latin typeface="Lato" panose="020F0502020204030203" pitchFamily="34" charset="0"/>
              <a:ea typeface="Lato" panose="020F0502020204030203" pitchFamily="34" charset="0"/>
              <a:cs typeface="Lato Light" panose="020F0302020204030203"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Lato" panose="020F0502020204030203" pitchFamily="34" charset="0"/>
                <a:ea typeface="Lato" panose="020F0502020204030203" pitchFamily="34" charset="0"/>
                <a:cs typeface="Lato Light" panose="020F0302020204030203" pitchFamily="34" charset="0"/>
              </a:rPr>
              <a:t>Implementation Year To and Implementation Year From are two distinct data elements on WISEadmin Portal within the District Library Plan; however, they work together. These dates are provided from a dynamic, drop-down field in WISEadmin Portal.</a:t>
            </a:r>
          </a:p>
        </p:txBody>
      </p:sp>
    </p:spTree>
    <p:custDataLst>
      <p:tags r:id="rId1"/>
    </p:custDataLst>
    <p:extLst>
      <p:ext uri="{BB962C8B-B14F-4D97-AF65-F5344CB8AC3E}">
        <p14:creationId xmlns:p14="http://schemas.microsoft.com/office/powerpoint/2010/main" val="583911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21782-2C58-C635-6A70-17B1F92151D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District Library Plan screen</a:t>
            </a:r>
          </a:p>
        </p:txBody>
      </p:sp>
      <p:pic>
        <p:nvPicPr>
          <p:cNvPr id="4" name="Picture 3" descr="A screen shot of the WISEadmin District Library Plan submission page, requiring the submission of board approval date, implementation year date range, library plan link, and the name and email address of the district Library Media Specialist. ">
            <a:extLst>
              <a:ext uri="{FF2B5EF4-FFF2-40B4-BE49-F238E27FC236}">
                <a16:creationId xmlns:a16="http://schemas.microsoft.com/office/drawing/2014/main" id="{96CFFAE2-7E40-06A1-1114-1311F1B94D24}"/>
              </a:ext>
            </a:extLst>
          </p:cNvPr>
          <p:cNvPicPr>
            <a:picLocks noChangeAspect="1"/>
          </p:cNvPicPr>
          <p:nvPr/>
        </p:nvPicPr>
        <p:blipFill>
          <a:blip r:embed="rId3"/>
          <a:stretch>
            <a:fillRect/>
          </a:stretch>
        </p:blipFill>
        <p:spPr>
          <a:xfrm>
            <a:off x="71437" y="1073375"/>
            <a:ext cx="9001125" cy="3352800"/>
          </a:xfrm>
          <a:prstGeom prst="rect">
            <a:avLst/>
          </a:prstGeom>
          <a:ln w="3175">
            <a:solidFill>
              <a:schemeClr val="bg1">
                <a:lumMod val="50000"/>
              </a:schemeClr>
            </a:solidFill>
          </a:ln>
        </p:spPr>
      </p:pic>
    </p:spTree>
    <p:custDataLst>
      <p:tags r:id="rId1"/>
    </p:custDataLst>
    <p:extLst>
      <p:ext uri="{BB962C8B-B14F-4D97-AF65-F5344CB8AC3E}">
        <p14:creationId xmlns:p14="http://schemas.microsoft.com/office/powerpoint/2010/main" val="73084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5:  Final Tasks - Acknowledgement</a:t>
            </a:r>
          </a:p>
        </p:txBody>
      </p:sp>
      <p:sp>
        <p:nvSpPr>
          <p:cNvPr id="520" name="Google Shape;520;p87"/>
          <p:cNvSpPr txBox="1">
            <a:spLocks noGrp="1"/>
          </p:cNvSpPr>
          <p:nvPr>
            <p:ph type="body" idx="2"/>
          </p:nvPr>
        </p:nvSpPr>
        <p:spPr>
          <a:xfrm>
            <a:off x="477429" y="1092426"/>
            <a:ext cx="8221509" cy="187735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dirty="0"/>
              <a:t>Collection Acknowledgment</a:t>
            </a:r>
            <a:endParaRPr dirty="0"/>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u="sng" dirty="0">
                <a:solidFill>
                  <a:srgbClr val="1155CC"/>
                </a:solidFill>
                <a:hlinkClick r:id="rId4">
                  <a:extLst>
                    <a:ext uri="{A12FA001-AC4F-418D-AE19-62706E023703}">
                      <ahyp:hlinkClr xmlns:ahyp="http://schemas.microsoft.com/office/drawing/2018/hyperlinkcolor" val="tx"/>
                    </a:ext>
                  </a:extLst>
                </a:hlinkClick>
              </a:rPr>
              <a:t>Acknowledge</a:t>
            </a:r>
            <a:r>
              <a:rPr lang="en" sz="1800" b="1" dirty="0"/>
              <a:t> each data collection in the WISEdata Portal before the snapshot of that particular data collection. </a:t>
            </a:r>
            <a:endParaRPr sz="1800" b="1" dirty="0"/>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dirty="0"/>
              <a:t>Acknowledgments are important to ensure you have taken all the steps needed to send DPI correct data.</a:t>
            </a:r>
            <a:endParaRPr sz="1800" b="1"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Final Days</a:t>
            </a:r>
          </a:p>
        </p:txBody>
      </p:sp>
      <p:sp>
        <p:nvSpPr>
          <p:cNvPr id="526" name="Google Shape;526;p88"/>
          <p:cNvSpPr txBox="1">
            <a:spLocks noGrp="1"/>
          </p:cNvSpPr>
          <p:nvPr>
            <p:ph type="body" idx="2"/>
          </p:nvPr>
        </p:nvSpPr>
        <p:spPr>
          <a:xfrm>
            <a:off x="461245" y="1076241"/>
            <a:ext cx="8221509" cy="2791663"/>
          </a:xfrm>
          <a:prstGeom prst="rect">
            <a:avLst/>
          </a:prstGeom>
          <a:noFill/>
          <a:ln>
            <a:noFill/>
          </a:ln>
        </p:spPr>
        <p:txBody>
          <a:bodyPr spcFirstLastPara="1" wrap="square" lIns="91425" tIns="45700" rIns="91425" bIns="45700" anchor="t" anchorCtr="0">
            <a:noAutofit/>
          </a:bodyPr>
          <a:lstStyle/>
          <a:p>
            <a:pPr marL="164592" marR="0" lvl="0" indent="0" algn="l" rtl="0">
              <a:lnSpc>
                <a:spcPct val="100000"/>
              </a:lnSpc>
              <a:spcBef>
                <a:spcPts val="0"/>
              </a:spcBef>
              <a:spcAft>
                <a:spcPts val="0"/>
              </a:spcAft>
              <a:buNone/>
            </a:pPr>
            <a:r>
              <a:rPr lang="en" dirty="0"/>
              <a:t>Final Days Prior to Snapshot</a:t>
            </a:r>
            <a:endParaRPr dirty="0"/>
          </a:p>
          <a:p>
            <a:pPr marL="164592" marR="0" lvl="0" indent="0" algn="l" rtl="0">
              <a:lnSpc>
                <a:spcPct val="100000"/>
              </a:lnSpc>
              <a:spcBef>
                <a:spcPts val="0"/>
              </a:spcBef>
              <a:spcAft>
                <a:spcPts val="0"/>
              </a:spcAft>
              <a:buNone/>
            </a:pPr>
            <a:endParaRPr dirty="0"/>
          </a:p>
          <a:p>
            <a:pPr marL="444500" indent="-342900">
              <a:lnSpc>
                <a:spcPct val="115000"/>
              </a:lnSpc>
              <a:buSzPts val="2000"/>
            </a:pPr>
            <a:r>
              <a:rPr lang="en" dirty="0"/>
              <a:t>Double check that your errors and warnings are resolved.  Even though all errors may be resolved at one point, check daily in the time before the snapshot-- changes other agencies make may change your data!</a:t>
            </a:r>
            <a:endParaRPr dirty="0"/>
          </a:p>
          <a:p>
            <a:pPr marL="444500" indent="-342900">
              <a:lnSpc>
                <a:spcPct val="115000"/>
              </a:lnSpc>
              <a:buSzPts val="2000"/>
            </a:pPr>
            <a:r>
              <a:rPr lang="en" dirty="0"/>
              <a:t>Double check that you have enrollment for all schools and in all grade levels in WISEdata for both the current year and the prior year.</a:t>
            </a:r>
            <a:endParaRPr dirty="0"/>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‘Watch For’</a:t>
            </a:r>
          </a:p>
        </p:txBody>
      </p:sp>
      <p:sp>
        <p:nvSpPr>
          <p:cNvPr id="532" name="Google Shape;532;p89"/>
          <p:cNvSpPr txBox="1"/>
          <p:nvPr/>
        </p:nvSpPr>
        <p:spPr>
          <a:xfrm>
            <a:off x="477430" y="1092425"/>
            <a:ext cx="4458712" cy="2542975"/>
          </a:xfrm>
          <a:prstGeom prst="rect">
            <a:avLst/>
          </a:prstGeom>
          <a:noFill/>
          <a:ln>
            <a:noFill/>
          </a:ln>
        </p:spPr>
        <p:txBody>
          <a:bodyPr spcFirstLastPara="1" wrap="square" lIns="91425" tIns="91425" rIns="91425" bIns="91425" anchor="t" anchorCtr="0">
            <a:noAutofit/>
          </a:bodyPr>
          <a:lstStyle/>
          <a:p>
            <a:pPr lvl="0" algn="l" rtl="0">
              <a:spcAft>
                <a:spcPts val="0"/>
              </a:spcAft>
              <a:buClr>
                <a:srgbClr val="000000"/>
              </a:buClr>
              <a:buSzPts val="2400"/>
            </a:pPr>
            <a:r>
              <a:rPr lang="en" sz="1800" b="1" dirty="0">
                <a:latin typeface="Lato"/>
                <a:ea typeface="Lato"/>
                <a:cs typeface="Lato"/>
                <a:sym typeface="Lato"/>
              </a:rPr>
              <a:t>Some common issues include:</a:t>
            </a:r>
          </a:p>
          <a:p>
            <a:pPr marL="361950" lvl="0" indent="-285750" algn="l" rtl="0">
              <a:lnSpc>
                <a:spcPct val="150000"/>
              </a:lnSpc>
              <a:spcBef>
                <a:spcPts val="439"/>
              </a:spcBef>
              <a:spcAft>
                <a:spcPts val="0"/>
              </a:spcAft>
              <a:buClr>
                <a:srgbClr val="000000"/>
              </a:buClr>
              <a:buSzPts val="2400"/>
              <a:buFont typeface="Arial" panose="020B0604020202020204" pitchFamily="34" charset="0"/>
              <a:buChar char="•"/>
            </a:pPr>
            <a:r>
              <a:rPr lang="en" sz="1800" b="1" dirty="0">
                <a:solidFill>
                  <a:srgbClr val="000000"/>
                </a:solidFill>
                <a:latin typeface="Lato"/>
                <a:ea typeface="Lato"/>
                <a:cs typeface="Lato"/>
                <a:sym typeface="Lato"/>
              </a:rPr>
              <a:t>Economic Disadvantaged status</a:t>
            </a:r>
            <a:endParaRPr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dirty="0">
                <a:solidFill>
                  <a:srgbClr val="000000"/>
                </a:solidFill>
                <a:latin typeface="Lato"/>
                <a:ea typeface="Lato"/>
                <a:cs typeface="Lato"/>
                <a:sym typeface="Lato"/>
              </a:rPr>
              <a:t>TFS &amp; Oct. 1 Count Inclusion status</a:t>
            </a:r>
            <a:endParaRPr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dirty="0">
                <a:solidFill>
                  <a:srgbClr val="000000"/>
                </a:solidFill>
                <a:latin typeface="Lato"/>
                <a:ea typeface="Lato"/>
                <a:cs typeface="Lato"/>
                <a:sym typeface="Lato"/>
              </a:rPr>
              <a:t>ELL status</a:t>
            </a:r>
            <a:endParaRPr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dirty="0">
                <a:latin typeface="Lato"/>
                <a:ea typeface="Lato"/>
                <a:cs typeface="Lato"/>
                <a:sym typeface="Lato"/>
              </a:rPr>
              <a:t>SSEPA record end dates</a:t>
            </a:r>
            <a:endParaRPr sz="1800" b="1" dirty="0">
              <a:latin typeface="Lato"/>
              <a:ea typeface="Lato"/>
              <a:cs typeface="Lato"/>
              <a:sym typeface="Lato"/>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Final Tasks: Snapshot Help Docs</a:t>
            </a: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94612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b="1" dirty="0">
                <a:latin typeface="Lato"/>
                <a:ea typeface="Lato"/>
                <a:cs typeface="Lato"/>
                <a:sym typeface="Lato"/>
                <a:hlinkClick r:id="rId4"/>
              </a:rPr>
              <a:t>WISEdata Annual Tasks Checklist webpage</a:t>
            </a:r>
            <a:r>
              <a:rPr lang="en-US" sz="1800" b="1" dirty="0">
                <a:latin typeface="Lato"/>
                <a:ea typeface="Lato"/>
                <a:cs typeface="Lato"/>
                <a:sym typeface="Lato"/>
              </a:rPr>
              <a:t>: </a:t>
            </a:r>
            <a:r>
              <a:rPr lang="en-US" sz="1800" b="1" dirty="0">
                <a:solidFill>
                  <a:schemeClr val="dk1"/>
                </a:solidFill>
                <a:latin typeface="Lato"/>
                <a:ea typeface="Lato"/>
                <a:cs typeface="Lato"/>
                <a:sym typeface="Lato"/>
              </a:rPr>
              <a:t>An organized checklist of items that need to be completed for WISEdata reporting annually.</a:t>
            </a:r>
            <a:r>
              <a:rPr lang="en-US" sz="1800" b="1" dirty="0">
                <a:latin typeface="Lato"/>
                <a:ea typeface="Lato"/>
                <a:cs typeface="Lato"/>
                <a:sym typeface="Lato"/>
              </a:rPr>
              <a:t> </a:t>
            </a:r>
          </a:p>
          <a:p>
            <a:pPr marL="285750" lvl="0" indent="-285750" rtl="0">
              <a:lnSpc>
                <a:spcPct val="150000"/>
              </a:lnSpc>
              <a:spcBef>
                <a:spcPts val="0"/>
              </a:spcBef>
              <a:spcAft>
                <a:spcPts val="0"/>
              </a:spcAft>
              <a:buFont typeface="Arial" panose="020B0604020202020204" pitchFamily="34" charset="0"/>
              <a:buChar char="•"/>
            </a:pPr>
            <a:r>
              <a:rPr lang="en" sz="1800" b="1" u="sng" dirty="0">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dirty="0">
                <a:solidFill>
                  <a:schemeClr val="tx1"/>
                </a:solidFill>
                <a:latin typeface="Lato"/>
                <a:ea typeface="Lato"/>
                <a:cs typeface="Lato"/>
              </a:rPr>
              <a:t>: </a:t>
            </a:r>
            <a:r>
              <a:rPr lang="en" sz="1800" b="1" dirty="0">
                <a:solidFill>
                  <a:schemeClr val="dk1"/>
                </a:solidFill>
                <a:latin typeface="Lato"/>
                <a:ea typeface="Lato"/>
                <a:cs typeface="Lato"/>
                <a:sym typeface="Lato"/>
              </a:rPr>
              <a:t>Useful articles on validations and other related topic</a:t>
            </a:r>
            <a:endParaRPr lang="en-US" sz="1800" b="1" dirty="0">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 sz="1800" b="1" u="sng" dirty="0">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dirty="0">
                <a:solidFill>
                  <a:schemeClr val="tx1"/>
                </a:solidFill>
                <a:latin typeface="Lato"/>
                <a:ea typeface="Lato"/>
                <a:cs typeface="Lato"/>
              </a:rPr>
              <a:t>: Cover a variety of topics you may have questions on</a:t>
            </a:r>
            <a:endParaRPr lang="en-US" sz="1800" b="1" dirty="0">
              <a:solidFill>
                <a:schemeClr val="tx1"/>
              </a:solidFill>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US" sz="1800" b="1" u="sng" dirty="0">
                <a:solidFill>
                  <a:srgbClr val="0563C1"/>
                </a:solidFill>
                <a:latin typeface="Lato"/>
                <a:ea typeface="Lato"/>
                <a:cs typeface="Lato"/>
                <a:hlinkClick r:id="rId7"/>
              </a:rPr>
              <a:t>Snapshot Preparation Guidance webpage</a:t>
            </a:r>
            <a:r>
              <a:rPr lang="en-US" sz="1800" b="1" dirty="0">
                <a:solidFill>
                  <a:schemeClr val="tx1"/>
                </a:solidFill>
                <a:latin typeface="Lato"/>
                <a:ea typeface="Lato"/>
                <a:cs typeface="Lato"/>
              </a:rPr>
              <a:t>: Provides in-depth guidance on snapshot information</a:t>
            </a:r>
            <a:endParaRPr lang="en-US" sz="1800" b="1" dirty="0">
              <a:solidFill>
                <a:schemeClr val="tx1"/>
              </a:solidFill>
              <a:latin typeface="Lato"/>
              <a:ea typeface="Lato"/>
              <a:cs typeface="Lato"/>
              <a:sym typeface="Lato"/>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Getting Help</a:t>
            </a: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indent="-285750">
              <a:buFont typeface="Arial" panose="020B0604020202020204" pitchFamily="34" charset="0"/>
              <a:buChar char="•"/>
            </a:pPr>
            <a:r>
              <a:rPr lang="en" sz="1800" b="1" dirty="0">
                <a:latin typeface="Lato"/>
                <a:ea typeface="Lato"/>
                <a:cs typeface="Lato"/>
              </a:rPr>
              <a:t>Notifications from the DPI Customer Services Team</a:t>
            </a:r>
            <a:endParaRPr lang="en-US" sz="1800" b="1" dirty="0">
              <a:latin typeface="Lato"/>
              <a:ea typeface="Lato"/>
              <a:cs typeface="Lato"/>
            </a:endParaRPr>
          </a:p>
          <a:p>
            <a:pPr marL="914400" lvl="1" indent="-342900">
              <a:buFont typeface="Lato,Sans-Serif"/>
              <a:buChar char="○"/>
            </a:pPr>
            <a:r>
              <a:rPr lang="en" sz="1800" b="1" dirty="0">
                <a:latin typeface="Lato"/>
                <a:ea typeface="Lato"/>
                <a:cs typeface="Lato"/>
              </a:rPr>
              <a:t>~6-8 weeks before snapshot DPI will begin program area data quality checks and may find specific issues to reach out to you on.</a:t>
            </a:r>
            <a:endParaRPr lang="en-US" sz="1800" b="1" dirty="0">
              <a:latin typeface="Lato"/>
              <a:ea typeface="Lato"/>
              <a:cs typeface="Lato"/>
            </a:endParaRPr>
          </a:p>
          <a:p>
            <a:pPr marL="914400" lvl="1" indent="-342900">
              <a:buFont typeface="Lato,Sans-Serif"/>
              <a:buChar char="○"/>
            </a:pPr>
            <a:r>
              <a:rPr lang="en" sz="1800" b="1" dirty="0">
                <a:latin typeface="Lato"/>
                <a:ea typeface="Lato"/>
                <a:cs typeface="Lato"/>
              </a:rPr>
              <a:t>Review </a:t>
            </a:r>
            <a:r>
              <a:rPr lang="en" sz="1800" b="1" u="sng" dirty="0">
                <a:solidFill>
                  <a:schemeClr val="hlink"/>
                </a:solidFill>
                <a:latin typeface="Lato"/>
                <a:ea typeface="Lato"/>
                <a:cs typeface="Lato"/>
              </a:rPr>
              <a:t>Data Quality alerts</a:t>
            </a:r>
            <a:r>
              <a:rPr lang="en" sz="1800" b="1" dirty="0">
                <a:latin typeface="Lato"/>
                <a:ea typeface="Lato"/>
                <a:cs typeface="Lato"/>
              </a:rPr>
              <a:t> in WISEdata Portal  </a:t>
            </a:r>
            <a:endParaRPr lang="en-US" sz="1800" b="1" dirty="0">
              <a:latin typeface="Lato"/>
              <a:ea typeface="Lato"/>
              <a:cs typeface="Lato"/>
            </a:endParaRPr>
          </a:p>
          <a:p>
            <a:pPr marL="457200"/>
            <a:endParaRPr lang="en-US" sz="1800" b="1" dirty="0">
              <a:latin typeface="Lato"/>
              <a:ea typeface="Lato"/>
              <a:cs typeface="Lato"/>
            </a:endParaRPr>
          </a:p>
          <a:p>
            <a:pPr marL="400050" indent="-285750">
              <a:buFont typeface="Arial" panose="020B0604020202020204" pitchFamily="34" charset="0"/>
              <a:buChar char="•"/>
            </a:pPr>
            <a:r>
              <a:rPr lang="en" sz="1800" b="1" dirty="0">
                <a:latin typeface="Lato"/>
                <a:ea typeface="Lato"/>
                <a:cs typeface="Lato"/>
              </a:rPr>
              <a:t>Help Tickets </a:t>
            </a:r>
            <a:endParaRPr lang="en-US" sz="1800" b="1" dirty="0">
              <a:latin typeface="Lato"/>
              <a:ea typeface="Lato"/>
              <a:cs typeface="Lato"/>
            </a:endParaRPr>
          </a:p>
          <a:p>
            <a:pPr marL="914400" lvl="1" indent="-342900">
              <a:buFont typeface="Lato,Sans-Serif"/>
              <a:buChar char="○"/>
            </a:pPr>
            <a:r>
              <a:rPr lang="en" sz="1800" b="1" u="sng" dirty="0">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dirty="0">
                <a:latin typeface="Lato"/>
                <a:ea typeface="Lato"/>
                <a:cs typeface="Lato"/>
              </a:rPr>
              <a:t>, so the DPI Customer Services Team can help you resolve issues, including those that may be vendor related. </a:t>
            </a:r>
            <a:endParaRPr lang="en-US" sz="1800" b="1"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9338" y="1115809"/>
            <a:ext cx="8229600" cy="311250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Once the snapshot is taken the data in the WISEdash database </a:t>
            </a:r>
            <a:r>
              <a:rPr lang="en" sz="1800" b="1" i="1" dirty="0">
                <a:solidFill>
                  <a:srgbClr val="000000"/>
                </a:solidFill>
                <a:latin typeface="Lato"/>
                <a:ea typeface="Lato"/>
                <a:cs typeface="Lato"/>
                <a:sym typeface="Lato"/>
              </a:rPr>
              <a:t>cannot be changed</a:t>
            </a:r>
            <a:r>
              <a:rPr lang="en" sz="1800" b="1" dirty="0">
                <a:solidFill>
                  <a:srgbClr val="000000"/>
                </a:solidFill>
                <a:latin typeface="Lato"/>
                <a:ea typeface="Lato"/>
                <a:cs typeface="Lato"/>
                <a:sym typeface="Lato"/>
              </a:rPr>
              <a:t>.</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Data errors after snapshot are addressed </a:t>
            </a:r>
            <a:r>
              <a:rPr lang="en" sz="1800" b="1" dirty="0">
                <a:latin typeface="Lato"/>
                <a:ea typeface="Lato"/>
                <a:cs typeface="Lato"/>
                <a:sym typeface="Lato"/>
              </a:rPr>
              <a:t>with</a:t>
            </a:r>
            <a:r>
              <a:rPr lang="en" sz="1800" b="1" dirty="0">
                <a:solidFill>
                  <a:srgbClr val="000000"/>
                </a:solidFill>
                <a:latin typeface="Lato"/>
                <a:ea typeface="Lato"/>
                <a:cs typeface="Lato"/>
                <a:sym typeface="Lato"/>
              </a:rPr>
              <a:t> a Data Errata Letter submitted via the WISEadmin Portal.</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Remember: no PII! </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WISEdash Public Portal now provides higher visibility for data errata</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The most common issues are enrollment, for example Oct. 1 and TFS counts, or </a:t>
            </a:r>
            <a:r>
              <a:rPr lang="en" sz="1800" b="1" dirty="0">
                <a:latin typeface="Lato"/>
                <a:ea typeface="Lato"/>
                <a:cs typeface="Lato"/>
                <a:sym typeface="Lato"/>
              </a:rPr>
              <a:t>demographics</a:t>
            </a:r>
            <a:r>
              <a:rPr lang="en" sz="1800" b="1" dirty="0">
                <a:solidFill>
                  <a:srgbClr val="000000"/>
                </a:solidFill>
                <a:latin typeface="Lato"/>
                <a:ea typeface="Lato"/>
                <a:cs typeface="Lato"/>
                <a:sym typeface="Lato"/>
              </a:rPr>
              <a:t> therein (SPED, ELL, Econ Disadv, etc</a:t>
            </a:r>
            <a:r>
              <a:rPr lang="en" sz="1800" b="1" dirty="0">
                <a:latin typeface="Lato"/>
                <a:ea typeface="Lato"/>
                <a:cs typeface="Lato"/>
                <a:sym typeface="Lato"/>
              </a:rPr>
              <a:t>.)</a:t>
            </a:r>
            <a:r>
              <a:rPr lang="en" sz="1800" b="1" dirty="0">
                <a:solidFill>
                  <a:srgbClr val="000000"/>
                </a:solidFill>
                <a:latin typeface="Lato"/>
                <a:ea typeface="Lato"/>
                <a:cs typeface="Lato"/>
                <a:sym typeface="Lato"/>
              </a:rPr>
              <a:t>.  </a:t>
            </a:r>
            <a:endParaRPr sz="1800" b="1" dirty="0">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More info: </a:t>
            </a:r>
            <a:r>
              <a:rPr lang="en" sz="1800" b="1" u="sng"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dirty="0">
                <a:solidFill>
                  <a:srgbClr val="000000"/>
                </a:solidFill>
                <a:latin typeface="Lato"/>
                <a:ea typeface="Lato"/>
                <a:cs typeface="Lato"/>
                <a:sym typeface="Lato"/>
              </a:rPr>
              <a:t> </a:t>
            </a:r>
            <a:endParaRPr sz="1800" b="1" dirty="0">
              <a:solidFill>
                <a:srgbClr val="000000"/>
              </a:solidFill>
              <a:latin typeface="Lato"/>
              <a:ea typeface="Lato"/>
              <a:cs typeface="Lato"/>
              <a:sym typeface="Lato"/>
            </a:endParaRPr>
          </a:p>
          <a:p>
            <a:pPr marL="164592" lvl="0" indent="0" algn="l" rtl="0">
              <a:spcBef>
                <a:spcPts val="0"/>
              </a:spcBef>
              <a:spcAft>
                <a:spcPts val="0"/>
              </a:spcAft>
              <a:buNone/>
            </a:pPr>
            <a:endParaRPr sz="1800" b="1" dirty="0">
              <a:solidFill>
                <a:srgbClr val="000000"/>
              </a:solidFill>
              <a:latin typeface="Lato"/>
              <a:ea typeface="Lato"/>
              <a:cs typeface="Lato"/>
              <a:sym typeface="Lato"/>
            </a:endParaRPr>
          </a:p>
          <a:p>
            <a:pPr marL="342900" lvl="0" indent="-110" algn="l" rtl="0">
              <a:spcBef>
                <a:spcPts val="0"/>
              </a:spcBef>
              <a:spcAft>
                <a:spcPts val="0"/>
              </a:spcAft>
              <a:buNone/>
            </a:pPr>
            <a:endParaRPr sz="700" b="1" dirty="0">
              <a:solidFill>
                <a:srgbClr val="000000"/>
              </a:solidFill>
              <a:latin typeface="Lato"/>
              <a:ea typeface="Lato"/>
              <a:cs typeface="Lato"/>
              <a:sym typeface="Lato"/>
            </a:endParaRPr>
          </a:p>
          <a:p>
            <a:pPr marL="342900" lvl="0" indent="-11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24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Privacy</a:t>
            </a:r>
          </a:p>
        </p:txBody>
      </p:sp>
      <p:sp>
        <p:nvSpPr>
          <p:cNvPr id="556" name="Google Shape;556;p93"/>
          <p:cNvSpPr txBox="1"/>
          <p:nvPr/>
        </p:nvSpPr>
        <p:spPr>
          <a:xfrm>
            <a:off x="469338" y="1095700"/>
            <a:ext cx="8229600" cy="1712236"/>
          </a:xfrm>
          <a:prstGeom prst="rect">
            <a:avLst/>
          </a:prstGeom>
          <a:noFill/>
          <a:ln>
            <a:noFill/>
          </a:ln>
        </p:spPr>
        <p:txBody>
          <a:bodyPr spcFirstLastPara="1" wrap="square" lIns="91425" tIns="45700" rIns="91425" bIns="45700" anchor="t" anchorCtr="0">
            <a:noAutofit/>
          </a:bodyPr>
          <a:lstStyle/>
          <a:p>
            <a:pPr marL="285750" lvl="0" indent="-285750" algn="l" rtl="0">
              <a:spcAft>
                <a:spcPts val="0"/>
              </a:spcAft>
              <a:buFont typeface="Arial" panose="020B0604020202020204" pitchFamily="34" charset="0"/>
              <a:buChar char="•"/>
            </a:pPr>
            <a:r>
              <a:rPr lang="en" sz="1800" b="1" dirty="0">
                <a:solidFill>
                  <a:srgbClr val="000000"/>
                </a:solidFill>
                <a:latin typeface="Lato"/>
                <a:ea typeface="Lato"/>
                <a:cs typeface="Lato"/>
                <a:sym typeface="Lato"/>
              </a:rPr>
              <a:t>Data Privacy Resources</a:t>
            </a:r>
            <a:endParaRPr sz="1800" b="1" dirty="0">
              <a:solidFill>
                <a:srgbClr val="000000"/>
              </a:solidFill>
              <a:latin typeface="Lato"/>
              <a:ea typeface="Lato"/>
              <a:cs typeface="Lato"/>
              <a:sym typeface="Lato"/>
            </a:endParaRPr>
          </a:p>
          <a:p>
            <a:pPr marL="914400" lvl="1" indent="-381000" algn="l" rtl="0">
              <a:spcBef>
                <a:spcPts val="0"/>
              </a:spcBef>
              <a:spcAft>
                <a:spcPts val="0"/>
              </a:spcAft>
              <a:buClr>
                <a:srgbClr val="000000"/>
              </a:buClr>
              <a:buSzPct val="100000"/>
              <a:buFont typeface="Lato"/>
              <a:buChar char="○"/>
            </a:pPr>
            <a:r>
              <a:rPr lang="en" sz="1800" b="1" dirty="0">
                <a:solidFill>
                  <a:srgbClr val="000000"/>
                </a:solidFill>
                <a:latin typeface="Lato"/>
                <a:ea typeface="Lato"/>
                <a:cs typeface="Lato"/>
                <a:sym typeface="Lato"/>
              </a:rPr>
              <a:t>Select Data Privacy from </a:t>
            </a:r>
            <a:r>
              <a:rPr lang="en" sz="1800" b="1" u="sng" dirty="0">
                <a:solidFill>
                  <a:schemeClr val="hlink"/>
                </a:solidFill>
                <a:latin typeface="Lato"/>
                <a:ea typeface="Lato"/>
                <a:cs typeface="Lato"/>
                <a:sym typeface="Lato"/>
                <a:hlinkClick r:id="rId4"/>
              </a:rPr>
              <a:t>http://dpi.wi.gov/wise/data-privacy</a:t>
            </a:r>
            <a:endParaRPr sz="1800" b="1" dirty="0">
              <a:solidFill>
                <a:srgbClr val="000000"/>
              </a:solidFill>
              <a:latin typeface="Lato"/>
              <a:ea typeface="Lato"/>
              <a:cs typeface="Lato"/>
              <a:sym typeface="Lato"/>
            </a:endParaRPr>
          </a:p>
          <a:p>
            <a:pPr marL="1200150" lvl="0" indent="-285750" algn="l" rtl="0">
              <a:spcBef>
                <a:spcPts val="0"/>
              </a:spcBef>
              <a:spcAft>
                <a:spcPts val="0"/>
              </a:spcAft>
              <a:buFont typeface="Arial" panose="020B0604020202020204" pitchFamily="34" charset="0"/>
              <a:buChar char="•"/>
            </a:pPr>
            <a:endParaRPr sz="1800" b="1" dirty="0">
              <a:solidFill>
                <a:srgbClr val="000000"/>
              </a:solidFill>
              <a:latin typeface="Lato"/>
              <a:ea typeface="Lato"/>
              <a:cs typeface="Lato"/>
              <a:sym typeface="Lato"/>
            </a:endParaRPr>
          </a:p>
          <a:p>
            <a:pPr marL="285750" lvl="0" indent="-285750" algn="l" rtl="0">
              <a:spcBef>
                <a:spcPts val="1800"/>
              </a:spcBef>
              <a:spcAft>
                <a:spcPts val="0"/>
              </a:spcAft>
              <a:buFont typeface="Arial" panose="020B0604020202020204" pitchFamily="34" charset="0"/>
              <a:buChar char="•"/>
            </a:pPr>
            <a:r>
              <a:rPr lang="en" sz="1800" b="1" dirty="0">
                <a:solidFill>
                  <a:srgbClr val="000000"/>
                </a:solidFill>
                <a:latin typeface="Lato"/>
                <a:ea typeface="Lato"/>
                <a:cs typeface="Lato"/>
                <a:sym typeface="Lato"/>
              </a:rPr>
              <a:t>Data privacy is of the utmost priority to us, and we take it very seriously.</a:t>
            </a:r>
            <a:endParaRPr sz="18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Data Flow Diagram</a:t>
            </a:r>
          </a:p>
        </p:txBody>
      </p:sp>
      <p:grpSp>
        <p:nvGrpSpPr>
          <p:cNvPr id="9" name="Group 8" descr="A flowchart showing how data flows from the LEA/School district to their Student Information System (SIS), then to WISEdata Portal, then to WISEdash for Districts and finally appears on accountability Report Cards. ">
            <a:extLst>
              <a:ext uri="{FF2B5EF4-FFF2-40B4-BE49-F238E27FC236}">
                <a16:creationId xmlns:a16="http://schemas.microsoft.com/office/drawing/2014/main" id="{BEEA0696-A1DA-8B14-472A-4B23D9317CC2}"/>
              </a:ext>
            </a:extLst>
          </p:cNvPr>
          <p:cNvGrpSpPr/>
          <p:nvPr/>
        </p:nvGrpSpPr>
        <p:grpSpPr>
          <a:xfrm>
            <a:off x="0" y="1092444"/>
            <a:ext cx="9144000" cy="1581150"/>
            <a:chOff x="0" y="1092444"/>
            <a:chExt cx="9144000" cy="1581150"/>
          </a:xfrm>
        </p:grpSpPr>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4"/>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1710" y="1238250"/>
              <a:ext cx="1114425" cy="571500"/>
            </a:xfrm>
            <a:prstGeom prst="ellipse">
              <a:avLst/>
            </a:prstGeom>
            <a:ln>
              <a:noFill/>
            </a:ln>
            <a:effectLst>
              <a:softEdge rad="112500"/>
            </a:effectLst>
          </p:spPr>
        </p:pic>
      </p:grpSp>
      <p:sp>
        <p:nvSpPr>
          <p:cNvPr id="4" name="TextBox 3">
            <a:extLst>
              <a:ext uri="{FF2B5EF4-FFF2-40B4-BE49-F238E27FC236}">
                <a16:creationId xmlns:a16="http://schemas.microsoft.com/office/drawing/2014/main" id="{B69314D5-31AD-E8FF-63A9-66343BD8665D}"/>
              </a:ext>
            </a:extLst>
          </p:cNvPr>
          <p:cNvSpPr txBox="1"/>
          <p:nvPr/>
        </p:nvSpPr>
        <p:spPr>
          <a:xfrm>
            <a:off x="276958" y="2570285"/>
            <a:ext cx="132177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LEAs: </a:t>
            </a:r>
          </a:p>
          <a:p>
            <a:r>
              <a:rPr lang="en-US" sz="1200" b="1" dirty="0">
                <a:latin typeface="Lato"/>
                <a:ea typeface="Lato"/>
                <a:cs typeface="Lato"/>
              </a:rPr>
              <a:t>Data Entry</a:t>
            </a:r>
            <a:endParaRPr lang="en-US" dirty="0">
              <a:ea typeface="Lato"/>
            </a:endParaRPr>
          </a:p>
          <a:p>
            <a:br>
              <a:rPr lang="en-US" dirty="0"/>
            </a:br>
            <a:r>
              <a:rPr lang="en-US" sz="1200" dirty="0">
                <a:latin typeface="Lato"/>
              </a:rPr>
              <a:t>S</a:t>
            </a:r>
            <a:r>
              <a:rPr lang="en-US" sz="1200" dirty="0">
                <a:latin typeface="Lato"/>
                <a:ea typeface="Lato"/>
                <a:cs typeface="Lato"/>
              </a:rPr>
              <a:t>chool/district collects student data and enter into the local SIS.</a:t>
            </a:r>
            <a:endParaRPr lang="en-US" dirty="0"/>
          </a:p>
        </p:txBody>
      </p:sp>
      <p:sp>
        <p:nvSpPr>
          <p:cNvPr id="5" name="TextBox 4">
            <a:extLst>
              <a:ext uri="{FF2B5EF4-FFF2-40B4-BE49-F238E27FC236}">
                <a16:creationId xmlns:a16="http://schemas.microsoft.com/office/drawing/2014/main" id="{0FAA8FA6-DE77-BB2B-F76C-9D9D2CEAE78B}"/>
              </a:ext>
            </a:extLst>
          </p:cNvPr>
          <p:cNvSpPr txBox="1"/>
          <p:nvPr/>
        </p:nvSpPr>
        <p:spPr>
          <a:xfrm>
            <a:off x="1991458" y="2570285"/>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WISEdata Portal Submission</a:t>
            </a:r>
            <a:endParaRPr lang="en-US" dirty="0">
              <a:ea typeface="Lato"/>
            </a:endParaRPr>
          </a:p>
          <a:p>
            <a:br>
              <a:rPr lang="en-US" dirty="0"/>
            </a:br>
            <a:r>
              <a:rPr lang="en-US" sz="1200" b="1" dirty="0">
                <a:latin typeface="Lato"/>
                <a:ea typeface="Lato"/>
                <a:cs typeface="Lato"/>
              </a:rPr>
              <a:t>LEAs</a:t>
            </a:r>
            <a:r>
              <a:rPr lang="en-US" sz="1200" dirty="0">
                <a:latin typeface="Lato"/>
                <a:ea typeface="Lato"/>
                <a:cs typeface="Lato"/>
              </a:rPr>
              <a:t> push data from their SIS to the WISEdata Portal for validation.</a:t>
            </a:r>
            <a:endParaRPr lang="en-US" dirty="0"/>
          </a:p>
        </p:txBody>
      </p:sp>
      <p:sp>
        <p:nvSpPr>
          <p:cNvPr id="6" name="TextBox 5">
            <a:extLst>
              <a:ext uri="{FF2B5EF4-FFF2-40B4-BE49-F238E27FC236}">
                <a16:creationId xmlns:a16="http://schemas.microsoft.com/office/drawing/2014/main" id="{9D0C7254-B81C-1AC9-1097-DDD60F9D473F}"/>
              </a:ext>
            </a:extLst>
          </p:cNvPr>
          <p:cNvSpPr txBox="1"/>
          <p:nvPr/>
        </p:nvSpPr>
        <p:spPr>
          <a:xfrm>
            <a:off x="3771900" y="2570285"/>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Validation Review</a:t>
            </a:r>
            <a:endParaRPr lang="en-US" dirty="0">
              <a:ea typeface="Lato"/>
            </a:endParaRPr>
          </a:p>
          <a:p>
            <a:br>
              <a:rPr lang="en-US" dirty="0"/>
            </a:br>
            <a:r>
              <a:rPr lang="en-US" sz="1200" b="1" dirty="0">
                <a:latin typeface="Lato"/>
                <a:ea typeface="Lato"/>
                <a:cs typeface="Lato"/>
              </a:rPr>
              <a:t>LEAs</a:t>
            </a:r>
            <a:r>
              <a:rPr lang="en-US" sz="1200" dirty="0">
                <a:latin typeface="Lato"/>
                <a:ea typeface="Lato"/>
                <a:cs typeface="Lato"/>
              </a:rPr>
              <a:t> monitor and review the errors and warnings </a:t>
            </a:r>
            <a:r>
              <a:rPr lang="en-US" sz="1200" u="sng" dirty="0">
                <a:latin typeface="Lato"/>
                <a:ea typeface="Lato"/>
                <a:cs typeface="Lato"/>
              </a:rPr>
              <a:t>and make any necessary corrections in their SIS. </a:t>
            </a:r>
            <a:endParaRPr lang="en-US" u="sng" dirty="0"/>
          </a:p>
        </p:txBody>
      </p:sp>
      <p:sp>
        <p:nvSpPr>
          <p:cNvPr id="7" name="TextBox 6">
            <a:extLst>
              <a:ext uri="{FF2B5EF4-FFF2-40B4-BE49-F238E27FC236}">
                <a16:creationId xmlns:a16="http://schemas.microsoft.com/office/drawing/2014/main" id="{1462B50D-106D-176C-51A7-A4FD88CAAD39}"/>
              </a:ext>
            </a:extLst>
          </p:cNvPr>
          <p:cNvSpPr txBox="1"/>
          <p:nvPr/>
        </p:nvSpPr>
        <p:spPr>
          <a:xfrm>
            <a:off x="5662246" y="2570285"/>
            <a:ext cx="131445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WISEdash for Districts</a:t>
            </a:r>
            <a:endParaRPr lang="en-US" sz="1200" dirty="0">
              <a:ea typeface="Lato"/>
            </a:endParaRPr>
          </a:p>
          <a:p>
            <a:br>
              <a:rPr lang="en-US" sz="1200" dirty="0"/>
            </a:br>
            <a:r>
              <a:rPr lang="en-US" sz="1200" dirty="0">
                <a:latin typeface="Lato"/>
                <a:ea typeface="Lato"/>
                <a:cs typeface="Lato"/>
              </a:rPr>
              <a:t>Once the data is submitted correctly, it will flow into the data warehouse, also known as WISEdash.</a:t>
            </a:r>
            <a:endParaRPr lang="en-US" dirty="0"/>
          </a:p>
        </p:txBody>
      </p:sp>
      <p:sp>
        <p:nvSpPr>
          <p:cNvPr id="8" name="TextBox 7">
            <a:extLst>
              <a:ext uri="{FF2B5EF4-FFF2-40B4-BE49-F238E27FC236}">
                <a16:creationId xmlns:a16="http://schemas.microsoft.com/office/drawing/2014/main" id="{772C12BC-0595-D1E0-383E-CF42CA3FBE42}"/>
              </a:ext>
            </a:extLst>
          </p:cNvPr>
          <p:cNvSpPr txBox="1"/>
          <p:nvPr/>
        </p:nvSpPr>
        <p:spPr>
          <a:xfrm>
            <a:off x="7413381" y="2570285"/>
            <a:ext cx="12558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Accountability Report Card</a:t>
            </a:r>
            <a:r>
              <a:rPr lang="en-US" sz="1200" dirty="0">
                <a:latin typeface="Lato"/>
                <a:ea typeface="Lato"/>
                <a:cs typeface="Lato"/>
              </a:rPr>
              <a:t> is pulled from the WISEdash for Districts.</a:t>
            </a:r>
            <a:endParaRPr lang="en-US" dirty="0"/>
          </a:p>
        </p:txBody>
      </p:sp>
    </p:spTree>
    <p:custDataLst>
      <p:tags r:id="rId1"/>
    </p:custDataLst>
    <p:extLst>
      <p:ext uri="{BB962C8B-B14F-4D97-AF65-F5344CB8AC3E}">
        <p14:creationId xmlns:p14="http://schemas.microsoft.com/office/powerpoint/2010/main" val="1424561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77430" y="1084333"/>
            <a:ext cx="8229600" cy="3819440"/>
          </a:xfrm>
          <a:prstGeom prst="rect">
            <a:avLst/>
          </a:prstGeom>
          <a:solidFill>
            <a:srgbClr val="FFFFFF"/>
          </a:solidFill>
          <a:ln>
            <a:noFill/>
          </a:ln>
        </p:spPr>
        <p:txBody>
          <a:bodyPr spcFirstLastPara="1" wrap="square" lIns="91425" tIns="91425" rIns="91425" bIns="91425" anchor="t" anchorCtr="0">
            <a:noAutofit/>
          </a:bodyPr>
          <a:lstStyle/>
          <a:p>
            <a:pPr marL="285750" indent="-285750">
              <a:lnSpc>
                <a:spcPct val="150000"/>
              </a:lnSpc>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WISEdata Flyer</a:t>
            </a:r>
            <a:r>
              <a:rPr lang="en" sz="1800" b="1" dirty="0">
                <a:solidFill>
                  <a:schemeClr val="dk1"/>
                </a:solidFill>
                <a:latin typeface="Lato"/>
                <a:ea typeface="Lato"/>
                <a:cs typeface="Lato"/>
                <a:sym typeface="Lato"/>
              </a:rPr>
              <a:t>:  </a:t>
            </a:r>
            <a:r>
              <a:rPr lang="en" sz="1800" b="1" dirty="0">
                <a:solidFill>
                  <a:srgbClr val="222222"/>
                </a:solidFill>
                <a:latin typeface="Lato"/>
                <a:ea typeface="Lato"/>
                <a:cs typeface="Lato"/>
                <a:sym typeface="Lato"/>
              </a:rPr>
              <a:t>High level overview describing how WISEdata has improved our data collection process, data quality, and system integration.</a:t>
            </a:r>
            <a:endParaRPr sz="1800" b="1" dirty="0">
              <a:solidFill>
                <a:srgbClr val="222222"/>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Info for Schools</a:t>
            </a:r>
            <a:r>
              <a:rPr lang="en" sz="1800" b="1" dirty="0">
                <a:solidFill>
                  <a:schemeClr val="dk1"/>
                </a:solidFill>
                <a:latin typeface="Lato"/>
                <a:ea typeface="Lato"/>
                <a:cs typeface="Lato"/>
                <a:sym typeface="Lato"/>
              </a:rPr>
              <a:t>: Basics of getting started with WISEdata</a:t>
            </a:r>
            <a:endParaRPr sz="1800" b="1" dirty="0">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WISEdata Help</a:t>
            </a:r>
            <a:r>
              <a:rPr lang="en" sz="1800" b="1" dirty="0">
                <a:solidFill>
                  <a:schemeClr val="dk1"/>
                </a:solidFill>
                <a:latin typeface="Lato"/>
                <a:ea typeface="Lato"/>
                <a:cs typeface="Lato"/>
                <a:sym typeface="Lato"/>
              </a:rPr>
              <a:t>: Links to WISE help pages and useful resources</a:t>
            </a:r>
            <a:endParaRPr sz="1800" b="1" dirty="0">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Data Elements</a:t>
            </a:r>
            <a:r>
              <a:rPr lang="en" sz="1800" b="1" dirty="0">
                <a:solidFill>
                  <a:schemeClr val="dk1"/>
                </a:solidFill>
                <a:latin typeface="Lato"/>
                <a:ea typeface="Lato"/>
                <a:cs typeface="Lato"/>
                <a:sym typeface="Lato"/>
              </a:rPr>
              <a:t>: List of links to all WISEdata data elements and their descriptions, uses, and codes</a:t>
            </a:r>
            <a:endParaRPr sz="1800" b="1" dirty="0">
              <a:solidFill>
                <a:schemeClr val="dk1"/>
              </a:solidFill>
              <a:latin typeface="Lato"/>
              <a:ea typeface="Lato"/>
              <a:cs typeface="Lato"/>
              <a:sym typeface="Lato"/>
            </a:endParaRPr>
          </a:p>
          <a:p>
            <a:pPr marL="285750" indent="-285750">
              <a:lnSpc>
                <a:spcPct val="150000"/>
              </a:lnSpc>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8">
                  <a:extLst>
                    <a:ext uri="{A12FA001-AC4F-418D-AE19-62706E023703}">
                      <ahyp:hlinkClr xmlns:ahyp="http://schemas.microsoft.com/office/drawing/2018/hyperlinkcolor" val="tx"/>
                    </a:ext>
                  </a:extLst>
                </a:hlinkClick>
              </a:rPr>
              <a:t>Google Spaces</a:t>
            </a:r>
            <a:r>
              <a:rPr lang="en" sz="1800" b="1" dirty="0">
                <a:solidFill>
                  <a:schemeClr val="dk1"/>
                </a:solidFill>
                <a:latin typeface="Lato"/>
                <a:ea typeface="Lato"/>
                <a:cs typeface="Lato"/>
                <a:sym typeface="Lato"/>
              </a:rPr>
              <a:t>: WISEdata community to view and post questions and comments to fellow users.</a:t>
            </a:r>
          </a:p>
          <a:p>
            <a:pPr marL="574675" lvl="3" indent="-285750">
              <a:lnSpc>
                <a:spcPct val="150000"/>
              </a:lnSpc>
              <a:buClr>
                <a:schemeClr val="dk1"/>
              </a:buClr>
              <a:buSzPct val="100000"/>
              <a:buFont typeface="Courier New" panose="02070309020205020404" pitchFamily="49" charset="0"/>
              <a:buChar char="o"/>
            </a:pPr>
            <a:r>
              <a:rPr lang="en" sz="1800" b="1" i="1" dirty="0">
                <a:solidFill>
                  <a:schemeClr val="dk1"/>
                </a:solidFill>
                <a:latin typeface="Lato"/>
                <a:ea typeface="Lato"/>
                <a:cs typeface="Lato"/>
                <a:sym typeface="Lato"/>
              </a:rPr>
              <a:t>Please submit a Help Ticket if you would like to join Google Spaces</a:t>
            </a:r>
            <a:endParaRPr sz="1800" b="1" i="1" dirty="0">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sz="2200" dirty="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1800" b="1" dirty="0">
                <a:solidFill>
                  <a:srgbClr val="000000"/>
                </a:solidFill>
                <a:latin typeface="Lato"/>
                <a:ea typeface="Lato"/>
                <a:cs typeface="Lato"/>
                <a:sym typeface="Lato"/>
                <a:hlinkClick r:id="rId4"/>
              </a:rPr>
              <a:t>Help Ticket</a:t>
            </a:r>
            <a:endParaRPr sz="1800" b="1" dirty="0">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Giving</a:t>
            </a:r>
            <a:r>
              <a:rPr kumimoji="0" lang="en-US" sz="3600" b="1" i="0" u="none" strike="noStrike" kern="0" cap="none" spc="0" normalizeH="0" baseline="0" noProof="0">
                <a:ln>
                  <a:noFill/>
                </a:ln>
                <a:solidFill>
                  <a:schemeClr val="lt1"/>
                </a:solidFill>
                <a:effectLst/>
                <a:uLnTx/>
                <a:uFillTx/>
                <a:latin typeface="Lato"/>
                <a:ea typeface="Lato"/>
                <a:cs typeface="Lato"/>
                <a:sym typeface="Lato"/>
              </a:rPr>
              <a:t> Feedback</a:t>
            </a:r>
          </a:p>
        </p:txBody>
      </p:sp>
      <p:sp>
        <p:nvSpPr>
          <p:cNvPr id="574" name="Google Shape;574;p96"/>
          <p:cNvSpPr txBox="1"/>
          <p:nvPr/>
        </p:nvSpPr>
        <p:spPr>
          <a:xfrm>
            <a:off x="840000" y="921600"/>
            <a:ext cx="7464000" cy="22950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dirty="0">
              <a:latin typeface="Lato"/>
              <a:ea typeface="Lato"/>
              <a:cs typeface="Lato"/>
              <a:sym typeface="Lato"/>
            </a:endParaRPr>
          </a:p>
          <a:p>
            <a:pPr marL="457200" lvl="0" indent="-342900" algn="l" rtl="0">
              <a:spcBef>
                <a:spcPts val="0"/>
              </a:spcBef>
              <a:spcAft>
                <a:spcPts val="0"/>
              </a:spcAft>
              <a:buSzPts val="1800"/>
              <a:buFont typeface="Lato"/>
              <a:buChar char="●"/>
            </a:pPr>
            <a:r>
              <a:rPr lang="en" sz="1800" b="1" dirty="0">
                <a:solidFill>
                  <a:srgbClr val="000000"/>
                </a:solidFill>
                <a:latin typeface="Lato"/>
                <a:ea typeface="Lato"/>
                <a:cs typeface="Lato"/>
                <a:sym typeface="Lato"/>
              </a:rPr>
              <a:t>Within most </a:t>
            </a:r>
            <a:r>
              <a:rPr lang="en" sz="1800" b="1" dirty="0">
                <a:latin typeface="Lato"/>
                <a:ea typeface="Lato"/>
                <a:cs typeface="Lato"/>
                <a:sym typeface="Lato"/>
              </a:rPr>
              <a:t>DPI</a:t>
            </a:r>
            <a:r>
              <a:rPr lang="en" sz="1800" b="1" dirty="0">
                <a:solidFill>
                  <a:srgbClr val="000000"/>
                </a:solidFill>
                <a:latin typeface="Lato"/>
                <a:ea typeface="Lato"/>
                <a:cs typeface="Lato"/>
                <a:sym typeface="Lato"/>
              </a:rPr>
              <a:t> applications you can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dirty="0">
                <a:latin typeface="Lato"/>
                <a:ea typeface="Lato"/>
                <a:cs typeface="Lato"/>
                <a:sym typeface="Lato"/>
              </a:rPr>
              <a:t>P</a:t>
            </a:r>
            <a:r>
              <a:rPr lang="en" sz="1800" b="1" dirty="0">
                <a:solidFill>
                  <a:srgbClr val="000000"/>
                </a:solidFill>
                <a:latin typeface="Lato"/>
                <a:ea typeface="Lato"/>
                <a:cs typeface="Lato"/>
                <a:sym typeface="Lato"/>
              </a:rPr>
              <a:t>rovide feedback directly.</a:t>
            </a:r>
            <a:endParaRPr sz="1800" b="1" dirty="0">
              <a:solidFill>
                <a:srgbClr val="000000"/>
              </a:solidFill>
              <a:latin typeface="Lato"/>
              <a:ea typeface="Lato"/>
              <a:cs typeface="Lato"/>
              <a:sym typeface="Lato"/>
            </a:endParaRPr>
          </a:p>
          <a:p>
            <a:pPr marL="457200" lvl="0" indent="0" algn="l" rtl="0">
              <a:spcBef>
                <a:spcPts val="0"/>
              </a:spcBef>
              <a:spcAft>
                <a:spcPts val="0"/>
              </a:spcAft>
              <a:buNone/>
            </a:pPr>
            <a:endParaRPr sz="1800" b="1" dirty="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dirty="0">
                <a:latin typeface="Lato"/>
                <a:ea typeface="Lato"/>
                <a:cs typeface="Lato"/>
                <a:sym typeface="Lato"/>
              </a:rPr>
              <a:t>E</a:t>
            </a:r>
            <a:r>
              <a:rPr lang="en" sz="1800" b="1" dirty="0">
                <a:solidFill>
                  <a:srgbClr val="000000"/>
                </a:solidFill>
                <a:latin typeface="Lato"/>
                <a:ea typeface="Lato"/>
                <a:cs typeface="Lato"/>
                <a:sym typeface="Lato"/>
              </a:rPr>
              <a:t>nter a new suggestion.</a:t>
            </a:r>
            <a:endParaRPr sz="1800" b="1" dirty="0">
              <a:solidFill>
                <a:srgbClr val="000000"/>
              </a:solidFill>
              <a:latin typeface="Lato"/>
              <a:ea typeface="Lato"/>
              <a:cs typeface="Lato"/>
              <a:sym typeface="Lato"/>
            </a:endParaRPr>
          </a:p>
          <a:p>
            <a:pPr marL="457200" lvl="0" indent="0" algn="l" rtl="0">
              <a:spcBef>
                <a:spcPts val="0"/>
              </a:spcBef>
              <a:spcAft>
                <a:spcPts val="0"/>
              </a:spcAft>
              <a:buNone/>
            </a:pPr>
            <a:endParaRPr sz="1800" b="1" dirty="0">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dirty="0">
                <a:solidFill>
                  <a:srgbClr val="000000"/>
                </a:solidFill>
                <a:latin typeface="Lato"/>
                <a:ea typeface="Lato"/>
                <a:cs typeface="Lato"/>
                <a:sym typeface="Lato"/>
              </a:rPr>
              <a:t>Vote on suggestions made by other people.</a:t>
            </a:r>
            <a:endParaRPr sz="1800" b="1" dirty="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1800"/>
              </a:spcBef>
              <a:spcAft>
                <a:spcPts val="0"/>
              </a:spcAft>
              <a:buNone/>
            </a:pPr>
            <a:endParaRPr sz="1800" b="1" dirty="0">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dirty="0">
              <a:solidFill>
                <a:srgbClr val="000000"/>
              </a:solidFill>
              <a:latin typeface="Lato"/>
              <a:ea typeface="Lato"/>
              <a:cs typeface="Lato"/>
              <a:sym typeface="Lato"/>
            </a:endParaRPr>
          </a:p>
        </p:txBody>
      </p:sp>
      <p:sp>
        <p:nvSpPr>
          <p:cNvPr id="575" name="Google Shape;575;p96"/>
          <p:cNvSpPr txBox="1"/>
          <p:nvPr/>
        </p:nvSpPr>
        <p:spPr>
          <a:xfrm>
            <a:off x="2810400" y="3386000"/>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Thank You!</a:t>
            </a:r>
          </a:p>
        </p:txBody>
      </p:sp>
      <p:sp>
        <p:nvSpPr>
          <p:cNvPr id="581" name="Google Shape;581;p97"/>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l" rtl="0">
              <a:spcBef>
                <a:spcPts val="0"/>
              </a:spcBef>
              <a:spcAft>
                <a:spcPts val="0"/>
              </a:spcAft>
              <a:buNone/>
            </a:pPr>
            <a:r>
              <a:rPr lang="en" sz="3600" b="1">
                <a:latin typeface="Lato"/>
                <a:ea typeface="Lato"/>
                <a:cs typeface="Lato"/>
                <a:sym typeface="Lato"/>
              </a:rPr>
              <a:t>Thanks for all that you do!</a:t>
            </a:r>
            <a:endParaRPr sz="360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Questions</a:t>
            </a:r>
          </a:p>
        </p:txBody>
      </p:sp>
      <p:sp>
        <p:nvSpPr>
          <p:cNvPr id="587" name="Google Shape;587;p98"/>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ctr" rtl="0">
              <a:spcBef>
                <a:spcPts val="0"/>
              </a:spcBef>
              <a:spcAft>
                <a:spcPts val="0"/>
              </a:spcAft>
              <a:buNone/>
            </a:pPr>
            <a:r>
              <a:rPr lang="en" sz="2400">
                <a:latin typeface="Lato"/>
                <a:ea typeface="Lato"/>
                <a:cs typeface="Lato"/>
                <a:sym typeface="Lato"/>
              </a:rPr>
              <a:t>Q&amp;A Document</a:t>
            </a: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Goals for Dec 5, 2023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 sz="1800" b="1" dirty="0">
                <a:solidFill>
                  <a:srgbClr val="000000"/>
                </a:solidFill>
                <a:latin typeface="Lato"/>
                <a:ea typeface="Lato"/>
                <a:cs typeface="Lato"/>
                <a:sym typeface="Lato"/>
              </a:rPr>
              <a:t>All errors should be fixed, and </a:t>
            </a:r>
          </a:p>
          <a:p>
            <a:pPr marL="285750" lvl="0" indent="-285750" algn="l" rtl="0">
              <a:spcBef>
                <a:spcPts val="0"/>
              </a:spcBef>
              <a:spcAft>
                <a:spcPts val="0"/>
              </a:spcAft>
              <a:buFont typeface="Arial" panose="020B0604020202020204" pitchFamily="34" charset="0"/>
              <a:buChar char="•"/>
            </a:pPr>
            <a:r>
              <a:rPr lang="en" sz="1800" b="1" dirty="0">
                <a:latin typeface="Lato"/>
                <a:ea typeface="Lato"/>
                <a:cs typeface="Lato"/>
                <a:sym typeface="Lato"/>
              </a:rPr>
              <a:t>All </a:t>
            </a:r>
            <a:r>
              <a:rPr lang="en" sz="1800" b="1" dirty="0">
                <a:solidFill>
                  <a:srgbClr val="000000"/>
                </a:solidFill>
                <a:latin typeface="Lato"/>
                <a:ea typeface="Lato"/>
                <a:cs typeface="Lato"/>
                <a:sym typeface="Lato"/>
              </a:rPr>
              <a:t>warnings either acknowledged or fixed prior to a snapshot </a:t>
            </a:r>
          </a:p>
          <a:p>
            <a:pPr marL="285750" lvl="0" indent="-285750" algn="l" rtl="0">
              <a:spcBef>
                <a:spcPts val="0"/>
              </a:spcBef>
              <a:spcAft>
                <a:spcPts val="0"/>
              </a:spcAft>
              <a:buFont typeface="Arial" panose="020B0604020202020204" pitchFamily="34" charset="0"/>
              <a:buChar char="•"/>
            </a:pPr>
            <a:endParaRPr lang="en" sz="1800" b="1" dirty="0">
              <a:latin typeface="Lato"/>
              <a:ea typeface="Lato"/>
              <a:cs typeface="Lato"/>
              <a:sym typeface="Lato"/>
            </a:endParaRPr>
          </a:p>
          <a:p>
            <a:pPr marL="285750" lvl="0" indent="-285750" algn="l" rtl="0">
              <a:spcBef>
                <a:spcPts val="0"/>
              </a:spcBef>
              <a:spcAft>
                <a:spcPts val="0"/>
              </a:spcAft>
              <a:buFont typeface="Arial" panose="020B0604020202020204" pitchFamily="34" charset="0"/>
              <a:buChar char="•"/>
            </a:pPr>
            <a:r>
              <a:rPr lang="en" sz="1800" b="1" dirty="0">
                <a:solidFill>
                  <a:srgbClr val="000000"/>
                </a:solidFill>
                <a:latin typeface="Lato"/>
                <a:ea typeface="Lato"/>
                <a:cs typeface="Lato"/>
                <a:sym typeface="Lato"/>
              </a:rPr>
              <a:t>This ensures the best possible data for reporting purposes.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r>
              <a:rPr lang="en" sz="1800" b="1" dirty="0">
                <a:solidFill>
                  <a:srgbClr val="000000"/>
                </a:solidFill>
                <a:latin typeface="Lato"/>
                <a:ea typeface="Lato"/>
                <a:cs typeface="Lato"/>
                <a:sym typeface="Lato"/>
              </a:rPr>
              <a:t>Any data with a validation message </a:t>
            </a:r>
          </a:p>
          <a:p>
            <a:pPr marL="0" lvl="0" indent="0" algn="l" rtl="0">
              <a:spcBef>
                <a:spcPts val="0"/>
              </a:spcBef>
              <a:spcAft>
                <a:spcPts val="0"/>
              </a:spcAft>
              <a:buNone/>
            </a:pPr>
            <a:r>
              <a:rPr lang="en" sz="1800" b="1" dirty="0">
                <a:solidFill>
                  <a:srgbClr val="000000"/>
                </a:solidFill>
                <a:latin typeface="Lato"/>
                <a:ea typeface="Lato"/>
                <a:cs typeface="Lato"/>
                <a:sym typeface="Lato"/>
              </a:rPr>
              <a:t>has the potential to impact the </a:t>
            </a:r>
          </a:p>
          <a:p>
            <a:pPr marL="0" lvl="0" indent="0" algn="l" rtl="0">
              <a:spcBef>
                <a:spcPts val="0"/>
              </a:spcBef>
              <a:spcAft>
                <a:spcPts val="0"/>
              </a:spcAft>
              <a:buNone/>
            </a:pPr>
            <a:r>
              <a:rPr lang="en" sz="1800" b="1" dirty="0">
                <a:solidFill>
                  <a:srgbClr val="000000"/>
                </a:solidFill>
                <a:latin typeface="Lato"/>
                <a:ea typeface="Lato"/>
                <a:cs typeface="Lato"/>
                <a:sym typeface="Lato"/>
              </a:rPr>
              <a:t>snapshot data and subsequent reporting!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474650" y="1081924"/>
            <a:ext cx="8229600" cy="2839901"/>
          </a:xfrm>
          <a:prstGeom prst="rect">
            <a:avLst/>
          </a:prstGeom>
          <a:solidFill>
            <a:srgbClr val="FFFFFF"/>
          </a:solidFill>
          <a:ln>
            <a:noFill/>
          </a:ln>
        </p:spPr>
        <p:txBody>
          <a:bodyPr spcFirstLastPara="1" wrap="square" lIns="91425" tIns="45700" rIns="91425" bIns="45700" anchor="t" anchorCtr="0">
            <a:noAutofit/>
          </a:bodyPr>
          <a:lstStyle/>
          <a:p>
            <a:pPr marL="164592" lvl="0" indent="-202692" algn="ctr" rtl="0">
              <a:spcBef>
                <a:spcPts val="0"/>
              </a:spcBef>
              <a:spcAft>
                <a:spcPts val="0"/>
              </a:spcAft>
              <a:buClr>
                <a:srgbClr val="000000"/>
              </a:buClr>
              <a:buSzPts val="2400"/>
              <a:buChar char="•"/>
            </a:pPr>
            <a:r>
              <a:rPr lang="en" sz="2400" b="1" dirty="0">
                <a:solidFill>
                  <a:srgbClr val="000000"/>
                </a:solidFill>
                <a:latin typeface="Lato"/>
                <a:ea typeface="Lato"/>
                <a:cs typeface="Lato"/>
                <a:sym typeface="Lato"/>
              </a:rPr>
              <a:t>Step 1: Your Vendor System</a:t>
            </a:r>
            <a:endParaRPr sz="2400" b="1" dirty="0">
              <a:solidFill>
                <a:srgbClr val="000000"/>
              </a:solidFill>
              <a:latin typeface="Lato"/>
              <a:ea typeface="Lato"/>
              <a:cs typeface="Lato"/>
              <a:sym typeface="Lato"/>
            </a:endParaRPr>
          </a:p>
          <a:p>
            <a:pPr marL="0" lvl="0" indent="0" algn="ctr" rtl="0">
              <a:spcBef>
                <a:spcPts val="0"/>
              </a:spcBef>
              <a:spcAft>
                <a:spcPts val="0"/>
              </a:spcAft>
              <a:buNone/>
            </a:pPr>
            <a:endParaRPr sz="500" b="1" dirty="0">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solidFill>
                  <a:srgbClr val="000000"/>
                </a:solidFill>
                <a:latin typeface="Lato"/>
                <a:ea typeface="Lato"/>
                <a:cs typeface="Lato"/>
                <a:sym typeface="Lato"/>
              </a:rPr>
              <a:t>Step 2: WISEdata</a:t>
            </a:r>
            <a:r>
              <a:rPr lang="en" sz="2400" b="1" dirty="0">
                <a:latin typeface="Lato"/>
                <a:ea typeface="Lato"/>
                <a:cs typeface="Lato"/>
                <a:sym typeface="Lato"/>
              </a:rPr>
              <a:t> Portal</a:t>
            </a:r>
            <a:r>
              <a:rPr lang="en" sz="2400" b="1" dirty="0">
                <a:solidFill>
                  <a:srgbClr val="000000"/>
                </a:solidFill>
                <a:latin typeface="Lato"/>
                <a:ea typeface="Lato"/>
                <a:cs typeface="Lato"/>
                <a:sym typeface="Lato"/>
              </a:rPr>
              <a:t> Tasks</a:t>
            </a:r>
            <a:r>
              <a:rPr lang="en" sz="2400" b="1" dirty="0">
                <a:latin typeface="Lato"/>
                <a:ea typeface="Lato"/>
                <a:cs typeface="Lato"/>
                <a:sym typeface="Lato"/>
              </a:rPr>
              <a:t> </a:t>
            </a:r>
            <a:endParaRPr sz="2400" b="1" dirty="0">
              <a:latin typeface="Lato"/>
              <a:ea typeface="Lato"/>
              <a:cs typeface="Lato"/>
              <a:sym typeface="Lato"/>
            </a:endParaRPr>
          </a:p>
          <a:p>
            <a:pPr marL="164592" lvl="0" indent="0" algn="ctr" rtl="0">
              <a:spcBef>
                <a:spcPts val="0"/>
              </a:spcBef>
              <a:spcAft>
                <a:spcPts val="0"/>
              </a:spcAft>
              <a:buNone/>
            </a:pPr>
            <a:endParaRPr sz="500" b="1" dirty="0">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latin typeface="Lato"/>
                <a:ea typeface="Lato"/>
                <a:cs typeface="Lato"/>
                <a:sym typeface="Lato"/>
              </a:rPr>
              <a:t>Step 3: WISEdash For Districts</a:t>
            </a:r>
            <a:endParaRPr sz="2400" b="1" dirty="0">
              <a:latin typeface="Lato"/>
              <a:ea typeface="Lato"/>
              <a:cs typeface="Lato"/>
              <a:sym typeface="Lato"/>
            </a:endParaRPr>
          </a:p>
          <a:p>
            <a:pPr marL="0" lvl="0" indent="0" algn="ctr" rtl="0">
              <a:spcBef>
                <a:spcPts val="0"/>
              </a:spcBef>
              <a:spcAft>
                <a:spcPts val="0"/>
              </a:spcAft>
              <a:buNone/>
            </a:pPr>
            <a:endParaRPr sz="500" b="1" dirty="0">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solidFill>
                  <a:srgbClr val="000000"/>
                </a:solidFill>
                <a:latin typeface="Lato"/>
                <a:ea typeface="Lato"/>
                <a:cs typeface="Lato"/>
                <a:sym typeface="Lato"/>
              </a:rPr>
              <a:t>Step </a:t>
            </a:r>
            <a:r>
              <a:rPr lang="en" sz="2400" b="1" dirty="0">
                <a:latin typeface="Lato"/>
                <a:ea typeface="Lato"/>
                <a:cs typeface="Lato"/>
                <a:sym typeface="Lato"/>
              </a:rPr>
              <a:t>4</a:t>
            </a:r>
            <a:r>
              <a:rPr lang="en" sz="2400" b="1" dirty="0">
                <a:solidFill>
                  <a:srgbClr val="000000"/>
                </a:solidFill>
                <a:latin typeface="Lato"/>
                <a:ea typeface="Lato"/>
                <a:cs typeface="Lato"/>
                <a:sym typeface="Lato"/>
              </a:rPr>
              <a:t>: WISEadmin Portal</a:t>
            </a:r>
            <a:endParaRPr sz="2400" b="1" dirty="0">
              <a:solidFill>
                <a:srgbClr val="000000"/>
              </a:solidFill>
              <a:latin typeface="Lato"/>
              <a:ea typeface="Lato"/>
              <a:cs typeface="Lato"/>
              <a:sym typeface="Lato"/>
            </a:endParaRPr>
          </a:p>
          <a:p>
            <a:pPr marL="164592" lvl="0" indent="0" algn="ctr" rtl="0">
              <a:spcBef>
                <a:spcPts val="0"/>
              </a:spcBef>
              <a:spcAft>
                <a:spcPts val="0"/>
              </a:spcAft>
              <a:buNone/>
            </a:pPr>
            <a:endParaRPr sz="500" b="1" dirty="0">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dirty="0">
                <a:latin typeface="Lato"/>
                <a:ea typeface="Lato"/>
                <a:cs typeface="Lato"/>
                <a:sym typeface="Lato"/>
              </a:rPr>
              <a:t>Step 5: </a:t>
            </a:r>
            <a:r>
              <a:rPr lang="en" sz="2400" b="1" dirty="0">
                <a:solidFill>
                  <a:srgbClr val="000000"/>
                </a:solidFill>
                <a:latin typeface="Lato"/>
                <a:ea typeface="Lato"/>
                <a:cs typeface="Lato"/>
                <a:sym typeface="Lato"/>
              </a:rPr>
              <a:t>Final Tasks</a:t>
            </a:r>
            <a:endParaRPr sz="2400" b="1" dirty="0">
              <a:solidFill>
                <a:srgbClr val="000000"/>
              </a:solidFill>
              <a:latin typeface="Lato"/>
              <a:ea typeface="Lato"/>
              <a:cs typeface="Lato"/>
              <a:sym typeface="Lato"/>
            </a:endParaRPr>
          </a:p>
          <a:p>
            <a:pPr marL="457200" lvl="0" indent="0" algn="l" rtl="0">
              <a:spcBef>
                <a:spcPts val="0"/>
              </a:spcBef>
              <a:spcAft>
                <a:spcPts val="0"/>
              </a:spcAft>
              <a:buNone/>
            </a:pPr>
            <a:endParaRPr sz="24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60689" y="1081924"/>
            <a:ext cx="8243561" cy="313408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dirty="0"/>
              <a:t>At the beginning of the school year or earlier:</a:t>
            </a:r>
          </a:p>
          <a:p>
            <a:pPr marL="0" marR="0" lvl="0" indent="0" algn="l" rtl="0">
              <a:lnSpc>
                <a:spcPct val="100000"/>
              </a:lnSpc>
              <a:spcBef>
                <a:spcPts val="0"/>
              </a:spcBef>
              <a:spcAft>
                <a:spcPts val="0"/>
              </a:spcAft>
              <a:buNone/>
            </a:pPr>
            <a:endParaRPr sz="1000" dirty="0"/>
          </a:p>
          <a:p>
            <a:pPr marL="164592" marR="0" lvl="0" indent="-164592" algn="l" rtl="0">
              <a:lnSpc>
                <a:spcPct val="100000"/>
              </a:lnSpc>
              <a:spcBef>
                <a:spcPts val="0"/>
              </a:spcBef>
              <a:spcAft>
                <a:spcPts val="0"/>
              </a:spcAft>
              <a:buClr>
                <a:schemeClr val="dk1"/>
              </a:buClr>
              <a:buSzPts val="1800"/>
              <a:buFont typeface="Arial"/>
              <a:buChar char="●"/>
            </a:pPr>
            <a:r>
              <a:rPr lang="en" dirty="0"/>
              <a:t>Ensure the latest version of the SIS platform is installed - we recommend making any changes at least 6 weeks prior to the snapshot.</a:t>
            </a:r>
            <a:endParaRPr dirty="0"/>
          </a:p>
          <a:p>
            <a:pPr marL="0" marR="0" lvl="0" indent="0" algn="l" rtl="0">
              <a:lnSpc>
                <a:spcPct val="100000"/>
              </a:lnSpc>
              <a:spcBef>
                <a:spcPts val="0"/>
              </a:spcBef>
              <a:spcAft>
                <a:spcPts val="0"/>
              </a:spcAft>
              <a:buNone/>
            </a:pPr>
            <a:endParaRPr dirty="0"/>
          </a:p>
          <a:p>
            <a:pPr marL="164592" marR="0" lvl="0" indent="-164592" algn="l" rtl="0">
              <a:lnSpc>
                <a:spcPct val="100000"/>
              </a:lnSpc>
              <a:spcBef>
                <a:spcPts val="0"/>
              </a:spcBef>
              <a:spcAft>
                <a:spcPts val="0"/>
              </a:spcAft>
              <a:buClr>
                <a:schemeClr val="dk1"/>
              </a:buClr>
              <a:buSzPts val="1800"/>
              <a:buFont typeface="Arial"/>
              <a:buChar char="●"/>
            </a:pPr>
            <a:r>
              <a:rPr lang="en" dirty="0"/>
              <a:t>Make sure that your vendor can transmit the required data to DPI for required collections.  Confirm using the </a:t>
            </a:r>
            <a:r>
              <a:rPr lang="en" u="sng" dirty="0">
                <a:solidFill>
                  <a:schemeClr val="hlink"/>
                </a:solidFill>
                <a:hlinkClick r:id="rId4"/>
              </a:rPr>
              <a:t>Vendor WISEdata Status</a:t>
            </a:r>
            <a:r>
              <a:rPr lang="en" dirty="0"/>
              <a:t> webpage.  </a:t>
            </a:r>
            <a:endParaRPr dirty="0"/>
          </a:p>
          <a:p>
            <a:pPr marL="0" marR="0" lvl="0" indent="0" algn="l" rtl="0">
              <a:lnSpc>
                <a:spcPct val="100000"/>
              </a:lnSpc>
              <a:spcBef>
                <a:spcPts val="0"/>
              </a:spcBef>
              <a:spcAft>
                <a:spcPts val="0"/>
              </a:spcAft>
              <a:buNone/>
            </a:pPr>
            <a:endParaRPr dirty="0"/>
          </a:p>
          <a:p>
            <a:pPr marL="164592" marR="0" lvl="0" indent="-164592" algn="l" rtl="0">
              <a:lnSpc>
                <a:spcPct val="100000"/>
              </a:lnSpc>
              <a:spcBef>
                <a:spcPts val="0"/>
              </a:spcBef>
              <a:spcAft>
                <a:spcPts val="0"/>
              </a:spcAft>
              <a:buClr>
                <a:schemeClr val="dk1"/>
              </a:buClr>
              <a:buSzPts val="1800"/>
              <a:buFont typeface="Arial"/>
              <a:buChar char="●"/>
            </a:pPr>
            <a:r>
              <a:rPr lang="en" dirty="0"/>
              <a:t>Be sure to attend any vendor provided training so you are clear on how to send required data to the DPI within the vendor tool and basic troubleshooting steps (e.g., full synchronization).</a:t>
            </a:r>
            <a:endParaRPr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PROJECT_OPEN" val="0"/>
  <p:tag name="ARTICULATE_SLIDE_COUNT" val="6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0" ma:contentTypeDescription="Create a new document." ma:contentTypeScope="" ma:versionID="938870e7194dcf64f20c8d386e79ec57">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d6d79a40abc6c2f25318a21078c233a7"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C6B4A-C140-4408-9FFC-8DE47D90427E}">
  <ds:schemaRefs>
    <ds:schemaRef ds:uri="803f8043-e0fd-46e6-b51e-28e5cf4381cd"/>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purl.org/dc/dcmitype/"/>
    <ds:schemaRef ds:uri="ce29253c-7ca7-4828-a21c-8b156dc5eeb0"/>
    <ds:schemaRef ds:uri="http://www.w3.org/XML/1998/namespace"/>
  </ds:schemaRefs>
</ds:datastoreItem>
</file>

<file path=customXml/itemProps2.xml><?xml version="1.0" encoding="utf-8"?>
<ds:datastoreItem xmlns:ds="http://schemas.openxmlformats.org/officeDocument/2006/customXml" ds:itemID="{9CFFB74B-7EA7-4F87-A6F8-1B790700377E}">
  <ds:schemaRefs>
    <ds:schemaRef ds:uri="803f8043-e0fd-46e6-b51e-28e5cf4381cd"/>
    <ds:schemaRef ds:uri="ce29253c-7ca7-4828-a21c-8b156dc5e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642890-9551-4ED9-A7AF-996D4D7CE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TotalTime>
  <Words>6459</Words>
  <Application>Microsoft Office PowerPoint</Application>
  <PresentationFormat>On-screen Show (16:9)</PresentationFormat>
  <Paragraphs>537</Paragraphs>
  <Slides>64</Slides>
  <Notes>60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64</vt:i4>
      </vt:variant>
    </vt:vector>
  </HeadingPairs>
  <TitlesOfParts>
    <vt:vector size="77" baseType="lpstr">
      <vt:lpstr>Arial</vt:lpstr>
      <vt:lpstr>Lato,Sans-Serif</vt:lpstr>
      <vt:lpstr>Lato Black</vt:lpstr>
      <vt:lpstr>Roboto</vt:lpstr>
      <vt:lpstr>Symbol</vt:lpstr>
      <vt:lpstr>Calibri</vt:lpstr>
      <vt:lpstr>Lato</vt:lpstr>
      <vt:lpstr>Tahoma</vt:lpstr>
      <vt:lpstr>Courier New</vt:lpstr>
      <vt:lpstr>Office Theme</vt:lpstr>
      <vt:lpstr>Office Theme</vt:lpstr>
      <vt:lpstr>Office Theme</vt:lpstr>
      <vt:lpstr>Office Theme</vt:lpstr>
      <vt:lpstr>WISEdata Snapshot Preparation for Charter Schools  </vt:lpstr>
      <vt:lpstr>Reporting Deadlines and Snapshots</vt:lpstr>
      <vt:lpstr>Snapshot Reporting Requirements</vt:lpstr>
      <vt:lpstr>Snapshot Purpose</vt:lpstr>
      <vt:lpstr>Data Flow for Snapshot</vt:lpstr>
      <vt:lpstr>Data Flow Diagram</vt:lpstr>
      <vt:lpstr>Goals for Dec 5, 2023 Snapshot</vt:lpstr>
      <vt:lpstr>Snapshot Preparation Steps</vt:lpstr>
      <vt:lpstr>Step 1:  Your Vendor System</vt:lpstr>
      <vt:lpstr>Step 1:  Begin Submitting Data</vt:lpstr>
      <vt:lpstr>Step 1:  Review and Resolve L1s</vt:lpstr>
      <vt:lpstr>Step 1:  Your Vendor System to WISEdata Portal - Data Pipeline Status (1 of 3) </vt:lpstr>
      <vt:lpstr>Step 1:  Your Vendor System to WISEdata Portal - Data Pipeline Status (2 of 3) </vt:lpstr>
      <vt:lpstr>Step 1:  Your Vendor System to WISEdata Portal - API Error Drill Down</vt:lpstr>
      <vt:lpstr>Step 1:  Your Vendor System to WISEdata Portal - Data Pipeline Status (3 of 3) </vt:lpstr>
      <vt:lpstr>Step 1: WISEdata Portal - Data Quality</vt:lpstr>
      <vt:lpstr>Step 1: WISEdata Portal -  Data Quality Indicators</vt:lpstr>
      <vt:lpstr>Step 2:  WISEdata Tasks,  Imports and Validations (1 of 2)</vt:lpstr>
      <vt:lpstr>Step 2:  WISEdata Tasks Important and Validations (2 of 2)</vt:lpstr>
      <vt:lpstr>Step 2:  WISEdata Tasks:  Review Validations</vt:lpstr>
      <vt:lpstr>Step 2:  WISEdata Tasks Correct Validations in SIS</vt:lpstr>
      <vt:lpstr>WISEdata Portal: Validation Messages</vt:lpstr>
      <vt:lpstr>WISEdata Portal:  Types of Validation Messages</vt:lpstr>
      <vt:lpstr>WISEdata Portal Example: Student Detail Validations</vt:lpstr>
      <vt:lpstr>WISEdata Portal: Exports</vt:lpstr>
      <vt:lpstr>Step 2:  WISEdata Data Quality Alerts (1 of 3)</vt:lpstr>
      <vt:lpstr>Step 2:  WISEdata Data Quality Alerts (2 of 3)</vt:lpstr>
      <vt:lpstr>Step 2:  WISEdata Data Quality Alerts (3 of 3)</vt:lpstr>
      <vt:lpstr>Step 2:  Reviewing WISEdata Tasks</vt:lpstr>
      <vt:lpstr>Snapshot Preparation Summary</vt:lpstr>
      <vt:lpstr>Step 3: WISEdash For Districts</vt:lpstr>
      <vt:lpstr>WISEdash for Districts:  Source of Snapshot Data</vt:lpstr>
      <vt:lpstr>WISEdash for Districts: Available Snapshot Dashboards</vt:lpstr>
      <vt:lpstr>WISEdash Snapshot Dashboards: Data Quality Indicators</vt:lpstr>
      <vt:lpstr>WISEdash Snapshot Dashboards:  Dynamic Crosstabs</vt:lpstr>
      <vt:lpstr>WISEdash Snapshot Dashboards: Year over Year</vt:lpstr>
      <vt:lpstr>WISEdash for Districts: Topic Dashboards - Trends</vt:lpstr>
      <vt:lpstr>WISEdash for Districts:  Topic Dashboard - Grad Cohorts</vt:lpstr>
      <vt:lpstr>WISEdash for Districts:  Verifying Econ Status</vt:lpstr>
      <vt:lpstr>WISEdash for Districts:  TFS Count Date Snapshot Dashboard</vt:lpstr>
      <vt:lpstr>WISEdash for Districts:  Year End Completion Snapshot Dashboard</vt:lpstr>
      <vt:lpstr>WISEdash for Districts:  Enrollment, All Subgroups Dashboard</vt:lpstr>
      <vt:lpstr>Step 4: WISEadmin Portal</vt:lpstr>
      <vt:lpstr>WISEadmin Portal: Purpose</vt:lpstr>
      <vt:lpstr>WISEadmin Portal: Home Screen</vt:lpstr>
      <vt:lpstr>Administrator Acknowledgement:  Data Snapshot Agreement</vt:lpstr>
      <vt:lpstr>Administrator Acknowledgement:  Data Quality Agreement</vt:lpstr>
      <vt:lpstr>WISEadmin Portal:  Snapshot Calendar</vt:lpstr>
      <vt:lpstr>WISEadmin Portal:  District Library Plan</vt:lpstr>
      <vt:lpstr>WISEadmin Portal:  District Library Plan data elements (1 of 2)</vt:lpstr>
      <vt:lpstr>WISEadmin Portal :  District Library Plan data elements (2 of 2)</vt:lpstr>
      <vt:lpstr>WISEadmin Portal:  District Library Plan screen</vt:lpstr>
      <vt:lpstr>Step 5:  Final Tasks - Acknowledgement</vt:lpstr>
      <vt:lpstr>Final Tasks: Final Days</vt:lpstr>
      <vt:lpstr>Final Tasks: ‘Watch For’</vt:lpstr>
      <vt:lpstr>Final Tasks: Snapshot Help Docs</vt:lpstr>
      <vt:lpstr>Final Tasks: Getting Help</vt:lpstr>
      <vt:lpstr>Post-Snapshot: Data Errata Letters</vt:lpstr>
      <vt:lpstr>Data Privacy</vt:lpstr>
      <vt:lpstr>More Helpful Resources</vt:lpstr>
      <vt:lpstr>Help Ticket</vt:lpstr>
      <vt:lpstr>Giving Feedback</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Stringfellow, Kina F. DPI</cp:lastModifiedBy>
  <cp:revision>59</cp:revision>
  <dcterms:modified xsi:type="dcterms:W3CDTF">2023-11-06T14:01:23Z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y fmtid="{D5CDD505-2E9C-101B-9397-08002B2CF9AE}" pid="6" name="_MarkAsFinal">
    <vt:bool>true</vt:bool>
  </property>
</Properties>
</file>