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37"/>
  </p:notesMasterIdLst>
  <p:sldIdLst>
    <p:sldId id="257" r:id="rId5"/>
    <p:sldId id="258" r:id="rId6"/>
    <p:sldId id="260" r:id="rId7"/>
    <p:sldId id="261" r:id="rId8"/>
    <p:sldId id="266" r:id="rId9"/>
    <p:sldId id="267" r:id="rId10"/>
    <p:sldId id="270" r:id="rId11"/>
    <p:sldId id="287" r:id="rId12"/>
    <p:sldId id="271" r:id="rId13"/>
    <p:sldId id="286" r:id="rId14"/>
    <p:sldId id="272" r:id="rId15"/>
    <p:sldId id="288" r:id="rId16"/>
    <p:sldId id="273" r:id="rId17"/>
    <p:sldId id="274" r:id="rId18"/>
    <p:sldId id="296" r:id="rId19"/>
    <p:sldId id="282" r:id="rId20"/>
    <p:sldId id="275" r:id="rId21"/>
    <p:sldId id="277" r:id="rId22"/>
    <p:sldId id="278" r:id="rId23"/>
    <p:sldId id="289" r:id="rId24"/>
    <p:sldId id="279" r:id="rId25"/>
    <p:sldId id="290" r:id="rId26"/>
    <p:sldId id="293" r:id="rId27"/>
    <p:sldId id="292" r:id="rId28"/>
    <p:sldId id="281" r:id="rId29"/>
    <p:sldId id="262" r:id="rId30"/>
    <p:sldId id="285" r:id="rId31"/>
    <p:sldId id="284" r:id="rId32"/>
    <p:sldId id="283" r:id="rId33"/>
    <p:sldId id="295" r:id="rId34"/>
    <p:sldId id="269" r:id="rId35"/>
    <p:sldId id="297" r:id="rId36"/>
  </p:sldIdLst>
  <p:sldSz cx="9144000" cy="5143500" type="screen16x9"/>
  <p:notesSz cx="6858000" cy="9144000"/>
  <p:custDataLst>
    <p:tags r:id="rId38"/>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182809-8FCB-0B1D-FFF8-0CC88BFD3466}" name="Shafaei, Jaidaa S. DPI" initials="SD" userId="S::jaidaa.shafaei@dpi.wi.gov::c536ff36-5547-4bc3-b36e-3556f040cb6b" providerId="AD"/>
  <p188:author id="{A6BA794F-35A3-87C9-3360-547ECBB13120}" name="Shafaei, Jaidaa S. DPI" initials="" userId="S::Jaidaa.Shafaei@dpi.wi.gov::c536ff36-5547-4bc3-b36e-3556f040cb6b" providerId="AD"/>
  <p188:author id="{EB11C15C-8A48-9819-54F6-E539B4F04E77}" name="Yvette Johanson" initials="YJ" userId="S::Yvette.Johanson@dpi.wi.gov::98bec2de-5b65-48f3-839c-8b4c4b87d338" providerId="AD"/>
  <p188:author id="{83E2566B-2224-FAFC-295B-E315BD313E49}" name="Stringfellow, Kina F. DPI" initials="KS" userId="S::Kina.Stringfellow@dpi.wi.gov::002858cf-6d8d-4f58-b096-3c8ddc1070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2D7B2D"/>
    <a:srgbClr val="262087"/>
    <a:srgbClr val="03819B"/>
    <a:srgbClr val="0099CC"/>
    <a:srgbClr val="333399"/>
    <a:srgbClr val="F2F8EC"/>
    <a:srgbClr val="DBEC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288C87-9768-F7C8-0A24-0C6D94166D56}" v="751" dt="2024-02-29T18:34:00.580"/>
    <p1510:client id="{E538D90B-6430-44C7-92CC-3D2FD65DA9BE}" v="878" dt="2024-02-29T22:04:52.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57" autoAdjust="0"/>
    <p:restoredTop sz="86385" autoAdjust="0"/>
  </p:normalViewPr>
  <p:slideViewPr>
    <p:cSldViewPr snapToGrid="0">
      <p:cViewPr varScale="1">
        <p:scale>
          <a:sx n="135" d="100"/>
          <a:sy n="135" d="100"/>
        </p:scale>
        <p:origin x="444" y="120"/>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Joshua E.   DPI" userId="c38827f2-db5f-4e7f-a0dd-d9cbd6ccad32" providerId="ADAL" clId="{F9BFF344-7A0B-4C74-BD29-2CAA1FCFA101}"/>
    <pc:docChg chg="undo custSel modSld">
      <pc:chgData name="Roy, Joshua E.   DPI" userId="c38827f2-db5f-4e7f-a0dd-d9cbd6ccad32" providerId="ADAL" clId="{F9BFF344-7A0B-4C74-BD29-2CAA1FCFA101}" dt="2024-01-19T21:27:16.247" v="1387" actId="20577"/>
      <pc:docMkLst>
        <pc:docMk/>
      </pc:docMkLst>
      <pc:sldChg chg="modSp mod">
        <pc:chgData name="Roy, Joshua E.   DPI" userId="c38827f2-db5f-4e7f-a0dd-d9cbd6ccad32" providerId="ADAL" clId="{F9BFF344-7A0B-4C74-BD29-2CAA1FCFA101}" dt="2024-01-19T21:24:00.313" v="1257" actId="948"/>
        <pc:sldMkLst>
          <pc:docMk/>
          <pc:sldMk cId="2009083" sldId="260"/>
        </pc:sldMkLst>
        <pc:spChg chg="mod">
          <ac:chgData name="Roy, Joshua E.   DPI" userId="c38827f2-db5f-4e7f-a0dd-d9cbd6ccad32" providerId="ADAL" clId="{F9BFF344-7A0B-4C74-BD29-2CAA1FCFA101}" dt="2024-01-19T21:24:00.313" v="1257" actId="948"/>
          <ac:spMkLst>
            <pc:docMk/>
            <pc:sldMk cId="2009083" sldId="260"/>
            <ac:spMk id="11" creationId="{AF37ED59-D214-9989-0568-FE0E428AD17D}"/>
          </ac:spMkLst>
        </pc:spChg>
      </pc:sldChg>
      <pc:sldChg chg="modSp mod">
        <pc:chgData name="Roy, Joshua E.   DPI" userId="c38827f2-db5f-4e7f-a0dd-d9cbd6ccad32" providerId="ADAL" clId="{F9BFF344-7A0B-4C74-BD29-2CAA1FCFA101}" dt="2024-01-19T21:27:16.247" v="1387" actId="20577"/>
        <pc:sldMkLst>
          <pc:docMk/>
          <pc:sldMk cId="1138151341" sldId="261"/>
        </pc:sldMkLst>
        <pc:spChg chg="mod">
          <ac:chgData name="Roy, Joshua E.   DPI" userId="c38827f2-db5f-4e7f-a0dd-d9cbd6ccad32" providerId="ADAL" clId="{F9BFF344-7A0B-4C74-BD29-2CAA1FCFA101}" dt="2024-01-19T21:27:16.247" v="1387" actId="20577"/>
          <ac:spMkLst>
            <pc:docMk/>
            <pc:sldMk cId="1138151341" sldId="261"/>
            <ac:spMk id="3" creationId="{75C59916-804A-1828-2A2D-A8A8E84DD0A1}"/>
          </ac:spMkLst>
        </pc:spChg>
      </pc:sldChg>
    </pc:docChg>
  </pc:docChgLst>
  <pc:docChgLst>
    <pc:chgData name="Koontz, Gabrielle E.   DPI" userId="0e87dca7-9c85-4686-81de-6667c5387956" providerId="ADAL" clId="{7FE51EE6-85B5-4ECA-BC9F-0F5397241CE7}"/>
    <pc:docChg chg="modSld">
      <pc:chgData name="Koontz, Gabrielle E.   DPI" userId="0e87dca7-9c85-4686-81de-6667c5387956" providerId="ADAL" clId="{7FE51EE6-85B5-4ECA-BC9F-0F5397241CE7}" dt="2024-02-22T15:42:12.113" v="7" actId="20577"/>
      <pc:docMkLst>
        <pc:docMk/>
      </pc:docMkLst>
      <pc:sldChg chg="modSp mod">
        <pc:chgData name="Koontz, Gabrielle E.   DPI" userId="0e87dca7-9c85-4686-81de-6667c5387956" providerId="ADAL" clId="{7FE51EE6-85B5-4ECA-BC9F-0F5397241CE7}" dt="2024-02-22T15:30:49.698" v="1" actId="20577"/>
        <pc:sldMkLst>
          <pc:docMk/>
          <pc:sldMk cId="4185322060" sldId="257"/>
        </pc:sldMkLst>
        <pc:spChg chg="mod">
          <ac:chgData name="Koontz, Gabrielle E.   DPI" userId="0e87dca7-9c85-4686-81de-6667c5387956" providerId="ADAL" clId="{7FE51EE6-85B5-4ECA-BC9F-0F5397241CE7}" dt="2024-02-22T15:30:49.698" v="1" actId="20577"/>
          <ac:spMkLst>
            <pc:docMk/>
            <pc:sldMk cId="4185322060" sldId="257"/>
            <ac:spMk id="5" creationId="{B9D17383-12E5-D366-3714-CCFE469BB1EE}"/>
          </ac:spMkLst>
        </pc:spChg>
      </pc:sldChg>
      <pc:sldChg chg="modSp mod">
        <pc:chgData name="Koontz, Gabrielle E.   DPI" userId="0e87dca7-9c85-4686-81de-6667c5387956" providerId="ADAL" clId="{7FE51EE6-85B5-4ECA-BC9F-0F5397241CE7}" dt="2024-02-22T15:42:12.113" v="7" actId="20577"/>
        <pc:sldMkLst>
          <pc:docMk/>
          <pc:sldMk cId="1765877095" sldId="269"/>
        </pc:sldMkLst>
        <pc:spChg chg="mod">
          <ac:chgData name="Koontz, Gabrielle E.   DPI" userId="0e87dca7-9c85-4686-81de-6667c5387956" providerId="ADAL" clId="{7FE51EE6-85B5-4ECA-BC9F-0F5397241CE7}" dt="2024-02-22T15:42:12.113" v="7" actId="20577"/>
          <ac:spMkLst>
            <pc:docMk/>
            <pc:sldMk cId="1765877095" sldId="269"/>
            <ac:spMk id="5" creationId="{E7C78412-7A29-2750-EA08-9A3CC5D62CE2}"/>
          </ac:spMkLst>
        </pc:spChg>
      </pc:sldChg>
      <pc:sldChg chg="modSp mod">
        <pc:chgData name="Koontz, Gabrielle E.   DPI" userId="0e87dca7-9c85-4686-81de-6667c5387956" providerId="ADAL" clId="{7FE51EE6-85B5-4ECA-BC9F-0F5397241CE7}" dt="2024-02-22T15:40:28.364" v="4" actId="20577"/>
        <pc:sldMkLst>
          <pc:docMk/>
          <pc:sldMk cId="2301656903" sldId="281"/>
        </pc:sldMkLst>
        <pc:spChg chg="mod">
          <ac:chgData name="Koontz, Gabrielle E.   DPI" userId="0e87dca7-9c85-4686-81de-6667c5387956" providerId="ADAL" clId="{7FE51EE6-85B5-4ECA-BC9F-0F5397241CE7}" dt="2024-02-22T15:40:28.364" v="4" actId="20577"/>
          <ac:spMkLst>
            <pc:docMk/>
            <pc:sldMk cId="2301656903" sldId="281"/>
            <ac:spMk id="3" creationId="{8F0150A6-7860-F257-A463-1502E4374947}"/>
          </ac:spMkLst>
        </pc:spChg>
      </pc:sldChg>
      <pc:sldChg chg="modSp mod">
        <pc:chgData name="Koontz, Gabrielle E.   DPI" userId="0e87dca7-9c85-4686-81de-6667c5387956" providerId="ADAL" clId="{7FE51EE6-85B5-4ECA-BC9F-0F5397241CE7}" dt="2024-02-22T15:37:45.815" v="2" actId="20577"/>
        <pc:sldMkLst>
          <pc:docMk/>
          <pc:sldMk cId="2313207832" sldId="282"/>
        </pc:sldMkLst>
        <pc:spChg chg="mod">
          <ac:chgData name="Koontz, Gabrielle E.   DPI" userId="0e87dca7-9c85-4686-81de-6667c5387956" providerId="ADAL" clId="{7FE51EE6-85B5-4ECA-BC9F-0F5397241CE7}" dt="2024-02-22T15:37:45.815" v="2" actId="20577"/>
          <ac:spMkLst>
            <pc:docMk/>
            <pc:sldMk cId="2313207832" sldId="282"/>
            <ac:spMk id="3" creationId="{97B57CD4-C1DC-D6D2-59F6-76395FE02258}"/>
          </ac:spMkLst>
        </pc:spChg>
      </pc:sldChg>
      <pc:sldChg chg="modSp mod">
        <pc:chgData name="Koontz, Gabrielle E.   DPI" userId="0e87dca7-9c85-4686-81de-6667c5387956" providerId="ADAL" clId="{7FE51EE6-85B5-4ECA-BC9F-0F5397241CE7}" dt="2024-02-22T15:41:49.923" v="5" actId="20577"/>
        <pc:sldMkLst>
          <pc:docMk/>
          <pc:sldMk cId="824970753" sldId="295"/>
        </pc:sldMkLst>
        <pc:spChg chg="mod">
          <ac:chgData name="Koontz, Gabrielle E.   DPI" userId="0e87dca7-9c85-4686-81de-6667c5387956" providerId="ADAL" clId="{7FE51EE6-85B5-4ECA-BC9F-0F5397241CE7}" dt="2024-02-22T15:41:49.923" v="5" actId="20577"/>
          <ac:spMkLst>
            <pc:docMk/>
            <pc:sldMk cId="824970753" sldId="295"/>
            <ac:spMk id="5" creationId="{18FD42F6-8EFD-0685-4328-1E8CBB2BEBB1}"/>
          </ac:spMkLst>
        </pc:spChg>
      </pc:sldChg>
    </pc:docChg>
  </pc:docChgLst>
  <pc:docChgLst>
    <pc:chgData name="Shafaei, Jaidaa S. DPI" userId="S::jaidaa.shafaei@dpi.wi.gov::c536ff36-5547-4bc3-b36e-3556f040cb6b" providerId="AD" clId="Web-{5A44E9FA-E1DD-545E-4F82-60A8DF37423F}"/>
    <pc:docChg chg="addSld delSld modSld">
      <pc:chgData name="Shafaei, Jaidaa S. DPI" userId="S::jaidaa.shafaei@dpi.wi.gov::c536ff36-5547-4bc3-b36e-3556f040cb6b" providerId="AD" clId="Web-{5A44E9FA-E1DD-545E-4F82-60A8DF37423F}" dt="2024-02-01T16:18:52.143" v="349" actId="20577"/>
      <pc:docMkLst>
        <pc:docMk/>
      </pc:docMkLst>
      <pc:sldChg chg="modSp">
        <pc:chgData name="Shafaei, Jaidaa S. DPI" userId="S::jaidaa.shafaei@dpi.wi.gov::c536ff36-5547-4bc3-b36e-3556f040cb6b" providerId="AD" clId="Web-{5A44E9FA-E1DD-545E-4F82-60A8DF37423F}" dt="2024-02-01T15:58:49.427" v="28" actId="20577"/>
        <pc:sldMkLst>
          <pc:docMk/>
          <pc:sldMk cId="2834614187" sldId="266"/>
        </pc:sldMkLst>
        <pc:spChg chg="mod">
          <ac:chgData name="Shafaei, Jaidaa S. DPI" userId="S::jaidaa.shafaei@dpi.wi.gov::c536ff36-5547-4bc3-b36e-3556f040cb6b" providerId="AD" clId="Web-{5A44E9FA-E1DD-545E-4F82-60A8DF37423F}" dt="2024-02-01T15:58:49.427" v="28" actId="20577"/>
          <ac:spMkLst>
            <pc:docMk/>
            <pc:sldMk cId="2834614187" sldId="266"/>
            <ac:spMk id="3" creationId="{00000000-0000-0000-0000-000000000000}"/>
          </ac:spMkLst>
        </pc:spChg>
      </pc:sldChg>
      <pc:sldChg chg="modSp">
        <pc:chgData name="Shafaei, Jaidaa S. DPI" userId="S::jaidaa.shafaei@dpi.wi.gov::c536ff36-5547-4bc3-b36e-3556f040cb6b" providerId="AD" clId="Web-{5A44E9FA-E1DD-545E-4F82-60A8DF37423F}" dt="2024-02-01T16:12:49.010" v="252" actId="20577"/>
        <pc:sldMkLst>
          <pc:docMk/>
          <pc:sldMk cId="2666242234" sldId="273"/>
        </pc:sldMkLst>
        <pc:spChg chg="mod">
          <ac:chgData name="Shafaei, Jaidaa S. DPI" userId="S::jaidaa.shafaei@dpi.wi.gov::c536ff36-5547-4bc3-b36e-3556f040cb6b" providerId="AD" clId="Web-{5A44E9FA-E1DD-545E-4F82-60A8DF37423F}" dt="2024-02-01T16:12:49.010" v="252" actId="20577"/>
          <ac:spMkLst>
            <pc:docMk/>
            <pc:sldMk cId="2666242234" sldId="273"/>
            <ac:spMk id="3" creationId="{00000000-0000-0000-0000-000000000000}"/>
          </ac:spMkLst>
        </pc:spChg>
      </pc:sldChg>
      <pc:sldChg chg="modSp">
        <pc:chgData name="Shafaei, Jaidaa S. DPI" userId="S::jaidaa.shafaei@dpi.wi.gov::c536ff36-5547-4bc3-b36e-3556f040cb6b" providerId="AD" clId="Web-{5A44E9FA-E1DD-545E-4F82-60A8DF37423F}" dt="2024-02-01T16:18:34.096" v="345" actId="20577"/>
        <pc:sldMkLst>
          <pc:docMk/>
          <pc:sldMk cId="1547365566" sldId="275"/>
        </pc:sldMkLst>
        <pc:spChg chg="mod">
          <ac:chgData name="Shafaei, Jaidaa S. DPI" userId="S::jaidaa.shafaei@dpi.wi.gov::c536ff36-5547-4bc3-b36e-3556f040cb6b" providerId="AD" clId="Web-{5A44E9FA-E1DD-545E-4F82-60A8DF37423F}" dt="2024-02-01T16:18:34.096" v="345" actId="20577"/>
          <ac:spMkLst>
            <pc:docMk/>
            <pc:sldMk cId="1547365566" sldId="275"/>
            <ac:spMk id="3" creationId="{00000000-0000-0000-0000-000000000000}"/>
          </ac:spMkLst>
        </pc:spChg>
      </pc:sldChg>
      <pc:sldChg chg="mod modShow">
        <pc:chgData name="Shafaei, Jaidaa S. DPI" userId="S::jaidaa.shafaei@dpi.wi.gov::c536ff36-5547-4bc3-b36e-3556f040cb6b" providerId="AD" clId="Web-{5A44E9FA-E1DD-545E-4F82-60A8DF37423F}" dt="2024-02-01T15:59:10.334" v="29"/>
        <pc:sldMkLst>
          <pc:docMk/>
          <pc:sldMk cId="950169420" sldId="276"/>
        </pc:sldMkLst>
      </pc:sldChg>
      <pc:sldChg chg="modSp add replId">
        <pc:chgData name="Shafaei, Jaidaa S. DPI" userId="S::jaidaa.shafaei@dpi.wi.gov::c536ff36-5547-4bc3-b36e-3556f040cb6b" providerId="AD" clId="Web-{5A44E9FA-E1DD-545E-4F82-60A8DF37423F}" dt="2024-02-01T16:13:11.260" v="256" actId="20577"/>
        <pc:sldMkLst>
          <pc:docMk/>
          <pc:sldMk cId="2915750314" sldId="277"/>
        </pc:sldMkLst>
        <pc:spChg chg="mod">
          <ac:chgData name="Shafaei, Jaidaa S. DPI" userId="S::jaidaa.shafaei@dpi.wi.gov::c536ff36-5547-4bc3-b36e-3556f040cb6b" providerId="AD" clId="Web-{5A44E9FA-E1DD-545E-4F82-60A8DF37423F}" dt="2024-02-01T16:13:11.260" v="256" actId="20577"/>
          <ac:spMkLst>
            <pc:docMk/>
            <pc:sldMk cId="2915750314" sldId="277"/>
            <ac:spMk id="3" creationId="{9868A534-2DD4-917B-B41D-8B32FC71C799}"/>
          </ac:spMkLst>
        </pc:spChg>
      </pc:sldChg>
      <pc:sldChg chg="modSp add replId">
        <pc:chgData name="Shafaei, Jaidaa S. DPI" userId="S::jaidaa.shafaei@dpi.wi.gov::c536ff36-5547-4bc3-b36e-3556f040cb6b" providerId="AD" clId="Web-{5A44E9FA-E1DD-545E-4F82-60A8DF37423F}" dt="2024-02-01T16:11:16.054" v="243" actId="20577"/>
        <pc:sldMkLst>
          <pc:docMk/>
          <pc:sldMk cId="2189971261" sldId="278"/>
        </pc:sldMkLst>
        <pc:spChg chg="mod">
          <ac:chgData name="Shafaei, Jaidaa S. DPI" userId="S::jaidaa.shafaei@dpi.wi.gov::c536ff36-5547-4bc3-b36e-3556f040cb6b" providerId="AD" clId="Web-{5A44E9FA-E1DD-545E-4F82-60A8DF37423F}" dt="2024-02-01T16:11:16.054" v="243" actId="20577"/>
          <ac:spMkLst>
            <pc:docMk/>
            <pc:sldMk cId="2189971261" sldId="278"/>
            <ac:spMk id="3" creationId="{9CB18358-FCAB-2F7E-41AE-A072849EBE7F}"/>
          </ac:spMkLst>
        </pc:spChg>
      </pc:sldChg>
      <pc:sldChg chg="add del replId">
        <pc:chgData name="Shafaei, Jaidaa S. DPI" userId="S::jaidaa.shafaei@dpi.wi.gov::c536ff36-5547-4bc3-b36e-3556f040cb6b" providerId="AD" clId="Web-{5A44E9FA-E1DD-545E-4F82-60A8DF37423F}" dt="2024-02-01T16:00:22.085" v="55"/>
        <pc:sldMkLst>
          <pc:docMk/>
          <pc:sldMk cId="3125624272" sldId="278"/>
        </pc:sldMkLst>
      </pc:sldChg>
      <pc:sldChg chg="modSp add replId">
        <pc:chgData name="Shafaei, Jaidaa S. DPI" userId="S::jaidaa.shafaei@dpi.wi.gov::c536ff36-5547-4bc3-b36e-3556f040cb6b" providerId="AD" clId="Web-{5A44E9FA-E1DD-545E-4F82-60A8DF37423F}" dt="2024-02-01T16:11:22.648" v="244" actId="20577"/>
        <pc:sldMkLst>
          <pc:docMk/>
          <pc:sldMk cId="158481356" sldId="279"/>
        </pc:sldMkLst>
        <pc:spChg chg="mod">
          <ac:chgData name="Shafaei, Jaidaa S. DPI" userId="S::jaidaa.shafaei@dpi.wi.gov::c536ff36-5547-4bc3-b36e-3556f040cb6b" providerId="AD" clId="Web-{5A44E9FA-E1DD-545E-4F82-60A8DF37423F}" dt="2024-02-01T16:11:22.648" v="244" actId="20577"/>
          <ac:spMkLst>
            <pc:docMk/>
            <pc:sldMk cId="158481356" sldId="279"/>
            <ac:spMk id="3" creationId="{5360D4B2-406E-CD5B-6D9D-2FEBBCD53E6D}"/>
          </ac:spMkLst>
        </pc:spChg>
      </pc:sldChg>
      <pc:sldChg chg="modSp add replId">
        <pc:chgData name="Shafaei, Jaidaa S. DPI" userId="S::jaidaa.shafaei@dpi.wi.gov::c536ff36-5547-4bc3-b36e-3556f040cb6b" providerId="AD" clId="Web-{5A44E9FA-E1DD-545E-4F82-60A8DF37423F}" dt="2024-02-01T16:11:02.195" v="239" actId="20577"/>
        <pc:sldMkLst>
          <pc:docMk/>
          <pc:sldMk cId="1798513024" sldId="280"/>
        </pc:sldMkLst>
        <pc:spChg chg="mod">
          <ac:chgData name="Shafaei, Jaidaa S. DPI" userId="S::jaidaa.shafaei@dpi.wi.gov::c536ff36-5547-4bc3-b36e-3556f040cb6b" providerId="AD" clId="Web-{5A44E9FA-E1DD-545E-4F82-60A8DF37423F}" dt="2024-02-01T16:11:02.195" v="239" actId="20577"/>
          <ac:spMkLst>
            <pc:docMk/>
            <pc:sldMk cId="1798513024" sldId="280"/>
            <ac:spMk id="3" creationId="{8254FC6B-2A89-FE2A-3F71-70398C07217C}"/>
          </ac:spMkLst>
        </pc:spChg>
      </pc:sldChg>
      <pc:sldChg chg="modSp add replId modNotes">
        <pc:chgData name="Shafaei, Jaidaa S. DPI" userId="S::jaidaa.shafaei@dpi.wi.gov::c536ff36-5547-4bc3-b36e-3556f040cb6b" providerId="AD" clId="Web-{5A44E9FA-E1DD-545E-4F82-60A8DF37423F}" dt="2024-02-01T16:10:41.897" v="238"/>
        <pc:sldMkLst>
          <pc:docMk/>
          <pc:sldMk cId="2301656903" sldId="281"/>
        </pc:sldMkLst>
        <pc:spChg chg="mod">
          <ac:chgData name="Shafaei, Jaidaa S. DPI" userId="S::jaidaa.shafaei@dpi.wi.gov::c536ff36-5547-4bc3-b36e-3556f040cb6b" providerId="AD" clId="Web-{5A44E9FA-E1DD-545E-4F82-60A8DF37423F}" dt="2024-02-01T16:10:18.990" v="236" actId="20577"/>
          <ac:spMkLst>
            <pc:docMk/>
            <pc:sldMk cId="2301656903" sldId="281"/>
            <ac:spMk id="3" creationId="{8F0150A6-7860-F257-A463-1502E4374947}"/>
          </ac:spMkLst>
        </pc:spChg>
      </pc:sldChg>
      <pc:sldChg chg="modSp add replId">
        <pc:chgData name="Shafaei, Jaidaa S. DPI" userId="S::jaidaa.shafaei@dpi.wi.gov::c536ff36-5547-4bc3-b36e-3556f040cb6b" providerId="AD" clId="Web-{5A44E9FA-E1DD-545E-4F82-60A8DF37423F}" dt="2024-02-01T16:18:52.143" v="349" actId="20577"/>
        <pc:sldMkLst>
          <pc:docMk/>
          <pc:sldMk cId="2313207832" sldId="282"/>
        </pc:sldMkLst>
        <pc:spChg chg="mod">
          <ac:chgData name="Shafaei, Jaidaa S. DPI" userId="S::jaidaa.shafaei@dpi.wi.gov::c536ff36-5547-4bc3-b36e-3556f040cb6b" providerId="AD" clId="Web-{5A44E9FA-E1DD-545E-4F82-60A8DF37423F}" dt="2024-02-01T16:18:52.143" v="349" actId="20577"/>
          <ac:spMkLst>
            <pc:docMk/>
            <pc:sldMk cId="2313207832" sldId="282"/>
            <ac:spMk id="3" creationId="{97B57CD4-C1DC-D6D2-59F6-76395FE02258}"/>
          </ac:spMkLst>
        </pc:spChg>
      </pc:sldChg>
    </pc:docChg>
  </pc:docChgLst>
  <pc:docChgLst>
    <pc:chgData name="Shafaei, Jaidaa S. DPI" userId="S::jaidaa.shafaei@dpi.wi.gov::c536ff36-5547-4bc3-b36e-3556f040cb6b" providerId="AD" clId="Web-{F68A902F-6BAC-64CF-19A8-CD82753837B5}"/>
    <pc:docChg chg="mod modSld">
      <pc:chgData name="Shafaei, Jaidaa S. DPI" userId="S::jaidaa.shafaei@dpi.wi.gov::c536ff36-5547-4bc3-b36e-3556f040cb6b" providerId="AD" clId="Web-{F68A902F-6BAC-64CF-19A8-CD82753837B5}" dt="2024-02-26T14:55:15.476" v="6" actId="1076"/>
      <pc:docMkLst>
        <pc:docMk/>
      </pc:docMkLst>
      <pc:sldChg chg="modSp modCm">
        <pc:chgData name="Shafaei, Jaidaa S. DPI" userId="S::jaidaa.shafaei@dpi.wi.gov::c536ff36-5547-4bc3-b36e-3556f040cb6b" providerId="AD" clId="Web-{F68A902F-6BAC-64CF-19A8-CD82753837B5}" dt="2024-02-26T14:55:15.476" v="6" actId="1076"/>
        <pc:sldMkLst>
          <pc:docMk/>
          <pc:sldMk cId="653067600" sldId="287"/>
        </pc:sldMkLst>
        <pc:picChg chg="mod">
          <ac:chgData name="Shafaei, Jaidaa S. DPI" userId="S::jaidaa.shafaei@dpi.wi.gov::c536ff36-5547-4bc3-b36e-3556f040cb6b" providerId="AD" clId="Web-{F68A902F-6BAC-64CF-19A8-CD82753837B5}" dt="2024-02-26T14:55:15.476" v="6" actId="1076"/>
          <ac:picMkLst>
            <pc:docMk/>
            <pc:sldMk cId="653067600" sldId="287"/>
            <ac:picMk id="6" creationId="{52B680A9-2449-DE78-F979-E2E3BBB86E81}"/>
          </ac:picMkLst>
        </pc:picChg>
        <pc:extLst>
          <p:ext xmlns:p="http://schemas.openxmlformats.org/presentationml/2006/main" uri="{D6D511B9-2390-475A-947B-AFAB55BFBCF1}">
            <pc226:cmChg xmlns:pc226="http://schemas.microsoft.com/office/powerpoint/2022/06/main/command" chg="">
              <pc226:chgData name="Shafaei, Jaidaa S. DPI" userId="S::jaidaa.shafaei@dpi.wi.gov::c536ff36-5547-4bc3-b36e-3556f040cb6b" providerId="AD" clId="Web-{F68A902F-6BAC-64CF-19A8-CD82753837B5}" dt="2024-02-26T14:55:07.398" v="1"/>
              <pc2:cmMkLst xmlns:pc2="http://schemas.microsoft.com/office/powerpoint/2019/9/main/command">
                <pc:docMk/>
                <pc:sldMk cId="653067600" sldId="287"/>
                <pc2:cmMk id="{D053E28C-B62E-45C1-AFF0-743546DDD41B}"/>
              </pc2:cmMkLst>
              <pc226:cmRplyChg chg="add">
                <pc226:chgData name="Shafaei, Jaidaa S. DPI" userId="S::jaidaa.shafaei@dpi.wi.gov::c536ff36-5547-4bc3-b36e-3556f040cb6b" providerId="AD" clId="Web-{F68A902F-6BAC-64CF-19A8-CD82753837B5}" dt="2024-02-26T14:55:07.398" v="1"/>
                <pc2:cmRplyMkLst xmlns:pc2="http://schemas.microsoft.com/office/powerpoint/2019/9/main/command">
                  <pc:docMk/>
                  <pc:sldMk cId="653067600" sldId="287"/>
                  <pc2:cmMk id="{D053E28C-B62E-45C1-AFF0-743546DDD41B}"/>
                  <pc2:cmRplyMk id="{48D60A03-80A5-488C-B525-AC2CF8998E8F}"/>
                </pc2:cmRplyMkLst>
              </pc226:cmRplyChg>
            </pc226:cmChg>
          </p:ext>
        </pc:extLst>
      </pc:sldChg>
    </pc:docChg>
  </pc:docChgLst>
  <pc:docChgLst>
    <pc:chgData name="Kluck, Heather N. DPI" userId="S::heather.kluck@dpi.wi.gov::49c9c849-e701-4282-97f9-748db02da226" providerId="AD" clId="Web-{08F49D0D-FA7D-4EC3-8FAC-93359D91B07D}"/>
    <pc:docChg chg="modSld">
      <pc:chgData name="Kluck, Heather N. DPI" userId="S::heather.kluck@dpi.wi.gov::49c9c849-e701-4282-97f9-748db02da226" providerId="AD" clId="Web-{08F49D0D-FA7D-4EC3-8FAC-93359D91B07D}" dt="2024-02-16T16:40:35.383" v="12" actId="1076"/>
      <pc:docMkLst>
        <pc:docMk/>
      </pc:docMkLst>
      <pc:sldChg chg="addSp delSp modSp mod setBg">
        <pc:chgData name="Kluck, Heather N. DPI" userId="S::heather.kluck@dpi.wi.gov::49c9c849-e701-4282-97f9-748db02da226" providerId="AD" clId="Web-{08F49D0D-FA7D-4EC3-8FAC-93359D91B07D}" dt="2024-02-16T16:40:35.383" v="12" actId="1076"/>
        <pc:sldMkLst>
          <pc:docMk/>
          <pc:sldMk cId="2069058170" sldId="263"/>
        </pc:sldMkLst>
        <pc:spChg chg="add del mod">
          <ac:chgData name="Kluck, Heather N. DPI" userId="S::heather.kluck@dpi.wi.gov::49c9c849-e701-4282-97f9-748db02da226" providerId="AD" clId="Web-{08F49D0D-FA7D-4EC3-8FAC-93359D91B07D}" dt="2024-02-15T20:27:35.455" v="8"/>
          <ac:spMkLst>
            <pc:docMk/>
            <pc:sldMk cId="2069058170" sldId="263"/>
            <ac:spMk id="2" creationId="{00000000-0000-0000-0000-000000000000}"/>
          </ac:spMkLst>
        </pc:spChg>
        <pc:spChg chg="ord">
          <ac:chgData name="Kluck, Heather N. DPI" userId="S::heather.kluck@dpi.wi.gov::49c9c849-e701-4282-97f9-748db02da226" providerId="AD" clId="Web-{08F49D0D-FA7D-4EC3-8FAC-93359D91B07D}" dt="2024-02-15T20:27:35.455" v="8"/>
          <ac:spMkLst>
            <pc:docMk/>
            <pc:sldMk cId="2069058170" sldId="263"/>
            <ac:spMk id="3" creationId="{B6785A39-A757-484C-BEF9-4D54DEF628A8}"/>
          </ac:spMkLst>
        </pc:spChg>
        <pc:grpChg chg="add del">
          <ac:chgData name="Kluck, Heather N. DPI" userId="S::heather.kluck@dpi.wi.gov::49c9c849-e701-4282-97f9-748db02da226" providerId="AD" clId="Web-{08F49D0D-FA7D-4EC3-8FAC-93359D91B07D}" dt="2024-02-15T20:27:35.455" v="8"/>
          <ac:grpSpMkLst>
            <pc:docMk/>
            <pc:sldMk cId="2069058170" sldId="263"/>
            <ac:grpSpMk id="8199" creationId="{792AA144-DDFF-C43B-6866-516C9091D065}"/>
          </ac:grpSpMkLst>
        </pc:grpChg>
        <pc:picChg chg="add del mod">
          <ac:chgData name="Kluck, Heather N. DPI" userId="S::heather.kluck@dpi.wi.gov::49c9c849-e701-4282-97f9-748db02da226" providerId="AD" clId="Web-{08F49D0D-FA7D-4EC3-8FAC-93359D91B07D}" dt="2024-02-16T16:40:31.883" v="11"/>
          <ac:picMkLst>
            <pc:docMk/>
            <pc:sldMk cId="2069058170" sldId="263"/>
            <ac:picMk id="4" creationId="{E910F8D8-C35E-02A3-A38A-EF6730B63768}"/>
          </ac:picMkLst>
        </pc:picChg>
        <pc:picChg chg="mod">
          <ac:chgData name="Kluck, Heather N. DPI" userId="S::heather.kluck@dpi.wi.gov::49c9c849-e701-4282-97f9-748db02da226" providerId="AD" clId="Web-{08F49D0D-FA7D-4EC3-8FAC-93359D91B07D}" dt="2024-02-16T16:40:35.383" v="12" actId="1076"/>
          <ac:picMkLst>
            <pc:docMk/>
            <pc:sldMk cId="2069058170" sldId="263"/>
            <ac:picMk id="8194" creationId="{5BDDF1BF-E9BA-92A6-76E8-674102E97DE3}"/>
          </ac:picMkLst>
        </pc:picChg>
      </pc:sldChg>
    </pc:docChg>
  </pc:docChgLst>
  <pc:docChgLst>
    <pc:chgData name="Stringfellow, Kina F. DPI" userId="002858cf-6d8d-4f58-b096-3c8ddc1070aa" providerId="ADAL" clId="{E538D90B-6430-44C7-92CC-3D2FD65DA9BE}"/>
    <pc:docChg chg="undo custSel modSld replTag delTag">
      <pc:chgData name="Stringfellow, Kina F. DPI" userId="002858cf-6d8d-4f58-b096-3c8ddc1070aa" providerId="ADAL" clId="{E538D90B-6430-44C7-92CC-3D2FD65DA9BE}" dt="2024-02-29T22:03:40.763" v="1021"/>
      <pc:docMkLst>
        <pc:docMk/>
      </pc:docMkLst>
      <pc:sldChg chg="addSp delSp modSp mod replTag delTag">
        <pc:chgData name="Stringfellow, Kina F. DPI" userId="002858cf-6d8d-4f58-b096-3c8ddc1070aa" providerId="ADAL" clId="{E538D90B-6430-44C7-92CC-3D2FD65DA9BE}" dt="2024-02-29T21:31:17.989" v="48" actId="33553"/>
        <pc:sldMkLst>
          <pc:docMk/>
          <pc:sldMk cId="4185322060" sldId="257"/>
        </pc:sldMkLst>
        <pc:spChg chg="mod">
          <ac:chgData name="Stringfellow, Kina F. DPI" userId="002858cf-6d8d-4f58-b096-3c8ddc1070aa" providerId="ADAL" clId="{E538D90B-6430-44C7-92CC-3D2FD65DA9BE}" dt="2024-02-29T21:31:17.989" v="48" actId="33553"/>
          <ac:spMkLst>
            <pc:docMk/>
            <pc:sldMk cId="4185322060" sldId="257"/>
            <ac:spMk id="2" creationId="{00000000-0000-0000-0000-000000000000}"/>
          </ac:spMkLst>
        </pc:spChg>
        <pc:spChg chg="del mod">
          <ac:chgData name="Stringfellow, Kina F. DPI" userId="002858cf-6d8d-4f58-b096-3c8ddc1070aa" providerId="ADAL" clId="{E538D90B-6430-44C7-92CC-3D2FD65DA9BE}" dt="2024-02-29T21:30:51.498" v="45" actId="478"/>
          <ac:spMkLst>
            <pc:docMk/>
            <pc:sldMk cId="4185322060" sldId="257"/>
            <ac:spMk id="3" creationId="{00000000-0000-0000-0000-000000000000}"/>
          </ac:spMkLst>
        </pc:spChg>
        <pc:spChg chg="del mod">
          <ac:chgData name="Stringfellow, Kina F. DPI" userId="002858cf-6d8d-4f58-b096-3c8ddc1070aa" providerId="ADAL" clId="{E538D90B-6430-44C7-92CC-3D2FD65DA9BE}" dt="2024-02-29T21:30:44.312" v="43" actId="478"/>
          <ac:spMkLst>
            <pc:docMk/>
            <pc:sldMk cId="4185322060" sldId="257"/>
            <ac:spMk id="4" creationId="{010889CA-F73F-C640-BD77-F1E5519C243F}"/>
          </ac:spMkLst>
        </pc:spChg>
        <pc:spChg chg="add del mod">
          <ac:chgData name="Stringfellow, Kina F. DPI" userId="002858cf-6d8d-4f58-b096-3c8ddc1070aa" providerId="ADAL" clId="{E538D90B-6430-44C7-92CC-3D2FD65DA9BE}" dt="2024-02-29T21:30:55.634" v="46" actId="478"/>
          <ac:spMkLst>
            <pc:docMk/>
            <pc:sldMk cId="4185322060" sldId="257"/>
            <ac:spMk id="6" creationId="{73F8590F-C459-AF79-097C-F99F4340F278}"/>
          </ac:spMkLst>
        </pc:spChg>
      </pc:sldChg>
      <pc:sldChg chg="modSp mod replTag delTag">
        <pc:chgData name="Stringfellow, Kina F. DPI" userId="002858cf-6d8d-4f58-b096-3c8ddc1070aa" providerId="ADAL" clId="{E538D90B-6430-44C7-92CC-3D2FD65DA9BE}" dt="2024-02-29T21:48:44.886" v="828"/>
        <pc:sldMkLst>
          <pc:docMk/>
          <pc:sldMk cId="2834614187" sldId="266"/>
        </pc:sldMkLst>
        <pc:spChg chg="mod">
          <ac:chgData name="Stringfellow, Kina F. DPI" userId="002858cf-6d8d-4f58-b096-3c8ddc1070aa" providerId="ADAL" clId="{E538D90B-6430-44C7-92CC-3D2FD65DA9BE}" dt="2024-02-29T21:42:44.551" v="739" actId="20577"/>
          <ac:spMkLst>
            <pc:docMk/>
            <pc:sldMk cId="2834614187" sldId="266"/>
            <ac:spMk id="2" creationId="{00000000-0000-0000-0000-000000000000}"/>
          </ac:spMkLst>
        </pc:spChg>
        <pc:spChg chg="mod">
          <ac:chgData name="Stringfellow, Kina F. DPI" userId="002858cf-6d8d-4f58-b096-3c8ddc1070aa" providerId="ADAL" clId="{E538D90B-6430-44C7-92CC-3D2FD65DA9BE}" dt="2024-02-29T21:48:44.886" v="828"/>
          <ac:spMkLst>
            <pc:docMk/>
            <pc:sldMk cId="2834614187" sldId="266"/>
            <ac:spMk id="4" creationId="{E57A723E-00FA-6547-AD66-56F96CF7BE11}"/>
          </ac:spMkLst>
        </pc:spChg>
      </pc:sldChg>
      <pc:sldChg chg="modSp mod replTag delTag">
        <pc:chgData name="Stringfellow, Kina F. DPI" userId="002858cf-6d8d-4f58-b096-3c8ddc1070aa" providerId="ADAL" clId="{E538D90B-6430-44C7-92CC-3D2FD65DA9BE}" dt="2024-02-29T21:48:49.869" v="831"/>
        <pc:sldMkLst>
          <pc:docMk/>
          <pc:sldMk cId="3724807888" sldId="267"/>
        </pc:sldMkLst>
        <pc:spChg chg="mod">
          <ac:chgData name="Stringfellow, Kina F. DPI" userId="002858cf-6d8d-4f58-b096-3c8ddc1070aa" providerId="ADAL" clId="{E538D90B-6430-44C7-92CC-3D2FD65DA9BE}" dt="2024-02-29T21:48:49.869" v="831"/>
          <ac:spMkLst>
            <pc:docMk/>
            <pc:sldMk cId="3724807888" sldId="267"/>
            <ac:spMk id="4" creationId="{E57A723E-00FA-6547-AD66-56F96CF7BE11}"/>
          </ac:spMkLst>
        </pc:spChg>
        <pc:spChg chg="mod">
          <ac:chgData name="Stringfellow, Kina F. DPI" userId="002858cf-6d8d-4f58-b096-3c8ddc1070aa" providerId="ADAL" clId="{E538D90B-6430-44C7-92CC-3D2FD65DA9BE}" dt="2024-02-29T21:29:56.497" v="20" actId="962"/>
          <ac:spMkLst>
            <pc:docMk/>
            <pc:sldMk cId="3724807888" sldId="267"/>
            <ac:spMk id="6" creationId="{9BD2E3D8-8ED3-6EC2-DF49-B2232ACBD5F1}"/>
          </ac:spMkLst>
        </pc:spChg>
      </pc:sldChg>
      <pc:sldChg chg="modSp mod replTag delTag">
        <pc:chgData name="Stringfellow, Kina F. DPI" userId="002858cf-6d8d-4f58-b096-3c8ddc1070aa" providerId="ADAL" clId="{E538D90B-6430-44C7-92CC-3D2FD65DA9BE}" dt="2024-02-29T21:48:55.066" v="835" actId="27636"/>
        <pc:sldMkLst>
          <pc:docMk/>
          <pc:sldMk cId="4212891594" sldId="270"/>
        </pc:sldMkLst>
        <pc:spChg chg="mod">
          <ac:chgData name="Stringfellow, Kina F. DPI" userId="002858cf-6d8d-4f58-b096-3c8ddc1070aa" providerId="ADAL" clId="{E538D90B-6430-44C7-92CC-3D2FD65DA9BE}" dt="2024-02-29T21:43:15.708" v="761" actId="255"/>
          <ac:spMkLst>
            <pc:docMk/>
            <pc:sldMk cId="4212891594" sldId="270"/>
            <ac:spMk id="2" creationId="{00000000-0000-0000-0000-000000000000}"/>
          </ac:spMkLst>
        </pc:spChg>
        <pc:spChg chg="mod">
          <ac:chgData name="Stringfellow, Kina F. DPI" userId="002858cf-6d8d-4f58-b096-3c8ddc1070aa" providerId="ADAL" clId="{E538D90B-6430-44C7-92CC-3D2FD65DA9BE}" dt="2024-02-29T21:48:55.066" v="835" actId="27636"/>
          <ac:spMkLst>
            <pc:docMk/>
            <pc:sldMk cId="4212891594" sldId="270"/>
            <ac:spMk id="4" creationId="{E57A723E-00FA-6547-AD66-56F96CF7BE11}"/>
          </ac:spMkLst>
        </pc:spChg>
        <pc:spChg chg="mod">
          <ac:chgData name="Stringfellow, Kina F. DPI" userId="002858cf-6d8d-4f58-b096-3c8ddc1070aa" providerId="ADAL" clId="{E538D90B-6430-44C7-92CC-3D2FD65DA9BE}" dt="2024-02-29T21:30:00.226" v="23" actId="962"/>
          <ac:spMkLst>
            <pc:docMk/>
            <pc:sldMk cId="4212891594" sldId="270"/>
            <ac:spMk id="6" creationId="{4FB1AE78-7115-4035-867C-966819DC9918}"/>
          </ac:spMkLst>
        </pc:spChg>
      </pc:sldChg>
      <pc:sldChg chg="modSp mod replTag delTag">
        <pc:chgData name="Stringfellow, Kina F. DPI" userId="002858cf-6d8d-4f58-b096-3c8ddc1070aa" providerId="ADAL" clId="{E538D90B-6430-44C7-92CC-3D2FD65DA9BE}" dt="2024-02-29T21:48:59.901" v="838"/>
        <pc:sldMkLst>
          <pc:docMk/>
          <pc:sldMk cId="796706029" sldId="271"/>
        </pc:sldMkLst>
        <pc:spChg chg="mod">
          <ac:chgData name="Stringfellow, Kina F. DPI" userId="002858cf-6d8d-4f58-b096-3c8ddc1070aa" providerId="ADAL" clId="{E538D90B-6430-44C7-92CC-3D2FD65DA9BE}" dt="2024-02-29T21:43:42.718" v="788" actId="20577"/>
          <ac:spMkLst>
            <pc:docMk/>
            <pc:sldMk cId="796706029" sldId="271"/>
            <ac:spMk id="2" creationId="{00000000-0000-0000-0000-000000000000}"/>
          </ac:spMkLst>
        </pc:spChg>
        <pc:spChg chg="mod">
          <ac:chgData name="Stringfellow, Kina F. DPI" userId="002858cf-6d8d-4f58-b096-3c8ddc1070aa" providerId="ADAL" clId="{E538D90B-6430-44C7-92CC-3D2FD65DA9BE}" dt="2024-02-29T21:48:59.901" v="838"/>
          <ac:spMkLst>
            <pc:docMk/>
            <pc:sldMk cId="796706029" sldId="271"/>
            <ac:spMk id="4" creationId="{E57A723E-00FA-6547-AD66-56F96CF7BE11}"/>
          </ac:spMkLst>
        </pc:spChg>
        <pc:spChg chg="mod">
          <ac:chgData name="Stringfellow, Kina F. DPI" userId="002858cf-6d8d-4f58-b096-3c8ddc1070aa" providerId="ADAL" clId="{E538D90B-6430-44C7-92CC-3D2FD65DA9BE}" dt="2024-02-29T21:30:09.880" v="29" actId="962"/>
          <ac:spMkLst>
            <pc:docMk/>
            <pc:sldMk cId="796706029" sldId="271"/>
            <ac:spMk id="6" creationId="{A76C976A-7599-298A-3BA4-898EB6457F4F}"/>
          </ac:spMkLst>
        </pc:spChg>
      </pc:sldChg>
      <pc:sldChg chg="modSp mod replTag delTag">
        <pc:chgData name="Stringfellow, Kina F. DPI" userId="002858cf-6d8d-4f58-b096-3c8ddc1070aa" providerId="ADAL" clId="{E538D90B-6430-44C7-92CC-3D2FD65DA9BE}" dt="2024-02-29T21:49:07.328" v="841"/>
        <pc:sldMkLst>
          <pc:docMk/>
          <pc:sldMk cId="2458238618" sldId="272"/>
        </pc:sldMkLst>
        <pc:spChg chg="mod">
          <ac:chgData name="Stringfellow, Kina F. DPI" userId="002858cf-6d8d-4f58-b096-3c8ddc1070aa" providerId="ADAL" clId="{E538D90B-6430-44C7-92CC-3D2FD65DA9BE}" dt="2024-02-29T21:44:01.955" v="811" actId="114"/>
          <ac:spMkLst>
            <pc:docMk/>
            <pc:sldMk cId="2458238618" sldId="272"/>
            <ac:spMk id="2" creationId="{00000000-0000-0000-0000-000000000000}"/>
          </ac:spMkLst>
        </pc:spChg>
        <pc:spChg chg="mod">
          <ac:chgData name="Stringfellow, Kina F. DPI" userId="002858cf-6d8d-4f58-b096-3c8ddc1070aa" providerId="ADAL" clId="{E538D90B-6430-44C7-92CC-3D2FD65DA9BE}" dt="2024-02-29T21:49:07.328" v="841"/>
          <ac:spMkLst>
            <pc:docMk/>
            <pc:sldMk cId="2458238618" sldId="272"/>
            <ac:spMk id="4" creationId="{E57A723E-00FA-6547-AD66-56F96CF7BE11}"/>
          </ac:spMkLst>
        </pc:spChg>
      </pc:sldChg>
      <pc:sldChg chg="modSp replTag delTag">
        <pc:chgData name="Stringfellow, Kina F. DPI" userId="002858cf-6d8d-4f58-b096-3c8ddc1070aa" providerId="ADAL" clId="{E538D90B-6430-44C7-92CC-3D2FD65DA9BE}" dt="2024-02-29T21:49:13.766" v="844"/>
        <pc:sldMkLst>
          <pc:docMk/>
          <pc:sldMk cId="2666242234" sldId="273"/>
        </pc:sldMkLst>
        <pc:spChg chg="mod">
          <ac:chgData name="Stringfellow, Kina F. DPI" userId="002858cf-6d8d-4f58-b096-3c8ddc1070aa" providerId="ADAL" clId="{E538D90B-6430-44C7-92CC-3D2FD65DA9BE}" dt="2024-02-29T21:49:13.766" v="844"/>
          <ac:spMkLst>
            <pc:docMk/>
            <pc:sldMk cId="2666242234" sldId="273"/>
            <ac:spMk id="4" creationId="{E57A723E-00FA-6547-AD66-56F96CF7BE11}"/>
          </ac:spMkLst>
        </pc:spChg>
      </pc:sldChg>
      <pc:sldChg chg="modSp replTag delTag">
        <pc:chgData name="Stringfellow, Kina F. DPI" userId="002858cf-6d8d-4f58-b096-3c8ddc1070aa" providerId="ADAL" clId="{E538D90B-6430-44C7-92CC-3D2FD65DA9BE}" dt="2024-02-29T22:02:06.353" v="975"/>
        <pc:sldMkLst>
          <pc:docMk/>
          <pc:sldMk cId="117349606" sldId="274"/>
        </pc:sldMkLst>
        <pc:spChg chg="mod">
          <ac:chgData name="Stringfellow, Kina F. DPI" userId="002858cf-6d8d-4f58-b096-3c8ddc1070aa" providerId="ADAL" clId="{E538D90B-6430-44C7-92CC-3D2FD65DA9BE}" dt="2024-02-29T21:49:21.437" v="847"/>
          <ac:spMkLst>
            <pc:docMk/>
            <pc:sldMk cId="117349606" sldId="274"/>
            <ac:spMk id="4" creationId="{E57A723E-00FA-6547-AD66-56F96CF7BE11}"/>
          </ac:spMkLst>
        </pc:spChg>
      </pc:sldChg>
      <pc:sldChg chg="modSp replTag delTag">
        <pc:chgData name="Stringfellow, Kina F. DPI" userId="002858cf-6d8d-4f58-b096-3c8ddc1070aa" providerId="ADAL" clId="{E538D90B-6430-44C7-92CC-3D2FD65DA9BE}" dt="2024-02-29T22:02:15.982" v="984"/>
        <pc:sldMkLst>
          <pc:docMk/>
          <pc:sldMk cId="1547365566" sldId="275"/>
        </pc:sldMkLst>
        <pc:spChg chg="mod">
          <ac:chgData name="Stringfellow, Kina F. DPI" userId="002858cf-6d8d-4f58-b096-3c8ddc1070aa" providerId="ADAL" clId="{E538D90B-6430-44C7-92CC-3D2FD65DA9BE}" dt="2024-02-29T21:49:31.316" v="853"/>
          <ac:spMkLst>
            <pc:docMk/>
            <pc:sldMk cId="1547365566" sldId="275"/>
            <ac:spMk id="4" creationId="{E57A723E-00FA-6547-AD66-56F96CF7BE11}"/>
          </ac:spMkLst>
        </pc:spChg>
      </pc:sldChg>
      <pc:sldChg chg="modSp mod replTag delTag">
        <pc:chgData name="Stringfellow, Kina F. DPI" userId="002858cf-6d8d-4f58-b096-3c8ddc1070aa" providerId="ADAL" clId="{E538D90B-6430-44C7-92CC-3D2FD65DA9BE}" dt="2024-02-29T21:49:36.109" v="856"/>
        <pc:sldMkLst>
          <pc:docMk/>
          <pc:sldMk cId="2915750314" sldId="277"/>
        </pc:sldMkLst>
        <pc:spChg chg="mod">
          <ac:chgData name="Stringfellow, Kina F. DPI" userId="002858cf-6d8d-4f58-b096-3c8ddc1070aa" providerId="ADAL" clId="{E538D90B-6430-44C7-92CC-3D2FD65DA9BE}" dt="2024-02-29T21:49:36.109" v="856"/>
          <ac:spMkLst>
            <pc:docMk/>
            <pc:sldMk cId="2915750314" sldId="277"/>
            <ac:spMk id="4" creationId="{C306A77C-FF27-9A4E-5BDA-1CFD8129D908}"/>
          </ac:spMkLst>
        </pc:spChg>
        <pc:picChg chg="mod">
          <ac:chgData name="Stringfellow, Kina F. DPI" userId="002858cf-6d8d-4f58-b096-3c8ddc1070aa" providerId="ADAL" clId="{E538D90B-6430-44C7-92CC-3D2FD65DA9BE}" dt="2024-02-29T21:39:39.554" v="702" actId="962"/>
          <ac:picMkLst>
            <pc:docMk/>
            <pc:sldMk cId="2915750314" sldId="277"/>
            <ac:picMk id="6" creationId="{D9683BE2-C2BB-2D18-470D-B4F9A088BA8C}"/>
          </ac:picMkLst>
        </pc:picChg>
      </pc:sldChg>
      <pc:sldChg chg="modSp mod replTag delTag">
        <pc:chgData name="Stringfellow, Kina F. DPI" userId="002858cf-6d8d-4f58-b096-3c8ddc1070aa" providerId="ADAL" clId="{E538D90B-6430-44C7-92CC-3D2FD65DA9BE}" dt="2024-02-29T22:02:54.169" v="989" actId="1582"/>
        <pc:sldMkLst>
          <pc:docMk/>
          <pc:sldMk cId="2189971261" sldId="278"/>
        </pc:sldMkLst>
        <pc:spChg chg="mod">
          <ac:chgData name="Stringfellow, Kina F. DPI" userId="002858cf-6d8d-4f58-b096-3c8ddc1070aa" providerId="ADAL" clId="{E538D90B-6430-44C7-92CC-3D2FD65DA9BE}" dt="2024-02-29T21:52:08.456" v="893" actId="255"/>
          <ac:spMkLst>
            <pc:docMk/>
            <pc:sldMk cId="2189971261" sldId="278"/>
            <ac:spMk id="2" creationId="{679B9A12-3F8B-DA0D-4D3A-8148FD1A7AA5}"/>
          </ac:spMkLst>
        </pc:spChg>
        <pc:spChg chg="mod">
          <ac:chgData name="Stringfellow, Kina F. DPI" userId="002858cf-6d8d-4f58-b096-3c8ddc1070aa" providerId="ADAL" clId="{E538D90B-6430-44C7-92CC-3D2FD65DA9BE}" dt="2024-02-29T21:56:18.213" v="949"/>
          <ac:spMkLst>
            <pc:docMk/>
            <pc:sldMk cId="2189971261" sldId="278"/>
            <ac:spMk id="4" creationId="{18B0A856-A3E5-A3E3-69B7-15EDE24A247C}"/>
          </ac:spMkLst>
        </pc:spChg>
        <pc:picChg chg="mod">
          <ac:chgData name="Stringfellow, Kina F. DPI" userId="002858cf-6d8d-4f58-b096-3c8ddc1070aa" providerId="ADAL" clId="{E538D90B-6430-44C7-92CC-3D2FD65DA9BE}" dt="2024-02-29T21:39:51.227" v="705" actId="962"/>
          <ac:picMkLst>
            <pc:docMk/>
            <pc:sldMk cId="2189971261" sldId="278"/>
            <ac:picMk id="6" creationId="{A4406246-7132-9369-9652-4C254944C890}"/>
          </ac:picMkLst>
        </pc:picChg>
        <pc:picChg chg="mod">
          <ac:chgData name="Stringfellow, Kina F. DPI" userId="002858cf-6d8d-4f58-b096-3c8ddc1070aa" providerId="ADAL" clId="{E538D90B-6430-44C7-92CC-3D2FD65DA9BE}" dt="2024-02-29T22:02:54.169" v="989" actId="1582"/>
          <ac:picMkLst>
            <pc:docMk/>
            <pc:sldMk cId="2189971261" sldId="278"/>
            <ac:picMk id="7" creationId="{D6F47687-2D74-0A46-28B2-BEF0ED17C0A8}"/>
          </ac:picMkLst>
        </pc:picChg>
      </pc:sldChg>
      <pc:sldChg chg="modSp mod replTag delTag">
        <pc:chgData name="Stringfellow, Kina F. DPI" userId="002858cf-6d8d-4f58-b096-3c8ddc1070aa" providerId="ADAL" clId="{E538D90B-6430-44C7-92CC-3D2FD65DA9BE}" dt="2024-02-29T22:03:10.372" v="1001" actId="1582"/>
        <pc:sldMkLst>
          <pc:docMk/>
          <pc:sldMk cId="158481356" sldId="279"/>
        </pc:sldMkLst>
        <pc:spChg chg="mod">
          <ac:chgData name="Stringfellow, Kina F. DPI" userId="002858cf-6d8d-4f58-b096-3c8ddc1070aa" providerId="ADAL" clId="{E538D90B-6430-44C7-92CC-3D2FD65DA9BE}" dt="2024-02-29T21:34:04.630" v="77"/>
          <ac:spMkLst>
            <pc:docMk/>
            <pc:sldMk cId="158481356" sldId="279"/>
            <ac:spMk id="3" creationId="{5360D4B2-406E-CD5B-6D9D-2FEBBCD53E6D}"/>
          </ac:spMkLst>
        </pc:spChg>
        <pc:picChg chg="mod">
          <ac:chgData name="Stringfellow, Kina F. DPI" userId="002858cf-6d8d-4f58-b096-3c8ddc1070aa" providerId="ADAL" clId="{E538D90B-6430-44C7-92CC-3D2FD65DA9BE}" dt="2024-02-29T21:42:20.331" v="716" actId="962"/>
          <ac:picMkLst>
            <pc:docMk/>
            <pc:sldMk cId="158481356" sldId="279"/>
            <ac:picMk id="4" creationId="{EF98E1A4-ADF6-9A61-2A4D-B81FDC4AC4A9}"/>
          </ac:picMkLst>
        </pc:picChg>
        <pc:picChg chg="mod">
          <ac:chgData name="Stringfellow, Kina F. DPI" userId="002858cf-6d8d-4f58-b096-3c8ddc1070aa" providerId="ADAL" clId="{E538D90B-6430-44C7-92CC-3D2FD65DA9BE}" dt="2024-02-29T22:03:10.372" v="1001" actId="1582"/>
          <ac:picMkLst>
            <pc:docMk/>
            <pc:sldMk cId="158481356" sldId="279"/>
            <ac:picMk id="7" creationId="{FCE3ADBD-8DC8-00C7-AB7C-EF1BD9181BD8}"/>
          </ac:picMkLst>
        </pc:picChg>
        <pc:picChg chg="mod">
          <ac:chgData name="Stringfellow, Kina F. DPI" userId="002858cf-6d8d-4f58-b096-3c8ddc1070aa" providerId="ADAL" clId="{E538D90B-6430-44C7-92CC-3D2FD65DA9BE}" dt="2024-02-29T22:03:10.372" v="1001" actId="1582"/>
          <ac:picMkLst>
            <pc:docMk/>
            <pc:sldMk cId="158481356" sldId="279"/>
            <ac:picMk id="8" creationId="{1579CF2C-6247-6B9B-BF43-D800E2C35C1D}"/>
          </ac:picMkLst>
        </pc:picChg>
      </pc:sldChg>
      <pc:sldChg chg="modSp replTag delTag">
        <pc:chgData name="Stringfellow, Kina F. DPI" userId="002858cf-6d8d-4f58-b096-3c8ddc1070aa" providerId="ADAL" clId="{E538D90B-6430-44C7-92CC-3D2FD65DA9BE}" dt="2024-02-29T21:53:43.542" v="937"/>
        <pc:sldMkLst>
          <pc:docMk/>
          <pc:sldMk cId="2301656903" sldId="281"/>
        </pc:sldMkLst>
        <pc:spChg chg="mod">
          <ac:chgData name="Stringfellow, Kina F. DPI" userId="002858cf-6d8d-4f58-b096-3c8ddc1070aa" providerId="ADAL" clId="{E538D90B-6430-44C7-92CC-3D2FD65DA9BE}" dt="2024-02-29T21:53:28.267" v="931" actId="20577"/>
          <ac:spMkLst>
            <pc:docMk/>
            <pc:sldMk cId="2301656903" sldId="281"/>
            <ac:spMk id="2" creationId="{38803A28-8DE4-7B03-3BD9-466F7DF2B213}"/>
          </ac:spMkLst>
        </pc:spChg>
        <pc:spChg chg="mod">
          <ac:chgData name="Stringfellow, Kina F. DPI" userId="002858cf-6d8d-4f58-b096-3c8ddc1070aa" providerId="ADAL" clId="{E538D90B-6430-44C7-92CC-3D2FD65DA9BE}" dt="2024-02-29T21:53:43.542" v="937"/>
          <ac:spMkLst>
            <pc:docMk/>
            <pc:sldMk cId="2301656903" sldId="281"/>
            <ac:spMk id="4" creationId="{80567C3C-67C2-4833-B039-301CCE3E12B7}"/>
          </ac:spMkLst>
        </pc:spChg>
      </pc:sldChg>
      <pc:sldChg chg="modSp replTag delTag">
        <pc:chgData name="Stringfellow, Kina F. DPI" userId="002858cf-6d8d-4f58-b096-3c8ddc1070aa" providerId="ADAL" clId="{E538D90B-6430-44C7-92CC-3D2FD65DA9BE}" dt="2024-02-29T21:49:27.053" v="850"/>
        <pc:sldMkLst>
          <pc:docMk/>
          <pc:sldMk cId="2313207832" sldId="282"/>
        </pc:sldMkLst>
        <pc:spChg chg="mod">
          <ac:chgData name="Stringfellow, Kina F. DPI" userId="002858cf-6d8d-4f58-b096-3c8ddc1070aa" providerId="ADAL" clId="{E538D90B-6430-44C7-92CC-3D2FD65DA9BE}" dt="2024-02-29T21:49:27.053" v="850"/>
          <ac:spMkLst>
            <pc:docMk/>
            <pc:sldMk cId="2313207832" sldId="282"/>
            <ac:spMk id="4" creationId="{1A706DBA-37A3-8429-4923-68BD11E338C2}"/>
          </ac:spMkLst>
        </pc:spChg>
      </pc:sldChg>
      <pc:sldChg chg="modSp mod replTag delTag">
        <pc:chgData name="Stringfellow, Kina F. DPI" userId="002858cf-6d8d-4f58-b096-3c8ddc1070aa" providerId="ADAL" clId="{E538D90B-6430-44C7-92CC-3D2FD65DA9BE}" dt="2024-02-29T22:01:56.845" v="968"/>
        <pc:sldMkLst>
          <pc:docMk/>
          <pc:sldMk cId="2532359588" sldId="286"/>
        </pc:sldMkLst>
        <pc:spChg chg="mod">
          <ac:chgData name="Stringfellow, Kina F. DPI" userId="002858cf-6d8d-4f58-b096-3c8ddc1070aa" providerId="ADAL" clId="{E538D90B-6430-44C7-92CC-3D2FD65DA9BE}" dt="2024-02-29T21:43:50.108" v="794" actId="20577"/>
          <ac:spMkLst>
            <pc:docMk/>
            <pc:sldMk cId="2532359588" sldId="286"/>
            <ac:spMk id="2" creationId="{F6DB043C-E640-710D-783D-8C2FFB39C747}"/>
          </ac:spMkLst>
        </pc:spChg>
        <pc:spChg chg="mod">
          <ac:chgData name="Stringfellow, Kina F. DPI" userId="002858cf-6d8d-4f58-b096-3c8ddc1070aa" providerId="ADAL" clId="{E538D90B-6430-44C7-92CC-3D2FD65DA9BE}" dt="2024-02-29T21:30:13.712" v="32" actId="962"/>
          <ac:spMkLst>
            <pc:docMk/>
            <pc:sldMk cId="2532359588" sldId="286"/>
            <ac:spMk id="5" creationId="{9C44BF95-3CF6-6D40-6FBC-3CE9D342527F}"/>
          </ac:spMkLst>
        </pc:spChg>
        <pc:picChg chg="mod">
          <ac:chgData name="Stringfellow, Kina F. DPI" userId="002858cf-6d8d-4f58-b096-3c8ddc1070aa" providerId="ADAL" clId="{E538D90B-6430-44C7-92CC-3D2FD65DA9BE}" dt="2024-02-29T22:01:55.778" v="966" actId="1582"/>
          <ac:picMkLst>
            <pc:docMk/>
            <pc:sldMk cId="2532359588" sldId="286"/>
            <ac:picMk id="7" creationId="{DEFB137B-3494-3592-B50A-5AE6005DEB08}"/>
          </ac:picMkLst>
        </pc:picChg>
        <pc:picChg chg="mod">
          <ac:chgData name="Stringfellow, Kina F. DPI" userId="002858cf-6d8d-4f58-b096-3c8ddc1070aa" providerId="ADAL" clId="{E538D90B-6430-44C7-92CC-3D2FD65DA9BE}" dt="2024-02-29T22:01:55.778" v="966" actId="1582"/>
          <ac:picMkLst>
            <pc:docMk/>
            <pc:sldMk cId="2532359588" sldId="286"/>
            <ac:picMk id="8" creationId="{D2849BF0-4EEF-AA75-86ED-15CF99C58BA4}"/>
          </ac:picMkLst>
        </pc:picChg>
        <pc:picChg chg="mod">
          <ac:chgData name="Stringfellow, Kina F. DPI" userId="002858cf-6d8d-4f58-b096-3c8ddc1070aa" providerId="ADAL" clId="{E538D90B-6430-44C7-92CC-3D2FD65DA9BE}" dt="2024-02-29T22:01:55.778" v="966" actId="1582"/>
          <ac:picMkLst>
            <pc:docMk/>
            <pc:sldMk cId="2532359588" sldId="286"/>
            <ac:picMk id="11" creationId="{D0031878-3DC6-9F0D-2495-6D54F8D1DC63}"/>
          </ac:picMkLst>
        </pc:picChg>
      </pc:sldChg>
      <pc:sldChg chg="modSp mod replTag delTag">
        <pc:chgData name="Stringfellow, Kina F. DPI" userId="002858cf-6d8d-4f58-b096-3c8ddc1070aa" providerId="ADAL" clId="{E538D90B-6430-44C7-92CC-3D2FD65DA9BE}" dt="2024-02-29T22:01:44.390" v="960" actId="1582"/>
        <pc:sldMkLst>
          <pc:docMk/>
          <pc:sldMk cId="653067600" sldId="287"/>
        </pc:sldMkLst>
        <pc:spChg chg="mod">
          <ac:chgData name="Stringfellow, Kina F. DPI" userId="002858cf-6d8d-4f58-b096-3c8ddc1070aa" providerId="ADAL" clId="{E538D90B-6430-44C7-92CC-3D2FD65DA9BE}" dt="2024-02-29T21:43:26.148" v="768" actId="20577"/>
          <ac:spMkLst>
            <pc:docMk/>
            <pc:sldMk cId="653067600" sldId="287"/>
            <ac:spMk id="2" creationId="{F6DB043C-E640-710D-783D-8C2FFB39C747}"/>
          </ac:spMkLst>
        </pc:spChg>
        <pc:spChg chg="mod">
          <ac:chgData name="Stringfellow, Kina F. DPI" userId="002858cf-6d8d-4f58-b096-3c8ddc1070aa" providerId="ADAL" clId="{E538D90B-6430-44C7-92CC-3D2FD65DA9BE}" dt="2024-02-29T21:32:00.725" v="56" actId="13244"/>
          <ac:spMkLst>
            <pc:docMk/>
            <pc:sldMk cId="653067600" sldId="287"/>
            <ac:spMk id="7" creationId="{C0363DAA-FDEF-BBBD-153F-D4F5762ED404}"/>
          </ac:spMkLst>
        </pc:spChg>
        <pc:spChg chg="mod">
          <ac:chgData name="Stringfellow, Kina F. DPI" userId="002858cf-6d8d-4f58-b096-3c8ddc1070aa" providerId="ADAL" clId="{E538D90B-6430-44C7-92CC-3D2FD65DA9BE}" dt="2024-02-29T21:30:04.032" v="26" actId="962"/>
          <ac:spMkLst>
            <pc:docMk/>
            <pc:sldMk cId="653067600" sldId="287"/>
            <ac:spMk id="8" creationId="{9E0E9CF3-7FC5-4F80-4041-DDB9A2B84A09}"/>
          </ac:spMkLst>
        </pc:spChg>
        <pc:spChg chg="mod">
          <ac:chgData name="Stringfellow, Kina F. DPI" userId="002858cf-6d8d-4f58-b096-3c8ddc1070aa" providerId="ADAL" clId="{E538D90B-6430-44C7-92CC-3D2FD65DA9BE}" dt="2024-02-29T21:32:33.454" v="62" actId="13244"/>
          <ac:spMkLst>
            <pc:docMk/>
            <pc:sldMk cId="653067600" sldId="287"/>
            <ac:spMk id="11" creationId="{245B44B8-F9B1-A5BD-CEDF-A162CB3732C9}"/>
          </ac:spMkLst>
        </pc:spChg>
        <pc:picChg chg="mod">
          <ac:chgData name="Stringfellow, Kina F. DPI" userId="002858cf-6d8d-4f58-b096-3c8ddc1070aa" providerId="ADAL" clId="{E538D90B-6430-44C7-92CC-3D2FD65DA9BE}" dt="2024-02-29T22:01:44.390" v="960" actId="1582"/>
          <ac:picMkLst>
            <pc:docMk/>
            <pc:sldMk cId="653067600" sldId="287"/>
            <ac:picMk id="3" creationId="{E8F59544-3275-7ED7-A767-C749CF77A400}"/>
          </ac:picMkLst>
        </pc:picChg>
        <pc:picChg chg="mod">
          <ac:chgData name="Stringfellow, Kina F. DPI" userId="002858cf-6d8d-4f58-b096-3c8ddc1070aa" providerId="ADAL" clId="{E538D90B-6430-44C7-92CC-3D2FD65DA9BE}" dt="2024-02-29T21:31:57.348" v="55" actId="962"/>
          <ac:picMkLst>
            <pc:docMk/>
            <pc:sldMk cId="653067600" sldId="287"/>
            <ac:picMk id="5" creationId="{86090C91-D544-DA6D-59EA-7A0D6C7D6E9A}"/>
          </ac:picMkLst>
        </pc:picChg>
        <pc:picChg chg="mod">
          <ac:chgData name="Stringfellow, Kina F. DPI" userId="002858cf-6d8d-4f58-b096-3c8ddc1070aa" providerId="ADAL" clId="{E538D90B-6430-44C7-92CC-3D2FD65DA9BE}" dt="2024-02-29T22:01:44.390" v="960" actId="1582"/>
          <ac:picMkLst>
            <pc:docMk/>
            <pc:sldMk cId="653067600" sldId="287"/>
            <ac:picMk id="6" creationId="{52B680A9-2449-DE78-F979-E2E3BBB86E81}"/>
          </ac:picMkLst>
        </pc:picChg>
        <pc:picChg chg="mod">
          <ac:chgData name="Stringfellow, Kina F. DPI" userId="002858cf-6d8d-4f58-b096-3c8ddc1070aa" providerId="ADAL" clId="{E538D90B-6430-44C7-92CC-3D2FD65DA9BE}" dt="2024-02-29T21:32:26.866" v="60" actId="962"/>
          <ac:picMkLst>
            <pc:docMk/>
            <pc:sldMk cId="653067600" sldId="287"/>
            <ac:picMk id="9" creationId="{72EC1C0B-3172-F071-30D0-E763A0B411B3}"/>
          </ac:picMkLst>
        </pc:picChg>
      </pc:sldChg>
      <pc:sldChg chg="modSp mod replTag delTag">
        <pc:chgData name="Stringfellow, Kina F. DPI" userId="002858cf-6d8d-4f58-b096-3c8ddc1070aa" providerId="ADAL" clId="{E538D90B-6430-44C7-92CC-3D2FD65DA9BE}" dt="2024-02-29T22:02:04.521" v="973" actId="1582"/>
        <pc:sldMkLst>
          <pc:docMk/>
          <pc:sldMk cId="2795888948" sldId="288"/>
        </pc:sldMkLst>
        <pc:spChg chg="mod">
          <ac:chgData name="Stringfellow, Kina F. DPI" userId="002858cf-6d8d-4f58-b096-3c8ddc1070aa" providerId="ADAL" clId="{E538D90B-6430-44C7-92CC-3D2FD65DA9BE}" dt="2024-02-29T21:44:08.742" v="817" actId="20577"/>
          <ac:spMkLst>
            <pc:docMk/>
            <pc:sldMk cId="2795888948" sldId="288"/>
            <ac:spMk id="2" creationId="{F6DB043C-E640-710D-783D-8C2FFB39C747}"/>
          </ac:spMkLst>
        </pc:spChg>
        <pc:spChg chg="mod">
          <ac:chgData name="Stringfellow, Kina F. DPI" userId="002858cf-6d8d-4f58-b096-3c8ddc1070aa" providerId="ADAL" clId="{E538D90B-6430-44C7-92CC-3D2FD65DA9BE}" dt="2024-02-29T21:30:17.603" v="35" actId="962"/>
          <ac:spMkLst>
            <pc:docMk/>
            <pc:sldMk cId="2795888948" sldId="288"/>
            <ac:spMk id="4" creationId="{412F3D19-CE3B-F40F-CDBD-5464B012E4FF}"/>
          </ac:spMkLst>
        </pc:spChg>
        <pc:picChg chg="mod">
          <ac:chgData name="Stringfellow, Kina F. DPI" userId="002858cf-6d8d-4f58-b096-3c8ddc1070aa" providerId="ADAL" clId="{E538D90B-6430-44C7-92CC-3D2FD65DA9BE}" dt="2024-02-29T22:02:04.521" v="973" actId="1582"/>
          <ac:picMkLst>
            <pc:docMk/>
            <pc:sldMk cId="2795888948" sldId="288"/>
            <ac:picMk id="6" creationId="{A4184AA9-0281-5FA5-729E-EC3B19DDA9A0}"/>
          </ac:picMkLst>
        </pc:picChg>
        <pc:picChg chg="mod">
          <ac:chgData name="Stringfellow, Kina F. DPI" userId="002858cf-6d8d-4f58-b096-3c8ddc1070aa" providerId="ADAL" clId="{E538D90B-6430-44C7-92CC-3D2FD65DA9BE}" dt="2024-02-29T22:02:04.521" v="973" actId="1582"/>
          <ac:picMkLst>
            <pc:docMk/>
            <pc:sldMk cId="2795888948" sldId="288"/>
            <ac:picMk id="7" creationId="{AAC7F1A1-1D5C-D309-A37F-39A48E4DA4FC}"/>
          </ac:picMkLst>
        </pc:picChg>
      </pc:sldChg>
      <pc:sldChg chg="modSp mod replTag delTag">
        <pc:chgData name="Stringfellow, Kina F. DPI" userId="002858cf-6d8d-4f58-b096-3c8ddc1070aa" providerId="ADAL" clId="{E538D90B-6430-44C7-92CC-3D2FD65DA9BE}" dt="2024-02-29T22:03:04.135" v="996"/>
        <pc:sldMkLst>
          <pc:docMk/>
          <pc:sldMk cId="793273632" sldId="289"/>
        </pc:sldMkLst>
        <pc:spChg chg="mod">
          <ac:chgData name="Stringfellow, Kina F. DPI" userId="002858cf-6d8d-4f58-b096-3c8ddc1070aa" providerId="ADAL" clId="{E538D90B-6430-44C7-92CC-3D2FD65DA9BE}" dt="2024-02-29T21:52:29.660" v="899" actId="20577"/>
          <ac:spMkLst>
            <pc:docMk/>
            <pc:sldMk cId="793273632" sldId="289"/>
            <ac:spMk id="2" creationId="{679B9A12-3F8B-DA0D-4D3A-8148FD1A7AA5}"/>
          </ac:spMkLst>
        </pc:spChg>
        <pc:spChg chg="mod">
          <ac:chgData name="Stringfellow, Kina F. DPI" userId="002858cf-6d8d-4f58-b096-3c8ddc1070aa" providerId="ADAL" clId="{E538D90B-6430-44C7-92CC-3D2FD65DA9BE}" dt="2024-02-29T21:56:23.528" v="952"/>
          <ac:spMkLst>
            <pc:docMk/>
            <pc:sldMk cId="793273632" sldId="289"/>
            <ac:spMk id="4" creationId="{18B0A856-A3E5-A3E3-69B7-15EDE24A247C}"/>
          </ac:spMkLst>
        </pc:spChg>
        <pc:picChg chg="mod">
          <ac:chgData name="Stringfellow, Kina F. DPI" userId="002858cf-6d8d-4f58-b096-3c8ddc1070aa" providerId="ADAL" clId="{E538D90B-6430-44C7-92CC-3D2FD65DA9BE}" dt="2024-02-29T22:03:02.615" v="994" actId="1582"/>
          <ac:picMkLst>
            <pc:docMk/>
            <pc:sldMk cId="793273632" sldId="289"/>
            <ac:picMk id="6" creationId="{C596383D-5FA1-0F5D-43BA-05B44A5A3053}"/>
          </ac:picMkLst>
        </pc:picChg>
        <pc:picChg chg="mod">
          <ac:chgData name="Stringfellow, Kina F. DPI" userId="002858cf-6d8d-4f58-b096-3c8ddc1070aa" providerId="ADAL" clId="{E538D90B-6430-44C7-92CC-3D2FD65DA9BE}" dt="2024-02-29T21:41:56.213" v="710" actId="962"/>
          <ac:picMkLst>
            <pc:docMk/>
            <pc:sldMk cId="793273632" sldId="289"/>
            <ac:picMk id="7" creationId="{B15F5802-49EC-4848-330D-DFB9AF917C96}"/>
          </ac:picMkLst>
        </pc:picChg>
        <pc:picChg chg="mod">
          <ac:chgData name="Stringfellow, Kina F. DPI" userId="002858cf-6d8d-4f58-b096-3c8ddc1070aa" providerId="ADAL" clId="{E538D90B-6430-44C7-92CC-3D2FD65DA9BE}" dt="2024-02-29T22:03:02.615" v="994" actId="1582"/>
          <ac:picMkLst>
            <pc:docMk/>
            <pc:sldMk cId="793273632" sldId="289"/>
            <ac:picMk id="8" creationId="{41DD0880-5C30-29EF-C592-84EF59184CE7}"/>
          </ac:picMkLst>
        </pc:picChg>
      </pc:sldChg>
      <pc:sldChg chg="delSp modSp mod replTag delTag">
        <pc:chgData name="Stringfellow, Kina F. DPI" userId="002858cf-6d8d-4f58-b096-3c8ddc1070aa" providerId="ADAL" clId="{E538D90B-6430-44C7-92CC-3D2FD65DA9BE}" dt="2024-02-29T22:03:18.661" v="1007" actId="1582"/>
        <pc:sldMkLst>
          <pc:docMk/>
          <pc:sldMk cId="540293242" sldId="290"/>
        </pc:sldMkLst>
        <pc:spChg chg="mod">
          <ac:chgData name="Stringfellow, Kina F. DPI" userId="002858cf-6d8d-4f58-b096-3c8ddc1070aa" providerId="ADAL" clId="{E538D90B-6430-44C7-92CC-3D2FD65DA9BE}" dt="2024-02-29T21:33:56.403" v="74" actId="20578"/>
          <ac:spMkLst>
            <pc:docMk/>
            <pc:sldMk cId="540293242" sldId="290"/>
            <ac:spMk id="2" creationId="{177B4627-C22C-2796-574A-F5F499EE4D7A}"/>
          </ac:spMkLst>
        </pc:spChg>
        <pc:spChg chg="mod">
          <ac:chgData name="Stringfellow, Kina F. DPI" userId="002858cf-6d8d-4f58-b096-3c8ddc1070aa" providerId="ADAL" clId="{E538D90B-6430-44C7-92CC-3D2FD65DA9BE}" dt="2024-02-29T21:34:12.701" v="80"/>
          <ac:spMkLst>
            <pc:docMk/>
            <pc:sldMk cId="540293242" sldId="290"/>
            <ac:spMk id="3" creationId="{5360D4B2-406E-CD5B-6D9D-2FEBBCD53E6D}"/>
          </ac:spMkLst>
        </pc:spChg>
        <pc:spChg chg="del mod">
          <ac:chgData name="Stringfellow, Kina F. DPI" userId="002858cf-6d8d-4f58-b096-3c8ddc1070aa" providerId="ADAL" clId="{E538D90B-6430-44C7-92CC-3D2FD65DA9BE}" dt="2024-02-29T21:33:30.047" v="70" actId="478"/>
          <ac:spMkLst>
            <pc:docMk/>
            <pc:sldMk cId="540293242" sldId="290"/>
            <ac:spMk id="4" creationId="{F4BD7F9F-E4BD-2F6E-7180-702DB49A8776}"/>
          </ac:spMkLst>
        </pc:spChg>
        <pc:picChg chg="mod">
          <ac:chgData name="Stringfellow, Kina F. DPI" userId="002858cf-6d8d-4f58-b096-3c8ddc1070aa" providerId="ADAL" clId="{E538D90B-6430-44C7-92CC-3D2FD65DA9BE}" dt="2024-02-29T22:03:18.661" v="1007" actId="1582"/>
          <ac:picMkLst>
            <pc:docMk/>
            <pc:sldMk cId="540293242" sldId="290"/>
            <ac:picMk id="6" creationId="{2D85B5D1-86EF-E951-757F-E51C36A4A2CD}"/>
          </ac:picMkLst>
        </pc:picChg>
        <pc:picChg chg="mod">
          <ac:chgData name="Stringfellow, Kina F. DPI" userId="002858cf-6d8d-4f58-b096-3c8ddc1070aa" providerId="ADAL" clId="{E538D90B-6430-44C7-92CC-3D2FD65DA9BE}" dt="2024-02-29T21:33:07.034" v="65" actId="962"/>
          <ac:picMkLst>
            <pc:docMk/>
            <pc:sldMk cId="540293242" sldId="290"/>
            <ac:picMk id="7" creationId="{A316E571-600E-F489-378B-9D5351414305}"/>
          </ac:picMkLst>
        </pc:picChg>
      </pc:sldChg>
      <pc:sldChg chg="modSp mod replTag delTag">
        <pc:chgData name="Stringfellow, Kina F. DPI" userId="002858cf-6d8d-4f58-b096-3c8ddc1070aa" providerId="ADAL" clId="{E538D90B-6430-44C7-92CC-3D2FD65DA9BE}" dt="2024-02-29T22:03:40.763" v="1021"/>
        <pc:sldMkLst>
          <pc:docMk/>
          <pc:sldMk cId="1045540909" sldId="292"/>
        </pc:sldMkLst>
        <pc:spChg chg="mod">
          <ac:chgData name="Stringfellow, Kina F. DPI" userId="002858cf-6d8d-4f58-b096-3c8ddc1070aa" providerId="ADAL" clId="{E538D90B-6430-44C7-92CC-3D2FD65DA9BE}" dt="2024-02-29T21:53:00.753" v="919" actId="20577"/>
          <ac:spMkLst>
            <pc:docMk/>
            <pc:sldMk cId="1045540909" sldId="292"/>
            <ac:spMk id="2" creationId="{177B4627-C22C-2796-574A-F5F499EE4D7A}"/>
          </ac:spMkLst>
        </pc:spChg>
        <pc:spChg chg="mod">
          <ac:chgData name="Stringfellow, Kina F. DPI" userId="002858cf-6d8d-4f58-b096-3c8ddc1070aa" providerId="ADAL" clId="{E538D90B-6430-44C7-92CC-3D2FD65DA9BE}" dt="2024-02-29T21:53:37.394" v="934"/>
          <ac:spMkLst>
            <pc:docMk/>
            <pc:sldMk cId="1045540909" sldId="292"/>
            <ac:spMk id="4" creationId="{F4BD7F9F-E4BD-2F6E-7180-702DB49A8776}"/>
          </ac:spMkLst>
        </pc:spChg>
        <pc:picChg chg="mod">
          <ac:chgData name="Stringfellow, Kina F. DPI" userId="002858cf-6d8d-4f58-b096-3c8ddc1070aa" providerId="ADAL" clId="{E538D90B-6430-44C7-92CC-3D2FD65DA9BE}" dt="2024-02-29T22:03:39.611" v="1019" actId="1582"/>
          <ac:picMkLst>
            <pc:docMk/>
            <pc:sldMk cId="1045540909" sldId="292"/>
            <ac:picMk id="5" creationId="{7F77E7A7-8B19-E859-740E-A02BD04580EB}"/>
          </ac:picMkLst>
        </pc:picChg>
        <pc:picChg chg="mod">
          <ac:chgData name="Stringfellow, Kina F. DPI" userId="002858cf-6d8d-4f58-b096-3c8ddc1070aa" providerId="ADAL" clId="{E538D90B-6430-44C7-92CC-3D2FD65DA9BE}" dt="2024-02-29T21:42:07.261" v="713" actId="962"/>
          <ac:picMkLst>
            <pc:docMk/>
            <pc:sldMk cId="1045540909" sldId="292"/>
            <ac:picMk id="6" creationId="{CD7F6E5A-E574-4AE6-3C7D-0681FFF02E84}"/>
          </ac:picMkLst>
        </pc:picChg>
      </pc:sldChg>
      <pc:sldChg chg="delSp modSp mod replTag delTag">
        <pc:chgData name="Stringfellow, Kina F. DPI" userId="002858cf-6d8d-4f58-b096-3c8ddc1070aa" providerId="ADAL" clId="{E538D90B-6430-44C7-92CC-3D2FD65DA9BE}" dt="2024-02-29T22:03:26.896" v="1013" actId="1582"/>
        <pc:sldMkLst>
          <pc:docMk/>
          <pc:sldMk cId="4202319142" sldId="293"/>
        </pc:sldMkLst>
        <pc:spChg chg="mod">
          <ac:chgData name="Stringfellow, Kina F. DPI" userId="002858cf-6d8d-4f58-b096-3c8ddc1070aa" providerId="ADAL" clId="{E538D90B-6430-44C7-92CC-3D2FD65DA9BE}" dt="2024-02-29T21:34:48.349" v="87" actId="33553"/>
          <ac:spMkLst>
            <pc:docMk/>
            <pc:sldMk cId="4202319142" sldId="293"/>
            <ac:spMk id="2" creationId="{177B4627-C22C-2796-574A-F5F499EE4D7A}"/>
          </ac:spMkLst>
        </pc:spChg>
        <pc:spChg chg="del mod">
          <ac:chgData name="Stringfellow, Kina F. DPI" userId="002858cf-6d8d-4f58-b096-3c8ddc1070aa" providerId="ADAL" clId="{E538D90B-6430-44C7-92CC-3D2FD65DA9BE}" dt="2024-02-29T21:34:36.169" v="86" actId="478"/>
          <ac:spMkLst>
            <pc:docMk/>
            <pc:sldMk cId="4202319142" sldId="293"/>
            <ac:spMk id="4" creationId="{F4BD7F9F-E4BD-2F6E-7180-702DB49A8776}"/>
          </ac:spMkLst>
        </pc:spChg>
        <pc:picChg chg="mod">
          <ac:chgData name="Stringfellow, Kina F. DPI" userId="002858cf-6d8d-4f58-b096-3c8ddc1070aa" providerId="ADAL" clId="{E538D90B-6430-44C7-92CC-3D2FD65DA9BE}" dt="2024-02-29T22:03:26.896" v="1013" actId="1582"/>
          <ac:picMkLst>
            <pc:docMk/>
            <pc:sldMk cId="4202319142" sldId="293"/>
            <ac:picMk id="5" creationId="{9EDFF1C7-2729-7A5D-2086-222F42BE9B60}"/>
          </ac:picMkLst>
        </pc:picChg>
        <pc:picChg chg="mod">
          <ac:chgData name="Stringfellow, Kina F. DPI" userId="002858cf-6d8d-4f58-b096-3c8ddc1070aa" providerId="ADAL" clId="{E538D90B-6430-44C7-92CC-3D2FD65DA9BE}" dt="2024-02-29T22:03:26.896" v="1013" actId="1582"/>
          <ac:picMkLst>
            <pc:docMk/>
            <pc:sldMk cId="4202319142" sldId="293"/>
            <ac:picMk id="6" creationId="{CA78EA41-A837-2F6F-B156-153E6D7BFC62}"/>
          </ac:picMkLst>
        </pc:picChg>
        <pc:picChg chg="mod">
          <ac:chgData name="Stringfellow, Kina F. DPI" userId="002858cf-6d8d-4f58-b096-3c8ddc1070aa" providerId="ADAL" clId="{E538D90B-6430-44C7-92CC-3D2FD65DA9BE}" dt="2024-02-29T21:34:25.790" v="83" actId="962"/>
          <ac:picMkLst>
            <pc:docMk/>
            <pc:sldMk cId="4202319142" sldId="293"/>
            <ac:picMk id="7" creationId="{F0AC6238-5E70-357A-FAD9-E0705537E0C3}"/>
          </ac:picMkLst>
        </pc:picChg>
      </pc:sldChg>
      <pc:sldChg chg="modSp replTag delTag">
        <pc:chgData name="Stringfellow, Kina F. DPI" userId="002858cf-6d8d-4f58-b096-3c8ddc1070aa" providerId="ADAL" clId="{E538D90B-6430-44C7-92CC-3D2FD65DA9BE}" dt="2024-02-29T21:54:32.400" v="942"/>
        <pc:sldMkLst>
          <pc:docMk/>
          <pc:sldMk cId="824970753" sldId="295"/>
        </pc:sldMkLst>
        <pc:spChg chg="mod">
          <ac:chgData name="Stringfellow, Kina F. DPI" userId="002858cf-6d8d-4f58-b096-3c8ddc1070aa" providerId="ADAL" clId="{E538D90B-6430-44C7-92CC-3D2FD65DA9BE}" dt="2024-02-29T21:54:32.400" v="942"/>
          <ac:spMkLst>
            <pc:docMk/>
            <pc:sldMk cId="824970753" sldId="295"/>
            <ac:spMk id="3" creationId="{D080BF28-D2CF-FF48-878A-06B580C6CE37}"/>
          </ac:spMkLst>
        </pc:spChg>
      </pc:sldChg>
      <pc:sldChg chg="modSp mod replTag delTag">
        <pc:chgData name="Stringfellow, Kina F. DPI" userId="002858cf-6d8d-4f58-b096-3c8ddc1070aa" providerId="ADAL" clId="{E538D90B-6430-44C7-92CC-3D2FD65DA9BE}" dt="2024-02-29T22:02:14.639" v="982"/>
        <pc:sldMkLst>
          <pc:docMk/>
          <pc:sldMk cId="3584880255" sldId="296"/>
        </pc:sldMkLst>
        <pc:spChg chg="mod">
          <ac:chgData name="Stringfellow, Kina F. DPI" userId="002858cf-6d8d-4f58-b096-3c8ddc1070aa" providerId="ADAL" clId="{E538D90B-6430-44C7-92CC-3D2FD65DA9BE}" dt="2024-02-29T21:30:34.898" v="39" actId="33553"/>
          <ac:spMkLst>
            <pc:docMk/>
            <pc:sldMk cId="3584880255" sldId="296"/>
            <ac:spMk id="2" creationId="{297DA4B4-504B-621B-F5B2-8ABBFD9ED5E2}"/>
          </ac:spMkLst>
        </pc:spChg>
        <pc:spChg chg="mod">
          <ac:chgData name="Stringfellow, Kina F. DPI" userId="002858cf-6d8d-4f58-b096-3c8ddc1070aa" providerId="ADAL" clId="{E538D90B-6430-44C7-92CC-3D2FD65DA9BE}" dt="2024-02-29T21:30:21.536" v="38" actId="962"/>
          <ac:spMkLst>
            <pc:docMk/>
            <pc:sldMk cId="3584880255" sldId="296"/>
            <ac:spMk id="5" creationId="{6087F5B8-6631-77A7-096B-43A82243339C}"/>
          </ac:spMkLst>
        </pc:spChg>
        <pc:picChg chg="mod">
          <ac:chgData name="Stringfellow, Kina F. DPI" userId="002858cf-6d8d-4f58-b096-3c8ddc1070aa" providerId="ADAL" clId="{E538D90B-6430-44C7-92CC-3D2FD65DA9BE}" dt="2024-02-29T22:02:13.502" v="980" actId="1582"/>
          <ac:picMkLst>
            <pc:docMk/>
            <pc:sldMk cId="3584880255" sldId="296"/>
            <ac:picMk id="4" creationId="{6DDBF3A0-BCEB-91BE-971B-A5F4DC0856A3}"/>
          </ac:picMkLst>
        </pc:picChg>
      </pc:sldChg>
    </pc:docChg>
  </pc:docChgLst>
  <pc:docChgLst>
    <pc:chgData name="Johanson, Yvette A.   DPI" userId="98bec2de-5b65-48f3-839c-8b4c4b87d338" providerId="ADAL" clId="{D1F8C893-A281-4DE3-8E48-22E799D9242B}"/>
    <pc:docChg chg="undo custSel addSld modSld">
      <pc:chgData name="Johanson, Yvette A.   DPI" userId="98bec2de-5b65-48f3-839c-8b4c4b87d338" providerId="ADAL" clId="{D1F8C893-A281-4DE3-8E48-22E799D9242B}" dt="2024-02-09T22:32:54.899" v="2861" actId="20577"/>
      <pc:docMkLst>
        <pc:docMk/>
      </pc:docMkLst>
      <pc:sldChg chg="modSp mod modNotesTx">
        <pc:chgData name="Johanson, Yvette A.   DPI" userId="98bec2de-5b65-48f3-839c-8b4c4b87d338" providerId="ADAL" clId="{D1F8C893-A281-4DE3-8E48-22E799D9242B}" dt="2024-02-09T21:30:45.590" v="201" actId="20577"/>
        <pc:sldMkLst>
          <pc:docMk/>
          <pc:sldMk cId="508557549" sldId="262"/>
        </pc:sldMkLst>
        <pc:spChg chg="mod">
          <ac:chgData name="Johanson, Yvette A.   DPI" userId="98bec2de-5b65-48f3-839c-8b4c4b87d338" providerId="ADAL" clId="{D1F8C893-A281-4DE3-8E48-22E799D9242B}" dt="2024-02-09T21:23:34.480" v="38" actId="20577"/>
          <ac:spMkLst>
            <pc:docMk/>
            <pc:sldMk cId="508557549" sldId="262"/>
            <ac:spMk id="2" creationId="{00000000-0000-0000-0000-000000000000}"/>
          </ac:spMkLst>
        </pc:spChg>
        <pc:spChg chg="mod">
          <ac:chgData name="Johanson, Yvette A.   DPI" userId="98bec2de-5b65-48f3-839c-8b4c4b87d338" providerId="ADAL" clId="{D1F8C893-A281-4DE3-8E48-22E799D9242B}" dt="2024-02-09T21:29:55.762" v="199" actId="20577"/>
          <ac:spMkLst>
            <pc:docMk/>
            <pc:sldMk cId="508557549" sldId="262"/>
            <ac:spMk id="5" creationId="{18FD42F6-8EFD-0685-4328-1E8CBB2BEBB1}"/>
          </ac:spMkLst>
        </pc:spChg>
      </pc:sldChg>
      <pc:sldChg chg="addCm">
        <pc:chgData name="Johanson, Yvette A.   DPI" userId="98bec2de-5b65-48f3-839c-8b4c4b87d338" providerId="ADAL" clId="{D1F8C893-A281-4DE3-8E48-22E799D9242B}" dt="2024-02-09T21:53:58.983" v="1933"/>
        <pc:sldMkLst>
          <pc:docMk/>
          <pc:sldMk cId="4212891594" sldId="270"/>
        </pc:sldMkLst>
        <pc:extLst>
          <p:ext xmlns:p="http://schemas.openxmlformats.org/presentationml/2006/main" uri="{D6D511B9-2390-475A-947B-AFAB55BFBCF1}">
            <pc226:cmChg xmlns:pc226="http://schemas.microsoft.com/office/powerpoint/2022/06/main/command" chg="add">
              <pc226:chgData name="Johanson, Yvette A.   DPI" userId="98bec2de-5b65-48f3-839c-8b4c4b87d338" providerId="ADAL" clId="{D1F8C893-A281-4DE3-8E48-22E799D9242B}" dt="2024-02-09T21:53:58.983" v="1933"/>
              <pc2:cmMkLst xmlns:pc2="http://schemas.microsoft.com/office/powerpoint/2019/9/main/command">
                <pc:docMk/>
                <pc:sldMk cId="4212891594" sldId="270"/>
                <pc2:cmMk id="{FCFA0D50-31AE-4D07-8EB2-BE1B2BE3A954}"/>
              </pc2:cmMkLst>
            </pc226:cmChg>
          </p:ext>
        </pc:extLst>
      </pc:sldChg>
      <pc:sldChg chg="addSp modSp mod modNotesTx">
        <pc:chgData name="Johanson, Yvette A.   DPI" userId="98bec2de-5b65-48f3-839c-8b4c4b87d338" providerId="ADAL" clId="{D1F8C893-A281-4DE3-8E48-22E799D9242B}" dt="2024-02-09T22:11:58.685" v="2836" actId="33524"/>
        <pc:sldMkLst>
          <pc:docMk/>
          <pc:sldMk cId="777017635" sldId="283"/>
        </pc:sldMkLst>
        <pc:spChg chg="mod">
          <ac:chgData name="Johanson, Yvette A.   DPI" userId="98bec2de-5b65-48f3-839c-8b4c4b87d338" providerId="ADAL" clId="{D1F8C893-A281-4DE3-8E48-22E799D9242B}" dt="2024-02-09T21:50:50.980" v="1717" actId="20577"/>
          <ac:spMkLst>
            <pc:docMk/>
            <pc:sldMk cId="777017635" sldId="283"/>
            <ac:spMk id="2" creationId="{00000000-0000-0000-0000-000000000000}"/>
          </ac:spMkLst>
        </pc:spChg>
        <pc:spChg chg="mod">
          <ac:chgData name="Johanson, Yvette A.   DPI" userId="98bec2de-5b65-48f3-839c-8b4c4b87d338" providerId="ADAL" clId="{D1F8C893-A281-4DE3-8E48-22E799D9242B}" dt="2024-02-09T22:06:55.869" v="2579" actId="20577"/>
          <ac:spMkLst>
            <pc:docMk/>
            <pc:sldMk cId="777017635" sldId="283"/>
            <ac:spMk id="5" creationId="{18FD42F6-8EFD-0685-4328-1E8CBB2BEBB1}"/>
          </ac:spMkLst>
        </pc:spChg>
        <pc:picChg chg="add mod">
          <ac:chgData name="Johanson, Yvette A.   DPI" userId="98bec2de-5b65-48f3-839c-8b4c4b87d338" providerId="ADAL" clId="{D1F8C893-A281-4DE3-8E48-22E799D9242B}" dt="2024-02-09T22:05:13.526" v="2458" actId="962"/>
          <ac:picMkLst>
            <pc:docMk/>
            <pc:sldMk cId="777017635" sldId="283"/>
            <ac:picMk id="6" creationId="{EB6BEB43-5274-F008-DC15-7678026ADFE7}"/>
          </ac:picMkLst>
        </pc:picChg>
      </pc:sldChg>
      <pc:sldChg chg="modSp add mod modNotesTx">
        <pc:chgData name="Johanson, Yvette A.   DPI" userId="98bec2de-5b65-48f3-839c-8b4c4b87d338" providerId="ADAL" clId="{D1F8C893-A281-4DE3-8E48-22E799D9242B}" dt="2024-02-09T22:32:54.899" v="2861" actId="20577"/>
        <pc:sldMkLst>
          <pc:docMk/>
          <pc:sldMk cId="2324048716" sldId="284"/>
        </pc:sldMkLst>
        <pc:spChg chg="mod">
          <ac:chgData name="Johanson, Yvette A.   DPI" userId="98bec2de-5b65-48f3-839c-8b4c4b87d338" providerId="ADAL" clId="{D1F8C893-A281-4DE3-8E48-22E799D9242B}" dt="2024-02-09T21:36:28.270" v="908" actId="20577"/>
          <ac:spMkLst>
            <pc:docMk/>
            <pc:sldMk cId="2324048716" sldId="284"/>
            <ac:spMk id="2" creationId="{00000000-0000-0000-0000-000000000000}"/>
          </ac:spMkLst>
        </pc:spChg>
        <pc:spChg chg="mod">
          <ac:chgData name="Johanson, Yvette A.   DPI" userId="98bec2de-5b65-48f3-839c-8b4c4b87d338" providerId="ADAL" clId="{D1F8C893-A281-4DE3-8E48-22E799D9242B}" dt="2024-02-09T21:49:21.913" v="1283" actId="20577"/>
          <ac:spMkLst>
            <pc:docMk/>
            <pc:sldMk cId="2324048716" sldId="284"/>
            <ac:spMk id="5" creationId="{18FD42F6-8EFD-0685-4328-1E8CBB2BEBB1}"/>
          </ac:spMkLst>
        </pc:spChg>
      </pc:sldChg>
      <pc:sldChg chg="modSp add mod modNotesTx">
        <pc:chgData name="Johanson, Yvette A.   DPI" userId="98bec2de-5b65-48f3-839c-8b4c4b87d338" providerId="ADAL" clId="{D1F8C893-A281-4DE3-8E48-22E799D9242B}" dt="2024-02-09T22:01:38.325" v="2217" actId="20577"/>
        <pc:sldMkLst>
          <pc:docMk/>
          <pc:sldMk cId="2676549549" sldId="285"/>
        </pc:sldMkLst>
        <pc:spChg chg="mod">
          <ac:chgData name="Johanson, Yvette A.   DPI" userId="98bec2de-5b65-48f3-839c-8b4c4b87d338" providerId="ADAL" clId="{D1F8C893-A281-4DE3-8E48-22E799D9242B}" dt="2024-02-09T22:01:34.602" v="2216" actId="20577"/>
          <ac:spMkLst>
            <pc:docMk/>
            <pc:sldMk cId="2676549549" sldId="285"/>
            <ac:spMk id="5" creationId="{18FD42F6-8EFD-0685-4328-1E8CBB2BEBB1}"/>
          </ac:spMkLst>
        </pc:spChg>
      </pc:sldChg>
    </pc:docChg>
  </pc:docChgLst>
  <pc:docChgLst>
    <pc:chgData name="Shafaei, Jaidaa S. DPI" userId="S::jaidaa.shafaei@dpi.wi.gov::c536ff36-5547-4bc3-b36e-3556f040cb6b" providerId="AD" clId="Web-{250070C8-2761-9898-56D8-B0BA386E37D3}"/>
    <pc:docChg chg="modSld">
      <pc:chgData name="Shafaei, Jaidaa S. DPI" userId="S::jaidaa.shafaei@dpi.wi.gov::c536ff36-5547-4bc3-b36e-3556f040cb6b" providerId="AD" clId="Web-{250070C8-2761-9898-56D8-B0BA386E37D3}" dt="2024-02-14T16:08:50.017" v="60" actId="20577"/>
      <pc:docMkLst>
        <pc:docMk/>
      </pc:docMkLst>
      <pc:sldChg chg="modSp">
        <pc:chgData name="Shafaei, Jaidaa S. DPI" userId="S::jaidaa.shafaei@dpi.wi.gov::c536ff36-5547-4bc3-b36e-3556f040cb6b" providerId="AD" clId="Web-{250070C8-2761-9898-56D8-B0BA386E37D3}" dt="2024-02-14T16:08:50.017" v="60" actId="20577"/>
        <pc:sldMkLst>
          <pc:docMk/>
          <pc:sldMk cId="2834614187" sldId="266"/>
        </pc:sldMkLst>
        <pc:spChg chg="mod">
          <ac:chgData name="Shafaei, Jaidaa S. DPI" userId="S::jaidaa.shafaei@dpi.wi.gov::c536ff36-5547-4bc3-b36e-3556f040cb6b" providerId="AD" clId="Web-{250070C8-2761-9898-56D8-B0BA386E37D3}" dt="2024-02-14T16:08:50.017" v="60" actId="20577"/>
          <ac:spMkLst>
            <pc:docMk/>
            <pc:sldMk cId="2834614187" sldId="266"/>
            <ac:spMk id="3" creationId="{00000000-0000-0000-0000-000000000000}"/>
          </ac:spMkLst>
        </pc:spChg>
      </pc:sldChg>
    </pc:docChg>
  </pc:docChgLst>
  <pc:docChgLst>
    <pc:chgData name="Shafaei, Jaidaa S. DPI" userId="S::jaidaa.shafaei@dpi.wi.gov::c536ff36-5547-4bc3-b36e-3556f040cb6b" providerId="AD" clId="Web-{08F73C38-CF39-91CC-FE9F-28E42AE06D3D}"/>
    <pc:docChg chg="addSld delSld modSld">
      <pc:chgData name="Shafaei, Jaidaa S. DPI" userId="S::jaidaa.shafaei@dpi.wi.gov::c536ff36-5547-4bc3-b36e-3556f040cb6b" providerId="AD" clId="Web-{08F73C38-CF39-91CC-FE9F-28E42AE06D3D}" dt="2024-02-23T20:46:54.979" v="470" actId="1076"/>
      <pc:docMkLst>
        <pc:docMk/>
      </pc:docMkLst>
      <pc:sldChg chg="addSp modSp">
        <pc:chgData name="Shafaei, Jaidaa S. DPI" userId="S::jaidaa.shafaei@dpi.wi.gov::c536ff36-5547-4bc3-b36e-3556f040cb6b" providerId="AD" clId="Web-{08F73C38-CF39-91CC-FE9F-28E42AE06D3D}" dt="2024-02-19T19:01:23.226" v="139" actId="20577"/>
        <pc:sldMkLst>
          <pc:docMk/>
          <pc:sldMk cId="4185322060" sldId="257"/>
        </pc:sldMkLst>
        <pc:spChg chg="mod">
          <ac:chgData name="Shafaei, Jaidaa S. DPI" userId="S::jaidaa.shafaei@dpi.wi.gov::c536ff36-5547-4bc3-b36e-3556f040cb6b" providerId="AD" clId="Web-{08F73C38-CF39-91CC-FE9F-28E42AE06D3D}" dt="2024-02-19T19:00:01.411" v="102" actId="1076"/>
          <ac:spMkLst>
            <pc:docMk/>
            <pc:sldMk cId="4185322060" sldId="257"/>
            <ac:spMk id="2" creationId="{00000000-0000-0000-0000-000000000000}"/>
          </ac:spMkLst>
        </pc:spChg>
        <pc:spChg chg="add mod">
          <ac:chgData name="Shafaei, Jaidaa S. DPI" userId="S::jaidaa.shafaei@dpi.wi.gov::c536ff36-5547-4bc3-b36e-3556f040cb6b" providerId="AD" clId="Web-{08F73C38-CF39-91CC-FE9F-28E42AE06D3D}" dt="2024-02-19T19:01:23.226" v="139" actId="20577"/>
          <ac:spMkLst>
            <pc:docMk/>
            <pc:sldMk cId="4185322060" sldId="257"/>
            <ac:spMk id="5" creationId="{B9D17383-12E5-D366-3714-CCFE469BB1EE}"/>
          </ac:spMkLst>
        </pc:spChg>
      </pc:sldChg>
      <pc:sldChg chg="addSp modSp">
        <pc:chgData name="Shafaei, Jaidaa S. DPI" userId="S::jaidaa.shafaei@dpi.wi.gov::c536ff36-5547-4bc3-b36e-3556f040cb6b" providerId="AD" clId="Web-{08F73C38-CF39-91CC-FE9F-28E42AE06D3D}" dt="2024-02-22T19:52:08.525" v="299" actId="14100"/>
        <pc:sldMkLst>
          <pc:docMk/>
          <pc:sldMk cId="3724807888" sldId="267"/>
        </pc:sldMkLst>
        <pc:spChg chg="mod">
          <ac:chgData name="Shafaei, Jaidaa S. DPI" userId="S::jaidaa.shafaei@dpi.wi.gov::c536ff36-5547-4bc3-b36e-3556f040cb6b" providerId="AD" clId="Web-{08F73C38-CF39-91CC-FE9F-28E42AE06D3D}" dt="2024-02-19T19:01:49.055" v="140" actId="20577"/>
          <ac:spMkLst>
            <pc:docMk/>
            <pc:sldMk cId="3724807888" sldId="267"/>
            <ac:spMk id="2" creationId="{00000000-0000-0000-0000-000000000000}"/>
          </ac:spMkLst>
        </pc:spChg>
        <pc:spChg chg="add mod">
          <ac:chgData name="Shafaei, Jaidaa S. DPI" userId="S::jaidaa.shafaei@dpi.wi.gov::c536ff36-5547-4bc3-b36e-3556f040cb6b" providerId="AD" clId="Web-{08F73C38-CF39-91CC-FE9F-28E42AE06D3D}" dt="2024-02-22T19:52:08.525" v="299" actId="14100"/>
          <ac:spMkLst>
            <pc:docMk/>
            <pc:sldMk cId="3724807888" sldId="267"/>
            <ac:spMk id="7" creationId="{F2BCEA5C-F39C-C5B5-7250-5B251500B89B}"/>
          </ac:spMkLst>
        </pc:spChg>
      </pc:sldChg>
      <pc:sldChg chg="addSp delSp modSp">
        <pc:chgData name="Shafaei, Jaidaa S. DPI" userId="S::jaidaa.shafaei@dpi.wi.gov::c536ff36-5547-4bc3-b36e-3556f040cb6b" providerId="AD" clId="Web-{08F73C38-CF39-91CC-FE9F-28E42AE06D3D}" dt="2024-02-22T19:52:13.978" v="301"/>
        <pc:sldMkLst>
          <pc:docMk/>
          <pc:sldMk cId="4212891594" sldId="270"/>
        </pc:sldMkLst>
        <pc:spChg chg="mod">
          <ac:chgData name="Shafaei, Jaidaa S. DPI" userId="S::jaidaa.shafaei@dpi.wi.gov::c536ff36-5547-4bc3-b36e-3556f040cb6b" providerId="AD" clId="Web-{08F73C38-CF39-91CC-FE9F-28E42AE06D3D}" dt="2024-02-19T19:02:11.462" v="145" actId="20577"/>
          <ac:spMkLst>
            <pc:docMk/>
            <pc:sldMk cId="4212891594" sldId="270"/>
            <ac:spMk id="2" creationId="{00000000-0000-0000-0000-000000000000}"/>
          </ac:spMkLst>
        </pc:spChg>
        <pc:spChg chg="add del mod">
          <ac:chgData name="Shafaei, Jaidaa S. DPI" userId="S::jaidaa.shafaei@dpi.wi.gov::c536ff36-5547-4bc3-b36e-3556f040cb6b" providerId="AD" clId="Web-{08F73C38-CF39-91CC-FE9F-28E42AE06D3D}" dt="2024-02-22T19:52:13.619" v="300"/>
          <ac:spMkLst>
            <pc:docMk/>
            <pc:sldMk cId="4212891594" sldId="270"/>
            <ac:spMk id="6" creationId="{8F472AD0-6C0E-0DD3-986A-6AD3BF4342CA}"/>
          </ac:spMkLst>
        </pc:spChg>
        <pc:spChg chg="add">
          <ac:chgData name="Shafaei, Jaidaa S. DPI" userId="S::jaidaa.shafaei@dpi.wi.gov::c536ff36-5547-4bc3-b36e-3556f040cb6b" providerId="AD" clId="Web-{08F73C38-CF39-91CC-FE9F-28E42AE06D3D}" dt="2024-02-22T19:52:13.978" v="301"/>
          <ac:spMkLst>
            <pc:docMk/>
            <pc:sldMk cId="4212891594" sldId="270"/>
            <ac:spMk id="8" creationId="{DA0A306E-0AEB-A9B6-B671-D3DC21DABEFB}"/>
          </ac:spMkLst>
        </pc:spChg>
      </pc:sldChg>
      <pc:sldChg chg="addSp delSp modSp">
        <pc:chgData name="Shafaei, Jaidaa S. DPI" userId="S::jaidaa.shafaei@dpi.wi.gov::c536ff36-5547-4bc3-b36e-3556f040cb6b" providerId="AD" clId="Web-{08F73C38-CF39-91CC-FE9F-28E42AE06D3D}" dt="2024-02-22T19:52:19.041" v="303"/>
        <pc:sldMkLst>
          <pc:docMk/>
          <pc:sldMk cId="796706029" sldId="271"/>
        </pc:sldMkLst>
        <pc:spChg chg="mod">
          <ac:chgData name="Shafaei, Jaidaa S. DPI" userId="S::jaidaa.shafaei@dpi.wi.gov::c536ff36-5547-4bc3-b36e-3556f040cb6b" providerId="AD" clId="Web-{08F73C38-CF39-91CC-FE9F-28E42AE06D3D}" dt="2024-02-19T19:02:37.603" v="152" actId="20577"/>
          <ac:spMkLst>
            <pc:docMk/>
            <pc:sldMk cId="796706029" sldId="271"/>
            <ac:spMk id="2" creationId="{00000000-0000-0000-0000-000000000000}"/>
          </ac:spMkLst>
        </pc:spChg>
        <pc:spChg chg="add del">
          <ac:chgData name="Shafaei, Jaidaa S. DPI" userId="S::jaidaa.shafaei@dpi.wi.gov::c536ff36-5547-4bc3-b36e-3556f040cb6b" providerId="AD" clId="Web-{08F73C38-CF39-91CC-FE9F-28E42AE06D3D}" dt="2024-02-22T19:52:18.697" v="302"/>
          <ac:spMkLst>
            <pc:docMk/>
            <pc:sldMk cId="796706029" sldId="271"/>
            <ac:spMk id="7" creationId="{3712AB14-B3B1-8C51-B87D-7BF718F2C7D1}"/>
          </ac:spMkLst>
        </pc:spChg>
        <pc:spChg chg="add">
          <ac:chgData name="Shafaei, Jaidaa S. DPI" userId="S::jaidaa.shafaei@dpi.wi.gov::c536ff36-5547-4bc3-b36e-3556f040cb6b" providerId="AD" clId="Web-{08F73C38-CF39-91CC-FE9F-28E42AE06D3D}" dt="2024-02-22T19:52:19.041" v="303"/>
          <ac:spMkLst>
            <pc:docMk/>
            <pc:sldMk cId="796706029" sldId="271"/>
            <ac:spMk id="9" creationId="{37AE812F-3A47-FBD8-29E8-434D38D3E678}"/>
          </ac:spMkLst>
        </pc:spChg>
      </pc:sldChg>
      <pc:sldChg chg="addSp modSp">
        <pc:chgData name="Shafaei, Jaidaa S. DPI" userId="S::jaidaa.shafaei@dpi.wi.gov::c536ff36-5547-4bc3-b36e-3556f040cb6b" providerId="AD" clId="Web-{08F73C38-CF39-91CC-FE9F-28E42AE06D3D}" dt="2024-02-22T19:57:34.268" v="308" actId="20577"/>
        <pc:sldMkLst>
          <pc:docMk/>
          <pc:sldMk cId="2458238618" sldId="272"/>
        </pc:sldMkLst>
        <pc:spChg chg="mod">
          <ac:chgData name="Shafaei, Jaidaa S. DPI" userId="S::jaidaa.shafaei@dpi.wi.gov::c536ff36-5547-4bc3-b36e-3556f040cb6b" providerId="AD" clId="Web-{08F73C38-CF39-91CC-FE9F-28E42AE06D3D}" dt="2024-02-19T19:02:48.791" v="156" actId="20577"/>
          <ac:spMkLst>
            <pc:docMk/>
            <pc:sldMk cId="2458238618" sldId="272"/>
            <ac:spMk id="2" creationId="{00000000-0000-0000-0000-000000000000}"/>
          </ac:spMkLst>
        </pc:spChg>
        <pc:spChg chg="add mod">
          <ac:chgData name="Shafaei, Jaidaa S. DPI" userId="S::jaidaa.shafaei@dpi.wi.gov::c536ff36-5547-4bc3-b36e-3556f040cb6b" providerId="AD" clId="Web-{08F73C38-CF39-91CC-FE9F-28E42AE06D3D}" dt="2024-02-22T19:57:34.268" v="308" actId="20577"/>
          <ac:spMkLst>
            <pc:docMk/>
            <pc:sldMk cId="2458238618" sldId="272"/>
            <ac:spMk id="7" creationId="{98DD19A2-28AD-59E4-6F88-682A3A8C99BD}"/>
          </ac:spMkLst>
        </pc:spChg>
      </pc:sldChg>
      <pc:sldChg chg="addSp modSp">
        <pc:chgData name="Shafaei, Jaidaa S. DPI" userId="S::jaidaa.shafaei@dpi.wi.gov::c536ff36-5547-4bc3-b36e-3556f040cb6b" providerId="AD" clId="Web-{08F73C38-CF39-91CC-FE9F-28E42AE06D3D}" dt="2024-02-22T19:57:41.565" v="309"/>
        <pc:sldMkLst>
          <pc:docMk/>
          <pc:sldMk cId="2666242234" sldId="273"/>
        </pc:sldMkLst>
        <pc:spChg chg="mod">
          <ac:chgData name="Shafaei, Jaidaa S. DPI" userId="S::jaidaa.shafaei@dpi.wi.gov::c536ff36-5547-4bc3-b36e-3556f040cb6b" providerId="AD" clId="Web-{08F73C38-CF39-91CC-FE9F-28E42AE06D3D}" dt="2024-02-19T19:03:01.885" v="159" actId="20577"/>
          <ac:spMkLst>
            <pc:docMk/>
            <pc:sldMk cId="2666242234" sldId="273"/>
            <ac:spMk id="2" creationId="{00000000-0000-0000-0000-000000000000}"/>
          </ac:spMkLst>
        </pc:spChg>
        <pc:spChg chg="add">
          <ac:chgData name="Shafaei, Jaidaa S. DPI" userId="S::jaidaa.shafaei@dpi.wi.gov::c536ff36-5547-4bc3-b36e-3556f040cb6b" providerId="AD" clId="Web-{08F73C38-CF39-91CC-FE9F-28E42AE06D3D}" dt="2024-02-22T19:57:41.565" v="309"/>
          <ac:spMkLst>
            <pc:docMk/>
            <pc:sldMk cId="2666242234" sldId="273"/>
            <ac:spMk id="7" creationId="{80A5865E-1006-6616-E2A4-FBFE70A66A12}"/>
          </ac:spMkLst>
        </pc:spChg>
      </pc:sldChg>
      <pc:sldChg chg="addSp modSp">
        <pc:chgData name="Shafaei, Jaidaa S. DPI" userId="S::jaidaa.shafaei@dpi.wi.gov::c536ff36-5547-4bc3-b36e-3556f040cb6b" providerId="AD" clId="Web-{08F73C38-CF39-91CC-FE9F-28E42AE06D3D}" dt="2024-02-23T15:46:26.187" v="356" actId="20577"/>
        <pc:sldMkLst>
          <pc:docMk/>
          <pc:sldMk cId="117349606" sldId="274"/>
        </pc:sldMkLst>
        <pc:spChg chg="mod">
          <ac:chgData name="Shafaei, Jaidaa S. DPI" userId="S::jaidaa.shafaei@dpi.wi.gov::c536ff36-5547-4bc3-b36e-3556f040cb6b" providerId="AD" clId="Web-{08F73C38-CF39-91CC-FE9F-28E42AE06D3D}" dt="2024-02-19T19:03:10.947" v="161" actId="20577"/>
          <ac:spMkLst>
            <pc:docMk/>
            <pc:sldMk cId="117349606" sldId="274"/>
            <ac:spMk id="2" creationId="{00000000-0000-0000-0000-000000000000}"/>
          </ac:spMkLst>
        </pc:spChg>
        <pc:spChg chg="mod">
          <ac:chgData name="Shafaei, Jaidaa S. DPI" userId="S::jaidaa.shafaei@dpi.wi.gov::c536ff36-5547-4bc3-b36e-3556f040cb6b" providerId="AD" clId="Web-{08F73C38-CF39-91CC-FE9F-28E42AE06D3D}" dt="2024-02-23T15:46:26.187" v="356" actId="20577"/>
          <ac:spMkLst>
            <pc:docMk/>
            <pc:sldMk cId="117349606" sldId="274"/>
            <ac:spMk id="3" creationId="{00000000-0000-0000-0000-000000000000}"/>
          </ac:spMkLst>
        </pc:spChg>
        <pc:spChg chg="add">
          <ac:chgData name="Shafaei, Jaidaa S. DPI" userId="S::jaidaa.shafaei@dpi.wi.gov::c536ff36-5547-4bc3-b36e-3556f040cb6b" providerId="AD" clId="Web-{08F73C38-CF39-91CC-FE9F-28E42AE06D3D}" dt="2024-02-22T19:57:47.159" v="310"/>
          <ac:spMkLst>
            <pc:docMk/>
            <pc:sldMk cId="117349606" sldId="274"/>
            <ac:spMk id="7" creationId="{B9244D45-37CF-8C8F-2320-F64FD0C94859}"/>
          </ac:spMkLst>
        </pc:spChg>
      </pc:sldChg>
      <pc:sldChg chg="addSp modSp">
        <pc:chgData name="Shafaei, Jaidaa S. DPI" userId="S::jaidaa.shafaei@dpi.wi.gov::c536ff36-5547-4bc3-b36e-3556f040cb6b" providerId="AD" clId="Web-{08F73C38-CF39-91CC-FE9F-28E42AE06D3D}" dt="2024-02-22T19:58:06.003" v="318" actId="20577"/>
        <pc:sldMkLst>
          <pc:docMk/>
          <pc:sldMk cId="1547365566" sldId="275"/>
        </pc:sldMkLst>
        <pc:spChg chg="mod">
          <ac:chgData name="Shafaei, Jaidaa S. DPI" userId="S::jaidaa.shafaei@dpi.wi.gov::c536ff36-5547-4bc3-b36e-3556f040cb6b" providerId="AD" clId="Web-{08F73C38-CF39-91CC-FE9F-28E42AE06D3D}" dt="2024-02-19T19:03:32.714" v="167" actId="20577"/>
          <ac:spMkLst>
            <pc:docMk/>
            <pc:sldMk cId="1547365566" sldId="275"/>
            <ac:spMk id="2" creationId="{00000000-0000-0000-0000-000000000000}"/>
          </ac:spMkLst>
        </pc:spChg>
        <pc:spChg chg="add mod">
          <ac:chgData name="Shafaei, Jaidaa S. DPI" userId="S::jaidaa.shafaei@dpi.wi.gov::c536ff36-5547-4bc3-b36e-3556f040cb6b" providerId="AD" clId="Web-{08F73C38-CF39-91CC-FE9F-28E42AE06D3D}" dt="2024-02-22T19:58:06.003" v="318" actId="20577"/>
          <ac:spMkLst>
            <pc:docMk/>
            <pc:sldMk cId="1547365566" sldId="275"/>
            <ac:spMk id="7" creationId="{33262DC7-3D70-C263-551A-7D9EA645F785}"/>
          </ac:spMkLst>
        </pc:spChg>
      </pc:sldChg>
      <pc:sldChg chg="modSp">
        <pc:chgData name="Shafaei, Jaidaa S. DPI" userId="S::jaidaa.shafaei@dpi.wi.gov::c536ff36-5547-4bc3-b36e-3556f040cb6b" providerId="AD" clId="Web-{08F73C38-CF39-91CC-FE9F-28E42AE06D3D}" dt="2024-02-23T20:46:54.979" v="470" actId="1076"/>
        <pc:sldMkLst>
          <pc:docMk/>
          <pc:sldMk cId="2915750314" sldId="277"/>
        </pc:sldMkLst>
        <pc:spChg chg="mod">
          <ac:chgData name="Shafaei, Jaidaa S. DPI" userId="S::jaidaa.shafaei@dpi.wi.gov::c536ff36-5547-4bc3-b36e-3556f040cb6b" providerId="AD" clId="Web-{08F73C38-CF39-91CC-FE9F-28E42AE06D3D}" dt="2024-02-19T19:04:00.277" v="171" actId="20577"/>
          <ac:spMkLst>
            <pc:docMk/>
            <pc:sldMk cId="2915750314" sldId="277"/>
            <ac:spMk id="2" creationId="{044E4DFC-AE57-6487-D27F-033FCA50CCB9}"/>
          </ac:spMkLst>
        </pc:spChg>
        <pc:picChg chg="mod">
          <ac:chgData name="Shafaei, Jaidaa S. DPI" userId="S::jaidaa.shafaei@dpi.wi.gov::c536ff36-5547-4bc3-b36e-3556f040cb6b" providerId="AD" clId="Web-{08F73C38-CF39-91CC-FE9F-28E42AE06D3D}" dt="2024-02-23T20:46:54.979" v="470" actId="1076"/>
          <ac:picMkLst>
            <pc:docMk/>
            <pc:sldMk cId="2915750314" sldId="277"/>
            <ac:picMk id="8" creationId="{0187B688-663E-49BF-B449-888D2F10BBFB}"/>
          </ac:picMkLst>
        </pc:picChg>
      </pc:sldChg>
      <pc:sldChg chg="modSp">
        <pc:chgData name="Shafaei, Jaidaa S. DPI" userId="S::jaidaa.shafaei@dpi.wi.gov::c536ff36-5547-4bc3-b36e-3556f040cb6b" providerId="AD" clId="Web-{08F73C38-CF39-91CC-FE9F-28E42AE06D3D}" dt="2024-02-19T19:07:42.564" v="200"/>
        <pc:sldMkLst>
          <pc:docMk/>
          <pc:sldMk cId="2189971261" sldId="278"/>
        </pc:sldMkLst>
        <pc:spChg chg="mod">
          <ac:chgData name="Shafaei, Jaidaa S. DPI" userId="S::jaidaa.shafaei@dpi.wi.gov::c536ff36-5547-4bc3-b36e-3556f040cb6b" providerId="AD" clId="Web-{08F73C38-CF39-91CC-FE9F-28E42AE06D3D}" dt="2024-02-19T19:04:07.277" v="173" actId="20577"/>
          <ac:spMkLst>
            <pc:docMk/>
            <pc:sldMk cId="2189971261" sldId="278"/>
            <ac:spMk id="2" creationId="{679B9A12-3F8B-DA0D-4D3A-8148FD1A7AA5}"/>
          </ac:spMkLst>
        </pc:spChg>
        <pc:picChg chg="mod">
          <ac:chgData name="Shafaei, Jaidaa S. DPI" userId="S::jaidaa.shafaei@dpi.wi.gov::c536ff36-5547-4bc3-b36e-3556f040cb6b" providerId="AD" clId="Web-{08F73C38-CF39-91CC-FE9F-28E42AE06D3D}" dt="2024-02-19T19:07:42.564" v="200"/>
          <ac:picMkLst>
            <pc:docMk/>
            <pc:sldMk cId="2189971261" sldId="278"/>
            <ac:picMk id="7" creationId="{D6F47687-2D74-0A46-28B2-BEF0ED17C0A8}"/>
          </ac:picMkLst>
        </pc:picChg>
      </pc:sldChg>
      <pc:sldChg chg="addSp delSp modSp">
        <pc:chgData name="Shafaei, Jaidaa S. DPI" userId="S::jaidaa.shafaei@dpi.wi.gov::c536ff36-5547-4bc3-b36e-3556f040cb6b" providerId="AD" clId="Web-{08F73C38-CF39-91CC-FE9F-28E42AE06D3D}" dt="2024-02-19T19:10:23.271" v="246"/>
        <pc:sldMkLst>
          <pc:docMk/>
          <pc:sldMk cId="158481356" sldId="279"/>
        </pc:sldMkLst>
        <pc:spChg chg="mod">
          <ac:chgData name="Shafaei, Jaidaa S. DPI" userId="S::jaidaa.shafaei@dpi.wi.gov::c536ff36-5547-4bc3-b36e-3556f040cb6b" providerId="AD" clId="Web-{08F73C38-CF39-91CC-FE9F-28E42AE06D3D}" dt="2024-02-19T19:04:27.793" v="180" actId="20577"/>
          <ac:spMkLst>
            <pc:docMk/>
            <pc:sldMk cId="158481356" sldId="279"/>
            <ac:spMk id="2" creationId="{177B4627-C22C-2796-574A-F5F499EE4D7A}"/>
          </ac:spMkLst>
        </pc:spChg>
        <pc:spChg chg="add del mod">
          <ac:chgData name="Shafaei, Jaidaa S. DPI" userId="S::jaidaa.shafaei@dpi.wi.gov::c536ff36-5547-4bc3-b36e-3556f040cb6b" providerId="AD" clId="Web-{08F73C38-CF39-91CC-FE9F-28E42AE06D3D}" dt="2024-02-19T19:08:52.659" v="224"/>
          <ac:spMkLst>
            <pc:docMk/>
            <pc:sldMk cId="158481356" sldId="279"/>
            <ac:spMk id="4" creationId="{0D39BA4C-FD20-7FB8-3483-43B55B2F6236}"/>
          </ac:spMkLst>
        </pc:spChg>
        <pc:spChg chg="add del mod">
          <ac:chgData name="Shafaei, Jaidaa S. DPI" userId="S::jaidaa.shafaei@dpi.wi.gov::c536ff36-5547-4bc3-b36e-3556f040cb6b" providerId="AD" clId="Web-{08F73C38-CF39-91CC-FE9F-28E42AE06D3D}" dt="2024-02-19T19:09:52.520" v="240"/>
          <ac:spMkLst>
            <pc:docMk/>
            <pc:sldMk cId="158481356" sldId="279"/>
            <ac:spMk id="5" creationId="{1B679297-D671-6200-1362-0D31F8A342B4}"/>
          </ac:spMkLst>
        </pc:spChg>
        <pc:picChg chg="mod">
          <ac:chgData name="Shafaei, Jaidaa S. DPI" userId="S::jaidaa.shafaei@dpi.wi.gov::c536ff36-5547-4bc3-b36e-3556f040cb6b" providerId="AD" clId="Web-{08F73C38-CF39-91CC-FE9F-28E42AE06D3D}" dt="2024-02-19T19:10:23.271" v="246"/>
          <ac:picMkLst>
            <pc:docMk/>
            <pc:sldMk cId="158481356" sldId="279"/>
            <ac:picMk id="7" creationId="{FCE3ADBD-8DC8-00C7-AB7C-EF1BD9181BD8}"/>
          </ac:picMkLst>
        </pc:picChg>
        <pc:picChg chg="mod">
          <ac:chgData name="Shafaei, Jaidaa S. DPI" userId="S::jaidaa.shafaei@dpi.wi.gov::c536ff36-5547-4bc3-b36e-3556f040cb6b" providerId="AD" clId="Web-{08F73C38-CF39-91CC-FE9F-28E42AE06D3D}" dt="2024-02-19T19:09:46.036" v="236"/>
          <ac:picMkLst>
            <pc:docMk/>
            <pc:sldMk cId="158481356" sldId="279"/>
            <ac:picMk id="8" creationId="{1579CF2C-6247-6B9B-BF43-D800E2C35C1D}"/>
          </ac:picMkLst>
        </pc:picChg>
      </pc:sldChg>
      <pc:sldChg chg="modSp">
        <pc:chgData name="Shafaei, Jaidaa S. DPI" userId="S::jaidaa.shafaei@dpi.wi.gov::c536ff36-5547-4bc3-b36e-3556f040cb6b" providerId="AD" clId="Web-{08F73C38-CF39-91CC-FE9F-28E42AE06D3D}" dt="2024-02-23T18:50:31.828" v="460" actId="20577"/>
        <pc:sldMkLst>
          <pc:docMk/>
          <pc:sldMk cId="2301656903" sldId="281"/>
        </pc:sldMkLst>
        <pc:spChg chg="mod">
          <ac:chgData name="Shafaei, Jaidaa S. DPI" userId="S::jaidaa.shafaei@dpi.wi.gov::c536ff36-5547-4bc3-b36e-3556f040cb6b" providerId="AD" clId="Web-{08F73C38-CF39-91CC-FE9F-28E42AE06D3D}" dt="2024-02-19T19:05:09.857" v="188" actId="20577"/>
          <ac:spMkLst>
            <pc:docMk/>
            <pc:sldMk cId="2301656903" sldId="281"/>
            <ac:spMk id="2" creationId="{38803A28-8DE4-7B03-3BD9-466F7DF2B213}"/>
          </ac:spMkLst>
        </pc:spChg>
        <pc:spChg chg="mod">
          <ac:chgData name="Shafaei, Jaidaa S. DPI" userId="S::jaidaa.shafaei@dpi.wi.gov::c536ff36-5547-4bc3-b36e-3556f040cb6b" providerId="AD" clId="Web-{08F73C38-CF39-91CC-FE9F-28E42AE06D3D}" dt="2024-02-23T18:50:31.828" v="460" actId="20577"/>
          <ac:spMkLst>
            <pc:docMk/>
            <pc:sldMk cId="2301656903" sldId="281"/>
            <ac:spMk id="3" creationId="{8F0150A6-7860-F257-A463-1502E4374947}"/>
          </ac:spMkLst>
        </pc:spChg>
      </pc:sldChg>
      <pc:sldChg chg="addSp modSp">
        <pc:chgData name="Shafaei, Jaidaa S. DPI" userId="S::jaidaa.shafaei@dpi.wi.gov::c536ff36-5547-4bc3-b36e-3556f040cb6b" providerId="AD" clId="Web-{08F73C38-CF39-91CC-FE9F-28E42AE06D3D}" dt="2024-02-22T19:57:49.815" v="311"/>
        <pc:sldMkLst>
          <pc:docMk/>
          <pc:sldMk cId="2313207832" sldId="282"/>
        </pc:sldMkLst>
        <pc:spChg chg="mod">
          <ac:chgData name="Shafaei, Jaidaa S. DPI" userId="S::jaidaa.shafaei@dpi.wi.gov::c536ff36-5547-4bc3-b36e-3556f040cb6b" providerId="AD" clId="Web-{08F73C38-CF39-91CC-FE9F-28E42AE06D3D}" dt="2024-02-19T19:03:25.182" v="166" actId="20577"/>
          <ac:spMkLst>
            <pc:docMk/>
            <pc:sldMk cId="2313207832" sldId="282"/>
            <ac:spMk id="2" creationId="{BA797C44-F56D-D9CA-0260-D89D371F925D}"/>
          </ac:spMkLst>
        </pc:spChg>
        <pc:spChg chg="mod">
          <ac:chgData name="Shafaei, Jaidaa S. DPI" userId="S::jaidaa.shafaei@dpi.wi.gov::c536ff36-5547-4bc3-b36e-3556f040cb6b" providerId="AD" clId="Web-{08F73C38-CF39-91CC-FE9F-28E42AE06D3D}" dt="2024-02-19T19:03:20.573" v="165" actId="20577"/>
          <ac:spMkLst>
            <pc:docMk/>
            <pc:sldMk cId="2313207832" sldId="282"/>
            <ac:spMk id="3" creationId="{97B57CD4-C1DC-D6D2-59F6-76395FE02258}"/>
          </ac:spMkLst>
        </pc:spChg>
        <pc:spChg chg="add">
          <ac:chgData name="Shafaei, Jaidaa S. DPI" userId="S::jaidaa.shafaei@dpi.wi.gov::c536ff36-5547-4bc3-b36e-3556f040cb6b" providerId="AD" clId="Web-{08F73C38-CF39-91CC-FE9F-28E42AE06D3D}" dt="2024-02-22T19:57:49.815" v="311"/>
          <ac:spMkLst>
            <pc:docMk/>
            <pc:sldMk cId="2313207832" sldId="282"/>
            <ac:spMk id="7" creationId="{AC6F9F90-F925-3262-B1B3-BEF300705CAB}"/>
          </ac:spMkLst>
        </pc:spChg>
      </pc:sldChg>
      <pc:sldChg chg="addSp modSp mod modShow">
        <pc:chgData name="Shafaei, Jaidaa S. DPI" userId="S::jaidaa.shafaei@dpi.wi.gov::c536ff36-5547-4bc3-b36e-3556f040cb6b" providerId="AD" clId="Web-{08F73C38-CF39-91CC-FE9F-28E42AE06D3D}" dt="2024-02-23T15:59:34.941" v="370"/>
        <pc:sldMkLst>
          <pc:docMk/>
          <pc:sldMk cId="2532359588" sldId="286"/>
        </pc:sldMkLst>
        <pc:spChg chg="mod">
          <ac:chgData name="Shafaei, Jaidaa S. DPI" userId="S::jaidaa.shafaei@dpi.wi.gov::c536ff36-5547-4bc3-b36e-3556f040cb6b" providerId="AD" clId="Web-{08F73C38-CF39-91CC-FE9F-28E42AE06D3D}" dt="2024-02-19T19:02:42.369" v="154" actId="20577"/>
          <ac:spMkLst>
            <pc:docMk/>
            <pc:sldMk cId="2532359588" sldId="286"/>
            <ac:spMk id="2" creationId="{F6DB043C-E640-710D-783D-8C2FFB39C747}"/>
          </ac:spMkLst>
        </pc:spChg>
        <pc:spChg chg="add ord">
          <ac:chgData name="Shafaei, Jaidaa S. DPI" userId="S::jaidaa.shafaei@dpi.wi.gov::c536ff36-5547-4bc3-b36e-3556f040cb6b" providerId="AD" clId="Web-{08F73C38-CF39-91CC-FE9F-28E42AE06D3D}" dt="2024-02-23T15:59:34.941" v="370"/>
          <ac:spMkLst>
            <pc:docMk/>
            <pc:sldMk cId="2532359588" sldId="286"/>
            <ac:spMk id="5" creationId="{9C44BF95-3CF6-6D40-6FBC-3CE9D342527F}"/>
          </ac:spMkLst>
        </pc:spChg>
      </pc:sldChg>
      <pc:sldChg chg="addSp delSp modSp mod modShow modNotes">
        <pc:chgData name="Shafaei, Jaidaa S. DPI" userId="S::jaidaa.shafaei@dpi.wi.gov::c536ff36-5547-4bc3-b36e-3556f040cb6b" providerId="AD" clId="Web-{08F73C38-CF39-91CC-FE9F-28E42AE06D3D}" dt="2024-02-23T18:46:48.149" v="439"/>
        <pc:sldMkLst>
          <pc:docMk/>
          <pc:sldMk cId="653067600" sldId="287"/>
        </pc:sldMkLst>
        <pc:spChg chg="mod">
          <ac:chgData name="Shafaei, Jaidaa S. DPI" userId="S::jaidaa.shafaei@dpi.wi.gov::c536ff36-5547-4bc3-b36e-3556f040cb6b" providerId="AD" clId="Web-{08F73C38-CF39-91CC-FE9F-28E42AE06D3D}" dt="2024-02-19T19:02:22.196" v="147" actId="20577"/>
          <ac:spMkLst>
            <pc:docMk/>
            <pc:sldMk cId="653067600" sldId="287"/>
            <ac:spMk id="2" creationId="{F6DB043C-E640-710D-783D-8C2FFB39C747}"/>
          </ac:spMkLst>
        </pc:spChg>
        <pc:spChg chg="del">
          <ac:chgData name="Shafaei, Jaidaa S. DPI" userId="S::jaidaa.shafaei@dpi.wi.gov::c536ff36-5547-4bc3-b36e-3556f040cb6b" providerId="AD" clId="Web-{08F73C38-CF39-91CC-FE9F-28E42AE06D3D}" dt="2024-02-23T15:52:58.064" v="357"/>
          <ac:spMkLst>
            <pc:docMk/>
            <pc:sldMk cId="653067600" sldId="287"/>
            <ac:spMk id="3" creationId="{9C53A8EE-FB23-FEB3-A403-596718D0A3EF}"/>
          </ac:spMkLst>
        </pc:spChg>
        <pc:spChg chg="add del mod">
          <ac:chgData name="Shafaei, Jaidaa S. DPI" userId="S::jaidaa.shafaei@dpi.wi.gov::c536ff36-5547-4bc3-b36e-3556f040cb6b" providerId="AD" clId="Web-{08F73C38-CF39-91CC-FE9F-28E42AE06D3D}" dt="2024-02-23T15:53:06.439" v="360"/>
          <ac:spMkLst>
            <pc:docMk/>
            <pc:sldMk cId="653067600" sldId="287"/>
            <ac:spMk id="5" creationId="{A5B2A940-841C-6B24-D19C-8A7540C4A6EA}"/>
          </ac:spMkLst>
        </pc:spChg>
        <pc:spChg chg="add ord">
          <ac:chgData name="Shafaei, Jaidaa S. DPI" userId="S::jaidaa.shafaei@dpi.wi.gov::c536ff36-5547-4bc3-b36e-3556f040cb6b" providerId="AD" clId="Web-{08F73C38-CF39-91CC-FE9F-28E42AE06D3D}" dt="2024-02-23T15:59:26.566" v="368"/>
          <ac:spMkLst>
            <pc:docMk/>
            <pc:sldMk cId="653067600" sldId="287"/>
            <ac:spMk id="8" creationId="{9E0E9CF3-7FC5-4F80-4041-DDB9A2B84A09}"/>
          </ac:spMkLst>
        </pc:spChg>
        <pc:picChg chg="add mod">
          <ac:chgData name="Shafaei, Jaidaa S. DPI" userId="S::jaidaa.shafaei@dpi.wi.gov::c536ff36-5547-4bc3-b36e-3556f040cb6b" providerId="AD" clId="Web-{08F73C38-CF39-91CC-FE9F-28E42AE06D3D}" dt="2024-02-23T15:58:58.800" v="363" actId="1076"/>
          <ac:picMkLst>
            <pc:docMk/>
            <pc:sldMk cId="653067600" sldId="287"/>
            <ac:picMk id="6" creationId="{52B680A9-2449-DE78-F979-E2E3BBB86E81}"/>
          </ac:picMkLst>
        </pc:picChg>
      </pc:sldChg>
      <pc:sldChg chg="addSp delSp modSp mod modShow">
        <pc:chgData name="Shafaei, Jaidaa S. DPI" userId="S::jaidaa.shafaei@dpi.wi.gov::c536ff36-5547-4bc3-b36e-3556f040cb6b" providerId="AD" clId="Web-{08F73C38-CF39-91CC-FE9F-28E42AE06D3D}" dt="2024-02-23T15:59:17.784" v="366"/>
        <pc:sldMkLst>
          <pc:docMk/>
          <pc:sldMk cId="2795888948" sldId="288"/>
        </pc:sldMkLst>
        <pc:spChg chg="mod">
          <ac:chgData name="Shafaei, Jaidaa S. DPI" userId="S::jaidaa.shafaei@dpi.wi.gov::c536ff36-5547-4bc3-b36e-3556f040cb6b" providerId="AD" clId="Web-{08F73C38-CF39-91CC-FE9F-28E42AE06D3D}" dt="2024-02-19T19:02:54.509" v="158" actId="20577"/>
          <ac:spMkLst>
            <pc:docMk/>
            <pc:sldMk cId="2795888948" sldId="288"/>
            <ac:spMk id="2" creationId="{F6DB043C-E640-710D-783D-8C2FFB39C747}"/>
          </ac:spMkLst>
        </pc:spChg>
        <pc:spChg chg="del">
          <ac:chgData name="Shafaei, Jaidaa S. DPI" userId="S::jaidaa.shafaei@dpi.wi.gov::c536ff36-5547-4bc3-b36e-3556f040cb6b" providerId="AD" clId="Web-{08F73C38-CF39-91CC-FE9F-28E42AE06D3D}" dt="2024-02-19T21:20:36.825" v="273"/>
          <ac:spMkLst>
            <pc:docMk/>
            <pc:sldMk cId="2795888948" sldId="288"/>
            <ac:spMk id="3" creationId="{9C53A8EE-FB23-FEB3-A403-596718D0A3EF}"/>
          </ac:spMkLst>
        </pc:spChg>
        <pc:spChg chg="add ord">
          <ac:chgData name="Shafaei, Jaidaa S. DPI" userId="S::jaidaa.shafaei@dpi.wi.gov::c536ff36-5547-4bc3-b36e-3556f040cb6b" providerId="AD" clId="Web-{08F73C38-CF39-91CC-FE9F-28E42AE06D3D}" dt="2024-02-23T15:59:17.784" v="366"/>
          <ac:spMkLst>
            <pc:docMk/>
            <pc:sldMk cId="2795888948" sldId="288"/>
            <ac:spMk id="4" creationId="{412F3D19-CE3B-F40F-CDBD-5464B012E4FF}"/>
          </ac:spMkLst>
        </pc:spChg>
        <pc:spChg chg="add del mod">
          <ac:chgData name="Shafaei, Jaidaa S. DPI" userId="S::jaidaa.shafaei@dpi.wi.gov::c536ff36-5547-4bc3-b36e-3556f040cb6b" providerId="AD" clId="Web-{08F73C38-CF39-91CC-FE9F-28E42AE06D3D}" dt="2024-02-19T21:20:46.231" v="274"/>
          <ac:spMkLst>
            <pc:docMk/>
            <pc:sldMk cId="2795888948" sldId="288"/>
            <ac:spMk id="5" creationId="{05DE9BCD-70A5-E802-FE37-7C7F803E7E57}"/>
          </ac:spMkLst>
        </pc:spChg>
        <pc:picChg chg="add mod">
          <ac:chgData name="Shafaei, Jaidaa S. DPI" userId="S::jaidaa.shafaei@dpi.wi.gov::c536ff36-5547-4bc3-b36e-3556f040cb6b" providerId="AD" clId="Web-{08F73C38-CF39-91CC-FE9F-28E42AE06D3D}" dt="2024-02-19T21:20:54.638" v="277" actId="1076"/>
          <ac:picMkLst>
            <pc:docMk/>
            <pc:sldMk cId="2795888948" sldId="288"/>
            <ac:picMk id="6" creationId="{A4184AA9-0281-5FA5-729E-EC3B19DDA9A0}"/>
          </ac:picMkLst>
        </pc:picChg>
        <pc:picChg chg="add mod">
          <ac:chgData name="Shafaei, Jaidaa S. DPI" userId="S::jaidaa.shafaei@dpi.wi.gov::c536ff36-5547-4bc3-b36e-3556f040cb6b" providerId="AD" clId="Web-{08F73C38-CF39-91CC-FE9F-28E42AE06D3D}" dt="2024-02-19T21:22:05.390" v="280" actId="1076"/>
          <ac:picMkLst>
            <pc:docMk/>
            <pc:sldMk cId="2795888948" sldId="288"/>
            <ac:picMk id="7" creationId="{AAC7F1A1-1D5C-D309-A37F-39A48E4DA4FC}"/>
          </ac:picMkLst>
        </pc:picChg>
      </pc:sldChg>
      <pc:sldChg chg="addSp delSp modSp">
        <pc:chgData name="Shafaei, Jaidaa S. DPI" userId="S::jaidaa.shafaei@dpi.wi.gov::c536ff36-5547-4bc3-b36e-3556f040cb6b" providerId="AD" clId="Web-{08F73C38-CF39-91CC-FE9F-28E42AE06D3D}" dt="2024-02-19T19:08:39.596" v="220"/>
        <pc:sldMkLst>
          <pc:docMk/>
          <pc:sldMk cId="793273632" sldId="289"/>
        </pc:sldMkLst>
        <pc:spChg chg="mod">
          <ac:chgData name="Shafaei, Jaidaa S. DPI" userId="S::jaidaa.shafaei@dpi.wi.gov::c536ff36-5547-4bc3-b36e-3556f040cb6b" providerId="AD" clId="Web-{08F73C38-CF39-91CC-FE9F-28E42AE06D3D}" dt="2024-02-19T19:04:14.543" v="176" actId="20577"/>
          <ac:spMkLst>
            <pc:docMk/>
            <pc:sldMk cId="793273632" sldId="289"/>
            <ac:spMk id="2" creationId="{679B9A12-3F8B-DA0D-4D3A-8148FD1A7AA5}"/>
          </ac:spMkLst>
        </pc:spChg>
        <pc:spChg chg="add del mod">
          <ac:chgData name="Shafaei, Jaidaa S. DPI" userId="S::jaidaa.shafaei@dpi.wi.gov::c536ff36-5547-4bc3-b36e-3556f040cb6b" providerId="AD" clId="Web-{08F73C38-CF39-91CC-FE9F-28E42AE06D3D}" dt="2024-02-19T19:08:07.471" v="208"/>
          <ac:spMkLst>
            <pc:docMk/>
            <pc:sldMk cId="793273632" sldId="289"/>
            <ac:spMk id="7" creationId="{ECD991D1-E218-59D5-8D9E-A7C639AE62F0}"/>
          </ac:spMkLst>
        </pc:spChg>
        <pc:picChg chg="mod">
          <ac:chgData name="Shafaei, Jaidaa S. DPI" userId="S::jaidaa.shafaei@dpi.wi.gov::c536ff36-5547-4bc3-b36e-3556f040cb6b" providerId="AD" clId="Web-{08F73C38-CF39-91CC-FE9F-28E42AE06D3D}" dt="2024-02-19T19:08:00.517" v="204"/>
          <ac:picMkLst>
            <pc:docMk/>
            <pc:sldMk cId="793273632" sldId="289"/>
            <ac:picMk id="6" creationId="{C596383D-5FA1-0F5D-43BA-05B44A5A3053}"/>
          </ac:picMkLst>
        </pc:picChg>
        <pc:picChg chg="mod">
          <ac:chgData name="Shafaei, Jaidaa S. DPI" userId="S::jaidaa.shafaei@dpi.wi.gov::c536ff36-5547-4bc3-b36e-3556f040cb6b" providerId="AD" clId="Web-{08F73C38-CF39-91CC-FE9F-28E42AE06D3D}" dt="2024-02-19T19:08:39.596" v="220"/>
          <ac:picMkLst>
            <pc:docMk/>
            <pc:sldMk cId="793273632" sldId="289"/>
            <ac:picMk id="8" creationId="{41DD0880-5C30-29EF-C592-84EF59184CE7}"/>
          </ac:picMkLst>
        </pc:picChg>
      </pc:sldChg>
      <pc:sldChg chg="modSp">
        <pc:chgData name="Shafaei, Jaidaa S. DPI" userId="S::jaidaa.shafaei@dpi.wi.gov::c536ff36-5547-4bc3-b36e-3556f040cb6b" providerId="AD" clId="Web-{08F73C38-CF39-91CC-FE9F-28E42AE06D3D}" dt="2024-02-19T19:10:54.803" v="250"/>
        <pc:sldMkLst>
          <pc:docMk/>
          <pc:sldMk cId="540293242" sldId="290"/>
        </pc:sldMkLst>
        <pc:spChg chg="mod">
          <ac:chgData name="Shafaei, Jaidaa S. DPI" userId="S::jaidaa.shafaei@dpi.wi.gov::c536ff36-5547-4bc3-b36e-3556f040cb6b" providerId="AD" clId="Web-{08F73C38-CF39-91CC-FE9F-28E42AE06D3D}" dt="2024-02-19T19:04:36.653" v="182" actId="20577"/>
          <ac:spMkLst>
            <pc:docMk/>
            <pc:sldMk cId="540293242" sldId="290"/>
            <ac:spMk id="2" creationId="{177B4627-C22C-2796-574A-F5F499EE4D7A}"/>
          </ac:spMkLst>
        </pc:spChg>
        <pc:picChg chg="mod">
          <ac:chgData name="Shafaei, Jaidaa S. DPI" userId="S::jaidaa.shafaei@dpi.wi.gov::c536ff36-5547-4bc3-b36e-3556f040cb6b" providerId="AD" clId="Web-{08F73C38-CF39-91CC-FE9F-28E42AE06D3D}" dt="2024-02-19T19:10:54.803" v="250"/>
          <ac:picMkLst>
            <pc:docMk/>
            <pc:sldMk cId="540293242" sldId="290"/>
            <ac:picMk id="6" creationId="{2D85B5D1-86EF-E951-757F-E51C36A4A2CD}"/>
          </ac:picMkLst>
        </pc:picChg>
      </pc:sldChg>
      <pc:sldChg chg="modSp del mod modShow">
        <pc:chgData name="Shafaei, Jaidaa S. DPI" userId="S::jaidaa.shafaei@dpi.wi.gov::c536ff36-5547-4bc3-b36e-3556f040cb6b" providerId="AD" clId="Web-{08F73C38-CF39-91CC-FE9F-28E42AE06D3D}" dt="2024-02-23T15:59:45.097" v="371"/>
        <pc:sldMkLst>
          <pc:docMk/>
          <pc:sldMk cId="2776981240" sldId="291"/>
        </pc:sldMkLst>
        <pc:spChg chg="mod">
          <ac:chgData name="Shafaei, Jaidaa S. DPI" userId="S::jaidaa.shafaei@dpi.wi.gov::c536ff36-5547-4bc3-b36e-3556f040cb6b" providerId="AD" clId="Web-{08F73C38-CF39-91CC-FE9F-28E42AE06D3D}" dt="2024-02-19T19:03:41.651" v="169" actId="20577"/>
          <ac:spMkLst>
            <pc:docMk/>
            <pc:sldMk cId="2776981240" sldId="291"/>
            <ac:spMk id="2" creationId="{F6DB043C-E640-710D-783D-8C2FFB39C747}"/>
          </ac:spMkLst>
        </pc:spChg>
      </pc:sldChg>
      <pc:sldChg chg="modSp modNotes">
        <pc:chgData name="Shafaei, Jaidaa S. DPI" userId="S::jaidaa.shafaei@dpi.wi.gov::c536ff36-5547-4bc3-b36e-3556f040cb6b" providerId="AD" clId="Web-{08F73C38-CF39-91CC-FE9F-28E42AE06D3D}" dt="2024-02-23T18:52:01.893" v="469" actId="20577"/>
        <pc:sldMkLst>
          <pc:docMk/>
          <pc:sldMk cId="1045540909" sldId="292"/>
        </pc:sldMkLst>
        <pc:spChg chg="mod">
          <ac:chgData name="Shafaei, Jaidaa S. DPI" userId="S::jaidaa.shafaei@dpi.wi.gov::c536ff36-5547-4bc3-b36e-3556f040cb6b" providerId="AD" clId="Web-{08F73C38-CF39-91CC-FE9F-28E42AE06D3D}" dt="2024-02-19T19:04:57.403" v="187" actId="20577"/>
          <ac:spMkLst>
            <pc:docMk/>
            <pc:sldMk cId="1045540909" sldId="292"/>
            <ac:spMk id="2" creationId="{177B4627-C22C-2796-574A-F5F499EE4D7A}"/>
          </ac:spMkLst>
        </pc:spChg>
        <pc:spChg chg="mod">
          <ac:chgData name="Shafaei, Jaidaa S. DPI" userId="S::jaidaa.shafaei@dpi.wi.gov::c536ff36-5547-4bc3-b36e-3556f040cb6b" providerId="AD" clId="Web-{08F73C38-CF39-91CC-FE9F-28E42AE06D3D}" dt="2024-02-23T18:52:01.893" v="469" actId="20577"/>
          <ac:spMkLst>
            <pc:docMk/>
            <pc:sldMk cId="1045540909" sldId="292"/>
            <ac:spMk id="3" creationId="{5360D4B2-406E-CD5B-6D9D-2FEBBCD53E6D}"/>
          </ac:spMkLst>
        </pc:spChg>
      </pc:sldChg>
      <pc:sldChg chg="addSp delSp modSp">
        <pc:chgData name="Shafaei, Jaidaa S. DPI" userId="S::jaidaa.shafaei@dpi.wi.gov::c536ff36-5547-4bc3-b36e-3556f040cb6b" providerId="AD" clId="Web-{08F73C38-CF39-91CC-FE9F-28E42AE06D3D}" dt="2024-02-19T19:12:23.805" v="267"/>
        <pc:sldMkLst>
          <pc:docMk/>
          <pc:sldMk cId="4202319142" sldId="293"/>
        </pc:sldMkLst>
        <pc:spChg chg="mod">
          <ac:chgData name="Shafaei, Jaidaa S. DPI" userId="S::jaidaa.shafaei@dpi.wi.gov::c536ff36-5547-4bc3-b36e-3556f040cb6b" providerId="AD" clId="Web-{08F73C38-CF39-91CC-FE9F-28E42AE06D3D}" dt="2024-02-19T19:04:51.856" v="186" actId="20577"/>
          <ac:spMkLst>
            <pc:docMk/>
            <pc:sldMk cId="4202319142" sldId="293"/>
            <ac:spMk id="2" creationId="{177B4627-C22C-2796-574A-F5F499EE4D7A}"/>
          </ac:spMkLst>
        </pc:spChg>
        <pc:spChg chg="mod">
          <ac:chgData name="Shafaei, Jaidaa S. DPI" userId="S::jaidaa.shafaei@dpi.wi.gov::c536ff36-5547-4bc3-b36e-3556f040cb6b" providerId="AD" clId="Web-{08F73C38-CF39-91CC-FE9F-28E42AE06D3D}" dt="2024-02-19T19:12:06.633" v="260" actId="14100"/>
          <ac:spMkLst>
            <pc:docMk/>
            <pc:sldMk cId="4202319142" sldId="293"/>
            <ac:spMk id="3" creationId="{5360D4B2-406E-CD5B-6D9D-2FEBBCD53E6D}"/>
          </ac:spMkLst>
        </pc:spChg>
        <pc:spChg chg="add del mod">
          <ac:chgData name="Shafaei, Jaidaa S. DPI" userId="S::jaidaa.shafaei@dpi.wi.gov::c536ff36-5547-4bc3-b36e-3556f040cb6b" providerId="AD" clId="Web-{08F73C38-CF39-91CC-FE9F-28E42AE06D3D}" dt="2024-02-19T19:12:19.711" v="266"/>
          <ac:spMkLst>
            <pc:docMk/>
            <pc:sldMk cId="4202319142" sldId="293"/>
            <ac:spMk id="7" creationId="{AFE28AB8-0DD5-471A-6136-98F5E0202AC1}"/>
          </ac:spMkLst>
        </pc:spChg>
        <pc:picChg chg="mod">
          <ac:chgData name="Shafaei, Jaidaa S. DPI" userId="S::jaidaa.shafaei@dpi.wi.gov::c536ff36-5547-4bc3-b36e-3556f040cb6b" providerId="AD" clId="Web-{08F73C38-CF39-91CC-FE9F-28E42AE06D3D}" dt="2024-02-19T19:12:16.961" v="262"/>
          <ac:picMkLst>
            <pc:docMk/>
            <pc:sldMk cId="4202319142" sldId="293"/>
            <ac:picMk id="5" creationId="{9EDFF1C7-2729-7A5D-2086-222F42BE9B60}"/>
          </ac:picMkLst>
        </pc:picChg>
        <pc:picChg chg="mod">
          <ac:chgData name="Shafaei, Jaidaa S. DPI" userId="S::jaidaa.shafaei@dpi.wi.gov::c536ff36-5547-4bc3-b36e-3556f040cb6b" providerId="AD" clId="Web-{08F73C38-CF39-91CC-FE9F-28E42AE06D3D}" dt="2024-02-19T19:12:23.805" v="267"/>
          <ac:picMkLst>
            <pc:docMk/>
            <pc:sldMk cId="4202319142" sldId="293"/>
            <ac:picMk id="6" creationId="{CA78EA41-A837-2F6F-B156-153E6D7BFC62}"/>
          </ac:picMkLst>
        </pc:picChg>
      </pc:sldChg>
      <pc:sldChg chg="addSp delSp modSp new modNotes">
        <pc:chgData name="Shafaei, Jaidaa S. DPI" userId="S::jaidaa.shafaei@dpi.wi.gov::c536ff36-5547-4bc3-b36e-3556f040cb6b" providerId="AD" clId="Web-{08F73C38-CF39-91CC-FE9F-28E42AE06D3D}" dt="2024-02-23T15:59:11.566" v="364" actId="1076"/>
        <pc:sldMkLst>
          <pc:docMk/>
          <pc:sldMk cId="3584880255" sldId="296"/>
        </pc:sldMkLst>
        <pc:spChg chg="mod">
          <ac:chgData name="Shafaei, Jaidaa S. DPI" userId="S::jaidaa.shafaei@dpi.wi.gov::c536ff36-5547-4bc3-b36e-3556f040cb6b" providerId="AD" clId="Web-{08F73C38-CF39-91CC-FE9F-28E42AE06D3D}" dt="2024-02-23T15:43:21.452" v="332" actId="20577"/>
          <ac:spMkLst>
            <pc:docMk/>
            <pc:sldMk cId="3584880255" sldId="296"/>
            <ac:spMk id="2" creationId="{297DA4B4-504B-621B-F5B2-8ABBFD9ED5E2}"/>
          </ac:spMkLst>
        </pc:spChg>
        <pc:spChg chg="del">
          <ac:chgData name="Shafaei, Jaidaa S. DPI" userId="S::jaidaa.shafaei@dpi.wi.gov::c536ff36-5547-4bc3-b36e-3556f040cb6b" providerId="AD" clId="Web-{08F73C38-CF39-91CC-FE9F-28E42AE06D3D}" dt="2024-02-23T15:43:23.140" v="333"/>
          <ac:spMkLst>
            <pc:docMk/>
            <pc:sldMk cId="3584880255" sldId="296"/>
            <ac:spMk id="3" creationId="{E2178AC6-89F4-F45C-63D2-E00FF1CCF62B}"/>
          </ac:spMkLst>
        </pc:spChg>
        <pc:spChg chg="add mod ord">
          <ac:chgData name="Shafaei, Jaidaa S. DPI" userId="S::jaidaa.shafaei@dpi.wi.gov::c536ff36-5547-4bc3-b36e-3556f040cb6b" providerId="AD" clId="Web-{08F73C38-CF39-91CC-FE9F-28E42AE06D3D}" dt="2024-02-23T15:45:01.187" v="342"/>
          <ac:spMkLst>
            <pc:docMk/>
            <pc:sldMk cId="3584880255" sldId="296"/>
            <ac:spMk id="5" creationId="{6087F5B8-6631-77A7-096B-43A82243339C}"/>
          </ac:spMkLst>
        </pc:spChg>
        <pc:picChg chg="add mod">
          <ac:chgData name="Shafaei, Jaidaa S. DPI" userId="S::jaidaa.shafaei@dpi.wi.gov::c536ff36-5547-4bc3-b36e-3556f040cb6b" providerId="AD" clId="Web-{08F73C38-CF39-91CC-FE9F-28E42AE06D3D}" dt="2024-02-23T15:59:11.566" v="364" actId="1076"/>
          <ac:picMkLst>
            <pc:docMk/>
            <pc:sldMk cId="3584880255" sldId="296"/>
            <ac:picMk id="4" creationId="{6DDBF3A0-BCEB-91BE-971B-A5F4DC0856A3}"/>
          </ac:picMkLst>
        </pc:picChg>
      </pc:sldChg>
    </pc:docChg>
  </pc:docChgLst>
  <pc:docChgLst>
    <pc:chgData name="Johanson, Yvette A.   DPI" userId="S::yvette.johanson@dpi.wi.gov::98bec2de-5b65-48f3-839c-8b4c4b87d338" providerId="AD" clId="Web-{83701CAE-2D84-13FF-FBC1-CD994E911EEA}"/>
    <pc:docChg chg="addSld modSld">
      <pc:chgData name="Johanson, Yvette A.   DPI" userId="S::yvette.johanson@dpi.wi.gov::98bec2de-5b65-48f3-839c-8b4c4b87d338" providerId="AD" clId="Web-{83701CAE-2D84-13FF-FBC1-CD994E911EEA}" dt="2024-02-09T21:22:18.278" v="66" actId="20577"/>
      <pc:docMkLst>
        <pc:docMk/>
      </pc:docMkLst>
      <pc:sldChg chg="modSp">
        <pc:chgData name="Johanson, Yvette A.   DPI" userId="S::yvette.johanson@dpi.wi.gov::98bec2de-5b65-48f3-839c-8b4c4b87d338" providerId="AD" clId="Web-{83701CAE-2D84-13FF-FBC1-CD994E911EEA}" dt="2024-02-09T21:22:18.278" v="66" actId="20577"/>
        <pc:sldMkLst>
          <pc:docMk/>
          <pc:sldMk cId="508557549" sldId="262"/>
        </pc:sldMkLst>
        <pc:spChg chg="mod">
          <ac:chgData name="Johanson, Yvette A.   DPI" userId="S::yvette.johanson@dpi.wi.gov::98bec2de-5b65-48f3-839c-8b4c4b87d338" providerId="AD" clId="Web-{83701CAE-2D84-13FF-FBC1-CD994E911EEA}" dt="2024-02-09T21:22:18.278" v="66" actId="20577"/>
          <ac:spMkLst>
            <pc:docMk/>
            <pc:sldMk cId="508557549" sldId="262"/>
            <ac:spMk id="5" creationId="{18FD42F6-8EFD-0685-4328-1E8CBB2BEBB1}"/>
          </ac:spMkLst>
        </pc:spChg>
      </pc:sldChg>
      <pc:sldChg chg="add replId">
        <pc:chgData name="Johanson, Yvette A.   DPI" userId="S::yvette.johanson@dpi.wi.gov::98bec2de-5b65-48f3-839c-8b4c4b87d338" providerId="AD" clId="Web-{83701CAE-2D84-13FF-FBC1-CD994E911EEA}" dt="2024-02-09T21:20:40.666" v="0"/>
        <pc:sldMkLst>
          <pc:docMk/>
          <pc:sldMk cId="777017635" sldId="283"/>
        </pc:sldMkLst>
      </pc:sldChg>
    </pc:docChg>
  </pc:docChgLst>
  <pc:docChgLst>
    <pc:chgData name="Shafaei, Jaidaa S. DPI" userId="S::jaidaa.shafaei@dpi.wi.gov::c536ff36-5547-4bc3-b36e-3556f040cb6b" providerId="AD" clId="Web-{B1FE4988-4C8A-45D8-B50B-C469540FB1DE}"/>
    <pc:docChg chg="addSld modSld sldOrd">
      <pc:chgData name="Shafaei, Jaidaa S. DPI" userId="S::jaidaa.shafaei@dpi.wi.gov::c536ff36-5547-4bc3-b36e-3556f040cb6b" providerId="AD" clId="Web-{B1FE4988-4C8A-45D8-B50B-C469540FB1DE}" dt="2024-02-16T20:53:46.944" v="122" actId="1076"/>
      <pc:docMkLst>
        <pc:docMk/>
      </pc:docMkLst>
      <pc:sldChg chg="modSp">
        <pc:chgData name="Shafaei, Jaidaa S. DPI" userId="S::jaidaa.shafaei@dpi.wi.gov::c536ff36-5547-4bc3-b36e-3556f040cb6b" providerId="AD" clId="Web-{B1FE4988-4C8A-45D8-B50B-C469540FB1DE}" dt="2024-02-14T18:16:49.005" v="0" actId="1076"/>
        <pc:sldMkLst>
          <pc:docMk/>
          <pc:sldMk cId="796706029" sldId="271"/>
        </pc:sldMkLst>
        <pc:spChg chg="mod">
          <ac:chgData name="Shafaei, Jaidaa S. DPI" userId="S::jaidaa.shafaei@dpi.wi.gov::c536ff36-5547-4bc3-b36e-3556f040cb6b" providerId="AD" clId="Web-{B1FE4988-4C8A-45D8-B50B-C469540FB1DE}" dt="2024-02-14T18:16:49.005" v="0" actId="1076"/>
          <ac:spMkLst>
            <pc:docMk/>
            <pc:sldMk cId="796706029" sldId="271"/>
            <ac:spMk id="3" creationId="{00000000-0000-0000-0000-000000000000}"/>
          </ac:spMkLst>
        </pc:spChg>
      </pc:sldChg>
      <pc:sldChg chg="modSp">
        <pc:chgData name="Shafaei, Jaidaa S. DPI" userId="S::jaidaa.shafaei@dpi.wi.gov::c536ff36-5547-4bc3-b36e-3556f040cb6b" providerId="AD" clId="Web-{B1FE4988-4C8A-45D8-B50B-C469540FB1DE}" dt="2024-02-16T15:23:59.529" v="24" actId="20577"/>
        <pc:sldMkLst>
          <pc:docMk/>
          <pc:sldMk cId="2301656903" sldId="281"/>
        </pc:sldMkLst>
        <pc:spChg chg="mod">
          <ac:chgData name="Shafaei, Jaidaa S. DPI" userId="S::jaidaa.shafaei@dpi.wi.gov::c536ff36-5547-4bc3-b36e-3556f040cb6b" providerId="AD" clId="Web-{B1FE4988-4C8A-45D8-B50B-C469540FB1DE}" dt="2024-02-16T15:23:59.529" v="24" actId="20577"/>
          <ac:spMkLst>
            <pc:docMk/>
            <pc:sldMk cId="2301656903" sldId="281"/>
            <ac:spMk id="3" creationId="{8F0150A6-7860-F257-A463-1502E4374947}"/>
          </ac:spMkLst>
        </pc:spChg>
      </pc:sldChg>
      <pc:sldChg chg="addSp modSp add ord replId">
        <pc:chgData name="Shafaei, Jaidaa S. DPI" userId="S::jaidaa.shafaei@dpi.wi.gov::c536ff36-5547-4bc3-b36e-3556f040cb6b" providerId="AD" clId="Web-{B1FE4988-4C8A-45D8-B50B-C469540FB1DE}" dt="2024-02-16T20:53:46.944" v="122" actId="1076"/>
        <pc:sldMkLst>
          <pc:docMk/>
          <pc:sldMk cId="4202319142" sldId="293"/>
        </pc:sldMkLst>
        <pc:spChg chg="mod">
          <ac:chgData name="Shafaei, Jaidaa S. DPI" userId="S::jaidaa.shafaei@dpi.wi.gov::c536ff36-5547-4bc3-b36e-3556f040cb6b" providerId="AD" clId="Web-{B1FE4988-4C8A-45D8-B50B-C469540FB1DE}" dt="2024-02-16T20:53:35.116" v="116" actId="20577"/>
          <ac:spMkLst>
            <pc:docMk/>
            <pc:sldMk cId="4202319142" sldId="293"/>
            <ac:spMk id="3" creationId="{5360D4B2-406E-CD5B-6D9D-2FEBBCD53E6D}"/>
          </ac:spMkLst>
        </pc:spChg>
        <pc:picChg chg="add mod">
          <ac:chgData name="Shafaei, Jaidaa S. DPI" userId="S::jaidaa.shafaei@dpi.wi.gov::c536ff36-5547-4bc3-b36e-3556f040cb6b" providerId="AD" clId="Web-{B1FE4988-4C8A-45D8-B50B-C469540FB1DE}" dt="2024-02-16T20:53:46.944" v="122" actId="1076"/>
          <ac:picMkLst>
            <pc:docMk/>
            <pc:sldMk cId="4202319142" sldId="293"/>
            <ac:picMk id="5" creationId="{9EDFF1C7-2729-7A5D-2086-222F42BE9B60}"/>
          </ac:picMkLst>
        </pc:picChg>
        <pc:picChg chg="add mod">
          <ac:chgData name="Shafaei, Jaidaa S. DPI" userId="S::jaidaa.shafaei@dpi.wi.gov::c536ff36-5547-4bc3-b36e-3556f040cb6b" providerId="AD" clId="Web-{B1FE4988-4C8A-45D8-B50B-C469540FB1DE}" dt="2024-02-16T20:53:45.163" v="121" actId="1076"/>
          <ac:picMkLst>
            <pc:docMk/>
            <pc:sldMk cId="4202319142" sldId="293"/>
            <ac:picMk id="6" creationId="{CA78EA41-A837-2F6F-B156-153E6D7BFC62}"/>
          </ac:picMkLst>
        </pc:picChg>
      </pc:sldChg>
    </pc:docChg>
  </pc:docChgLst>
  <pc:docChgLst>
    <pc:chgData name="Shafaei, Jaidaa S. DPI" userId="S::jaidaa.shafaei@dpi.wi.gov::c536ff36-5547-4bc3-b36e-3556f040cb6b" providerId="AD" clId="Web-{1BA7D7C2-7795-9A0E-813F-BD022AC84A1A}"/>
    <pc:docChg chg="addSld delSld modSld">
      <pc:chgData name="Shafaei, Jaidaa S. DPI" userId="S::jaidaa.shafaei@dpi.wi.gov::c536ff36-5547-4bc3-b36e-3556f040cb6b" providerId="AD" clId="Web-{1BA7D7C2-7795-9A0E-813F-BD022AC84A1A}" dt="2024-02-13T18:08:13.213" v="1346" actId="20577"/>
      <pc:docMkLst>
        <pc:docMk/>
      </pc:docMkLst>
      <pc:sldChg chg="modSp">
        <pc:chgData name="Shafaei, Jaidaa S. DPI" userId="S::jaidaa.shafaei@dpi.wi.gov::c536ff36-5547-4bc3-b36e-3556f040cb6b" providerId="AD" clId="Web-{1BA7D7C2-7795-9A0E-813F-BD022AC84A1A}" dt="2024-02-12T20:37:52.435" v="218" actId="1076"/>
        <pc:sldMkLst>
          <pc:docMk/>
          <pc:sldMk cId="2834614187" sldId="266"/>
        </pc:sldMkLst>
        <pc:spChg chg="mod">
          <ac:chgData name="Shafaei, Jaidaa S. DPI" userId="S::jaidaa.shafaei@dpi.wi.gov::c536ff36-5547-4bc3-b36e-3556f040cb6b" providerId="AD" clId="Web-{1BA7D7C2-7795-9A0E-813F-BD022AC84A1A}" dt="2024-02-12T20:37:52.435" v="218" actId="1076"/>
          <ac:spMkLst>
            <pc:docMk/>
            <pc:sldMk cId="2834614187" sldId="266"/>
            <ac:spMk id="3" creationId="{00000000-0000-0000-0000-000000000000}"/>
          </ac:spMkLst>
        </pc:spChg>
      </pc:sldChg>
      <pc:sldChg chg="modSp">
        <pc:chgData name="Shafaei, Jaidaa S. DPI" userId="S::jaidaa.shafaei@dpi.wi.gov::c536ff36-5547-4bc3-b36e-3556f040cb6b" providerId="AD" clId="Web-{1BA7D7C2-7795-9A0E-813F-BD022AC84A1A}" dt="2024-02-12T22:01:47.127" v="1116" actId="20577"/>
        <pc:sldMkLst>
          <pc:docMk/>
          <pc:sldMk cId="3724807888" sldId="267"/>
        </pc:sldMkLst>
        <pc:spChg chg="mod">
          <ac:chgData name="Shafaei, Jaidaa S. DPI" userId="S::jaidaa.shafaei@dpi.wi.gov::c536ff36-5547-4bc3-b36e-3556f040cb6b" providerId="AD" clId="Web-{1BA7D7C2-7795-9A0E-813F-BD022AC84A1A}" dt="2024-02-12T22:01:47.127" v="1116" actId="20577"/>
          <ac:spMkLst>
            <pc:docMk/>
            <pc:sldMk cId="3724807888" sldId="267"/>
            <ac:spMk id="3" creationId="{00000000-0000-0000-0000-000000000000}"/>
          </ac:spMkLst>
        </pc:spChg>
      </pc:sldChg>
      <pc:sldChg chg="delSp modSp modCm">
        <pc:chgData name="Shafaei, Jaidaa S. DPI" userId="S::jaidaa.shafaei@dpi.wi.gov::c536ff36-5547-4bc3-b36e-3556f040cb6b" providerId="AD" clId="Web-{1BA7D7C2-7795-9A0E-813F-BD022AC84A1A}" dt="2024-02-12T22:01:53.049" v="1118" actId="20577"/>
        <pc:sldMkLst>
          <pc:docMk/>
          <pc:sldMk cId="4212891594" sldId="270"/>
        </pc:sldMkLst>
        <pc:spChg chg="mod">
          <ac:chgData name="Shafaei, Jaidaa S. DPI" userId="S::jaidaa.shafaei@dpi.wi.gov::c536ff36-5547-4bc3-b36e-3556f040cb6b" providerId="AD" clId="Web-{1BA7D7C2-7795-9A0E-813F-BD022AC84A1A}" dt="2024-02-12T22:01:53.049" v="1118" actId="20577"/>
          <ac:spMkLst>
            <pc:docMk/>
            <pc:sldMk cId="4212891594" sldId="270"/>
            <ac:spMk id="3" creationId="{00000000-0000-0000-0000-000000000000}"/>
          </ac:spMkLst>
        </pc:spChg>
        <pc:spChg chg="del">
          <ac:chgData name="Shafaei, Jaidaa S. DPI" userId="S::jaidaa.shafaei@dpi.wi.gov::c536ff36-5547-4bc3-b36e-3556f040cb6b" providerId="AD" clId="Web-{1BA7D7C2-7795-9A0E-813F-BD022AC84A1A}" dt="2024-02-12T20:41:55.007" v="265"/>
          <ac:spMkLst>
            <pc:docMk/>
            <pc:sldMk cId="4212891594" sldId="270"/>
            <ac:spMk id="6" creationId="{AB7AE7C5-3519-64C8-DFDC-0392F89F18E5}"/>
          </ac:spMkLst>
        </pc:spChg>
        <pc:extLst>
          <p:ext xmlns:p="http://schemas.openxmlformats.org/presentationml/2006/main" uri="{D6D511B9-2390-475A-947B-AFAB55BFBCF1}">
            <pc226:cmChg xmlns:pc226="http://schemas.microsoft.com/office/powerpoint/2022/06/main/command" chg="mod">
              <pc226:chgData name="Shafaei, Jaidaa S. DPI" userId="S::jaidaa.shafaei@dpi.wi.gov::c536ff36-5547-4bc3-b36e-3556f040cb6b" providerId="AD" clId="Web-{1BA7D7C2-7795-9A0E-813F-BD022AC84A1A}" dt="2024-02-12T21:59:25.434" v="1094" actId="20577"/>
              <pc2:cmMkLst xmlns:pc2="http://schemas.microsoft.com/office/powerpoint/2019/9/main/command">
                <pc:docMk/>
                <pc:sldMk cId="4212891594" sldId="270"/>
                <pc2:cmMk id="{FCFA0D50-31AE-4D07-8EB2-BE1B2BE3A954}"/>
              </pc2:cmMkLst>
            </pc226:cmChg>
          </p:ext>
        </pc:extLst>
      </pc:sldChg>
      <pc:sldChg chg="modSp">
        <pc:chgData name="Shafaei, Jaidaa S. DPI" userId="S::jaidaa.shafaei@dpi.wi.gov::c536ff36-5547-4bc3-b36e-3556f040cb6b" providerId="AD" clId="Web-{1BA7D7C2-7795-9A0E-813F-BD022AC84A1A}" dt="2024-02-12T22:02:00.987" v="1120" actId="20577"/>
        <pc:sldMkLst>
          <pc:docMk/>
          <pc:sldMk cId="796706029" sldId="271"/>
        </pc:sldMkLst>
        <pc:spChg chg="mod">
          <ac:chgData name="Shafaei, Jaidaa S. DPI" userId="S::jaidaa.shafaei@dpi.wi.gov::c536ff36-5547-4bc3-b36e-3556f040cb6b" providerId="AD" clId="Web-{1BA7D7C2-7795-9A0E-813F-BD022AC84A1A}" dt="2024-02-12T22:02:00.987" v="1120" actId="20577"/>
          <ac:spMkLst>
            <pc:docMk/>
            <pc:sldMk cId="796706029" sldId="271"/>
            <ac:spMk id="3" creationId="{00000000-0000-0000-0000-000000000000}"/>
          </ac:spMkLst>
        </pc:spChg>
      </pc:sldChg>
      <pc:sldChg chg="delSp modSp">
        <pc:chgData name="Shafaei, Jaidaa S. DPI" userId="S::jaidaa.shafaei@dpi.wi.gov::c536ff36-5547-4bc3-b36e-3556f040cb6b" providerId="AD" clId="Web-{1BA7D7C2-7795-9A0E-813F-BD022AC84A1A}" dt="2024-02-12T22:02:07.565" v="1122" actId="20577"/>
        <pc:sldMkLst>
          <pc:docMk/>
          <pc:sldMk cId="2458238618" sldId="272"/>
        </pc:sldMkLst>
        <pc:spChg chg="mod">
          <ac:chgData name="Shafaei, Jaidaa S. DPI" userId="S::jaidaa.shafaei@dpi.wi.gov::c536ff36-5547-4bc3-b36e-3556f040cb6b" providerId="AD" clId="Web-{1BA7D7C2-7795-9A0E-813F-BD022AC84A1A}" dt="2024-02-12T22:02:07.565" v="1122" actId="20577"/>
          <ac:spMkLst>
            <pc:docMk/>
            <pc:sldMk cId="2458238618" sldId="272"/>
            <ac:spMk id="3" creationId="{00000000-0000-0000-0000-000000000000}"/>
          </ac:spMkLst>
        </pc:spChg>
        <pc:spChg chg="del">
          <ac:chgData name="Shafaei, Jaidaa S. DPI" userId="S::jaidaa.shafaei@dpi.wi.gov::c536ff36-5547-4bc3-b36e-3556f040cb6b" providerId="AD" clId="Web-{1BA7D7C2-7795-9A0E-813F-BD022AC84A1A}" dt="2024-02-12T20:42:38.306" v="277"/>
          <ac:spMkLst>
            <pc:docMk/>
            <pc:sldMk cId="2458238618" sldId="272"/>
            <ac:spMk id="6" creationId="{28C84C44-D1FD-A57E-3F20-EF5965A81801}"/>
          </ac:spMkLst>
        </pc:spChg>
      </pc:sldChg>
      <pc:sldChg chg="modSp">
        <pc:chgData name="Shafaei, Jaidaa S. DPI" userId="S::jaidaa.shafaei@dpi.wi.gov::c536ff36-5547-4bc3-b36e-3556f040cb6b" providerId="AD" clId="Web-{1BA7D7C2-7795-9A0E-813F-BD022AC84A1A}" dt="2024-02-12T22:02:13.941" v="1124" actId="20577"/>
        <pc:sldMkLst>
          <pc:docMk/>
          <pc:sldMk cId="2666242234" sldId="273"/>
        </pc:sldMkLst>
        <pc:spChg chg="mod">
          <ac:chgData name="Shafaei, Jaidaa S. DPI" userId="S::jaidaa.shafaei@dpi.wi.gov::c536ff36-5547-4bc3-b36e-3556f040cb6b" providerId="AD" clId="Web-{1BA7D7C2-7795-9A0E-813F-BD022AC84A1A}" dt="2024-02-12T22:02:13.941" v="1124" actId="20577"/>
          <ac:spMkLst>
            <pc:docMk/>
            <pc:sldMk cId="2666242234" sldId="273"/>
            <ac:spMk id="3" creationId="{00000000-0000-0000-0000-000000000000}"/>
          </ac:spMkLst>
        </pc:spChg>
      </pc:sldChg>
      <pc:sldChg chg="modSp">
        <pc:chgData name="Shafaei, Jaidaa S. DPI" userId="S::jaidaa.shafaei@dpi.wi.gov::c536ff36-5547-4bc3-b36e-3556f040cb6b" providerId="AD" clId="Web-{1BA7D7C2-7795-9A0E-813F-BD022AC84A1A}" dt="2024-02-12T22:02:23.519" v="1127" actId="1076"/>
        <pc:sldMkLst>
          <pc:docMk/>
          <pc:sldMk cId="117349606" sldId="274"/>
        </pc:sldMkLst>
        <pc:spChg chg="mod">
          <ac:chgData name="Shafaei, Jaidaa S. DPI" userId="S::jaidaa.shafaei@dpi.wi.gov::c536ff36-5547-4bc3-b36e-3556f040cb6b" providerId="AD" clId="Web-{1BA7D7C2-7795-9A0E-813F-BD022AC84A1A}" dt="2024-02-12T22:02:23.519" v="1127" actId="1076"/>
          <ac:spMkLst>
            <pc:docMk/>
            <pc:sldMk cId="117349606" sldId="274"/>
            <ac:spMk id="3" creationId="{00000000-0000-0000-0000-000000000000}"/>
          </ac:spMkLst>
        </pc:spChg>
      </pc:sldChg>
      <pc:sldChg chg="addSp delSp modSp">
        <pc:chgData name="Shafaei, Jaidaa S. DPI" userId="S::jaidaa.shafaei@dpi.wi.gov::c536ff36-5547-4bc3-b36e-3556f040cb6b" providerId="AD" clId="Web-{1BA7D7C2-7795-9A0E-813F-BD022AC84A1A}" dt="2024-02-12T22:02:42.973" v="1132" actId="20577"/>
        <pc:sldMkLst>
          <pc:docMk/>
          <pc:sldMk cId="1547365566" sldId="275"/>
        </pc:sldMkLst>
        <pc:spChg chg="add del mod">
          <ac:chgData name="Shafaei, Jaidaa S. DPI" userId="S::jaidaa.shafaei@dpi.wi.gov::c536ff36-5547-4bc3-b36e-3556f040cb6b" providerId="AD" clId="Web-{1BA7D7C2-7795-9A0E-813F-BD022AC84A1A}" dt="2024-02-12T22:02:42.973" v="1132" actId="20577"/>
          <ac:spMkLst>
            <pc:docMk/>
            <pc:sldMk cId="1547365566" sldId="275"/>
            <ac:spMk id="3" creationId="{00000000-0000-0000-0000-000000000000}"/>
          </ac:spMkLst>
        </pc:spChg>
        <pc:spChg chg="add del mod">
          <ac:chgData name="Shafaei, Jaidaa S. DPI" userId="S::jaidaa.shafaei@dpi.wi.gov::c536ff36-5547-4bc3-b36e-3556f040cb6b" providerId="AD" clId="Web-{1BA7D7C2-7795-9A0E-813F-BD022AC84A1A}" dt="2024-02-12T22:00:28.421" v="1106"/>
          <ac:spMkLst>
            <pc:docMk/>
            <pc:sldMk cId="1547365566" sldId="275"/>
            <ac:spMk id="7" creationId="{8069C828-D7F7-5CBE-DC07-5BF7268C59F8}"/>
          </ac:spMkLst>
        </pc:spChg>
      </pc:sldChg>
      <pc:sldChg chg="addSp delSp modSp">
        <pc:chgData name="Shafaei, Jaidaa S. DPI" userId="S::jaidaa.shafaei@dpi.wi.gov::c536ff36-5547-4bc3-b36e-3556f040cb6b" providerId="AD" clId="Web-{1BA7D7C2-7795-9A0E-813F-BD022AC84A1A}" dt="2024-02-12T22:03:03.255" v="1139" actId="20577"/>
        <pc:sldMkLst>
          <pc:docMk/>
          <pc:sldMk cId="2915750314" sldId="277"/>
        </pc:sldMkLst>
        <pc:spChg chg="mod">
          <ac:chgData name="Shafaei, Jaidaa S. DPI" userId="S::jaidaa.shafaei@dpi.wi.gov::c536ff36-5547-4bc3-b36e-3556f040cb6b" providerId="AD" clId="Web-{1BA7D7C2-7795-9A0E-813F-BD022AC84A1A}" dt="2024-02-12T20:31:38.374" v="105" actId="20577"/>
          <ac:spMkLst>
            <pc:docMk/>
            <pc:sldMk cId="2915750314" sldId="277"/>
            <ac:spMk id="2" creationId="{044E4DFC-AE57-6487-D27F-033FCA50CCB9}"/>
          </ac:spMkLst>
        </pc:spChg>
        <pc:spChg chg="mod">
          <ac:chgData name="Shafaei, Jaidaa S. DPI" userId="S::jaidaa.shafaei@dpi.wi.gov::c536ff36-5547-4bc3-b36e-3556f040cb6b" providerId="AD" clId="Web-{1BA7D7C2-7795-9A0E-813F-BD022AC84A1A}" dt="2024-02-12T22:03:03.255" v="1139" actId="20577"/>
          <ac:spMkLst>
            <pc:docMk/>
            <pc:sldMk cId="2915750314" sldId="277"/>
            <ac:spMk id="3" creationId="{9868A534-2DD4-917B-B41D-8B32FC71C799}"/>
          </ac:spMkLst>
        </pc:spChg>
        <pc:spChg chg="del mod">
          <ac:chgData name="Shafaei, Jaidaa S. DPI" userId="S::jaidaa.shafaei@dpi.wi.gov::c536ff36-5547-4bc3-b36e-3556f040cb6b" providerId="AD" clId="Web-{1BA7D7C2-7795-9A0E-813F-BD022AC84A1A}" dt="2024-02-12T21:15:17.912" v="523"/>
          <ac:spMkLst>
            <pc:docMk/>
            <pc:sldMk cId="2915750314" sldId="277"/>
            <ac:spMk id="6" creationId="{9E340871-AEF9-1BFB-5499-F62339ADA864}"/>
          </ac:spMkLst>
        </pc:spChg>
        <pc:picChg chg="add del mod">
          <ac:chgData name="Shafaei, Jaidaa S. DPI" userId="S::jaidaa.shafaei@dpi.wi.gov::c536ff36-5547-4bc3-b36e-3556f040cb6b" providerId="AD" clId="Web-{1BA7D7C2-7795-9A0E-813F-BD022AC84A1A}" dt="2024-02-12T21:29:44.226" v="541"/>
          <ac:picMkLst>
            <pc:docMk/>
            <pc:sldMk cId="2915750314" sldId="277"/>
            <ac:picMk id="7" creationId="{9201EE59-FE7B-6A88-A836-63FC4C624787}"/>
          </ac:picMkLst>
        </pc:picChg>
        <pc:picChg chg="add mod">
          <ac:chgData name="Shafaei, Jaidaa S. DPI" userId="S::jaidaa.shafaei@dpi.wi.gov::c536ff36-5547-4bc3-b36e-3556f040cb6b" providerId="AD" clId="Web-{1BA7D7C2-7795-9A0E-813F-BD022AC84A1A}" dt="2024-02-12T21:40:18.203" v="731"/>
          <ac:picMkLst>
            <pc:docMk/>
            <pc:sldMk cId="2915750314" sldId="277"/>
            <ac:picMk id="8" creationId="{0187B688-663E-49BF-B449-888D2F10BBFB}"/>
          </ac:picMkLst>
        </pc:picChg>
      </pc:sldChg>
      <pc:sldChg chg="addSp delSp modSp">
        <pc:chgData name="Shafaei, Jaidaa S. DPI" userId="S::jaidaa.shafaei@dpi.wi.gov::c536ff36-5547-4bc3-b36e-3556f040cb6b" providerId="AD" clId="Web-{1BA7D7C2-7795-9A0E-813F-BD022AC84A1A}" dt="2024-02-12T22:03:16.818" v="1143" actId="20577"/>
        <pc:sldMkLst>
          <pc:docMk/>
          <pc:sldMk cId="2189971261" sldId="278"/>
        </pc:sldMkLst>
        <pc:spChg chg="mod">
          <ac:chgData name="Shafaei, Jaidaa S. DPI" userId="S::jaidaa.shafaei@dpi.wi.gov::c536ff36-5547-4bc3-b36e-3556f040cb6b" providerId="AD" clId="Web-{1BA7D7C2-7795-9A0E-813F-BD022AC84A1A}" dt="2024-02-12T20:31:59.641" v="114" actId="20577"/>
          <ac:spMkLst>
            <pc:docMk/>
            <pc:sldMk cId="2189971261" sldId="278"/>
            <ac:spMk id="2" creationId="{679B9A12-3F8B-DA0D-4D3A-8148FD1A7AA5}"/>
          </ac:spMkLst>
        </pc:spChg>
        <pc:spChg chg="mod">
          <ac:chgData name="Shafaei, Jaidaa S. DPI" userId="S::jaidaa.shafaei@dpi.wi.gov::c536ff36-5547-4bc3-b36e-3556f040cb6b" providerId="AD" clId="Web-{1BA7D7C2-7795-9A0E-813F-BD022AC84A1A}" dt="2024-02-12T22:03:16.818" v="1143" actId="20577"/>
          <ac:spMkLst>
            <pc:docMk/>
            <pc:sldMk cId="2189971261" sldId="278"/>
            <ac:spMk id="3" creationId="{9CB18358-FCAB-2F7E-41AE-A072849EBE7F}"/>
          </ac:spMkLst>
        </pc:spChg>
        <pc:spChg chg="del">
          <ac:chgData name="Shafaei, Jaidaa S. DPI" userId="S::jaidaa.shafaei@dpi.wi.gov::c536ff36-5547-4bc3-b36e-3556f040cb6b" providerId="AD" clId="Web-{1BA7D7C2-7795-9A0E-813F-BD022AC84A1A}" dt="2024-02-12T21:18:25.762" v="534"/>
          <ac:spMkLst>
            <pc:docMk/>
            <pc:sldMk cId="2189971261" sldId="278"/>
            <ac:spMk id="6" creationId="{C99D4763-EFA9-1804-825E-E03EE3936425}"/>
          </ac:spMkLst>
        </pc:spChg>
        <pc:picChg chg="add mod">
          <ac:chgData name="Shafaei, Jaidaa S. DPI" userId="S::jaidaa.shafaei@dpi.wi.gov::c536ff36-5547-4bc3-b36e-3556f040cb6b" providerId="AD" clId="Web-{1BA7D7C2-7795-9A0E-813F-BD022AC84A1A}" dt="2024-02-12T21:40:24.844" v="732"/>
          <ac:picMkLst>
            <pc:docMk/>
            <pc:sldMk cId="2189971261" sldId="278"/>
            <ac:picMk id="7" creationId="{D6F47687-2D74-0A46-28B2-BEF0ED17C0A8}"/>
          </ac:picMkLst>
        </pc:picChg>
      </pc:sldChg>
      <pc:sldChg chg="addSp delSp modSp">
        <pc:chgData name="Shafaei, Jaidaa S. DPI" userId="S::jaidaa.shafaei@dpi.wi.gov::c536ff36-5547-4bc3-b36e-3556f040cb6b" providerId="AD" clId="Web-{1BA7D7C2-7795-9A0E-813F-BD022AC84A1A}" dt="2024-02-12T22:04:01.664" v="1159" actId="20577"/>
        <pc:sldMkLst>
          <pc:docMk/>
          <pc:sldMk cId="158481356" sldId="279"/>
        </pc:sldMkLst>
        <pc:spChg chg="mod">
          <ac:chgData name="Shafaei, Jaidaa S. DPI" userId="S::jaidaa.shafaei@dpi.wi.gov::c536ff36-5547-4bc3-b36e-3556f040cb6b" providerId="AD" clId="Web-{1BA7D7C2-7795-9A0E-813F-BD022AC84A1A}" dt="2024-02-12T20:32:02.219" v="116" actId="20577"/>
          <ac:spMkLst>
            <pc:docMk/>
            <pc:sldMk cId="158481356" sldId="279"/>
            <ac:spMk id="2" creationId="{177B4627-C22C-2796-574A-F5F499EE4D7A}"/>
          </ac:spMkLst>
        </pc:spChg>
        <pc:spChg chg="mod">
          <ac:chgData name="Shafaei, Jaidaa S. DPI" userId="S::jaidaa.shafaei@dpi.wi.gov::c536ff36-5547-4bc3-b36e-3556f040cb6b" providerId="AD" clId="Web-{1BA7D7C2-7795-9A0E-813F-BD022AC84A1A}" dt="2024-02-12T22:04:01.664" v="1159" actId="20577"/>
          <ac:spMkLst>
            <pc:docMk/>
            <pc:sldMk cId="158481356" sldId="279"/>
            <ac:spMk id="3" creationId="{5360D4B2-406E-CD5B-6D9D-2FEBBCD53E6D}"/>
          </ac:spMkLst>
        </pc:spChg>
        <pc:picChg chg="del">
          <ac:chgData name="Shafaei, Jaidaa S. DPI" userId="S::jaidaa.shafaei@dpi.wi.gov::c536ff36-5547-4bc3-b36e-3556f040cb6b" providerId="AD" clId="Web-{1BA7D7C2-7795-9A0E-813F-BD022AC84A1A}" dt="2024-02-12T21:49:16.849" v="871"/>
          <ac:picMkLst>
            <pc:docMk/>
            <pc:sldMk cId="158481356" sldId="279"/>
            <ac:picMk id="5" creationId="{D61505F5-C89F-70E6-12B0-EE41C81044E8}"/>
          </ac:picMkLst>
        </pc:picChg>
        <pc:picChg chg="add del mod">
          <ac:chgData name="Shafaei, Jaidaa S. DPI" userId="S::jaidaa.shafaei@dpi.wi.gov::c536ff36-5547-4bc3-b36e-3556f040cb6b" providerId="AD" clId="Web-{1BA7D7C2-7795-9A0E-813F-BD022AC84A1A}" dt="2024-02-12T21:50:09.538" v="876"/>
          <ac:picMkLst>
            <pc:docMk/>
            <pc:sldMk cId="158481356" sldId="279"/>
            <ac:picMk id="6" creationId="{9F1AFC42-F1F5-D8D0-76A6-5EA386B269E4}"/>
          </ac:picMkLst>
        </pc:picChg>
        <pc:picChg chg="add mod">
          <ac:chgData name="Shafaei, Jaidaa S. DPI" userId="S::jaidaa.shafaei@dpi.wi.gov::c536ff36-5547-4bc3-b36e-3556f040cb6b" providerId="AD" clId="Web-{1BA7D7C2-7795-9A0E-813F-BD022AC84A1A}" dt="2024-02-12T22:03:46.241" v="1152" actId="1076"/>
          <ac:picMkLst>
            <pc:docMk/>
            <pc:sldMk cId="158481356" sldId="279"/>
            <ac:picMk id="7" creationId="{FCE3ADBD-8DC8-00C7-AB7C-EF1BD9181BD8}"/>
          </ac:picMkLst>
        </pc:picChg>
        <pc:picChg chg="add mod">
          <ac:chgData name="Shafaei, Jaidaa S. DPI" userId="S::jaidaa.shafaei@dpi.wi.gov::c536ff36-5547-4bc3-b36e-3556f040cb6b" providerId="AD" clId="Web-{1BA7D7C2-7795-9A0E-813F-BD022AC84A1A}" dt="2024-02-12T22:03:46.288" v="1153" actId="1076"/>
          <ac:picMkLst>
            <pc:docMk/>
            <pc:sldMk cId="158481356" sldId="279"/>
            <ac:picMk id="8" creationId="{1579CF2C-6247-6B9B-BF43-D800E2C35C1D}"/>
          </ac:picMkLst>
        </pc:picChg>
      </pc:sldChg>
      <pc:sldChg chg="delSp modSp del">
        <pc:chgData name="Shafaei, Jaidaa S. DPI" userId="S::jaidaa.shafaei@dpi.wi.gov::c536ff36-5547-4bc3-b36e-3556f040cb6b" providerId="AD" clId="Web-{1BA7D7C2-7795-9A0E-813F-BD022AC84A1A}" dt="2024-02-12T21:55:07.940" v="913"/>
        <pc:sldMkLst>
          <pc:docMk/>
          <pc:sldMk cId="1798513024" sldId="280"/>
        </pc:sldMkLst>
        <pc:spChg chg="mod">
          <ac:chgData name="Shafaei, Jaidaa S. DPI" userId="S::jaidaa.shafaei@dpi.wi.gov::c536ff36-5547-4bc3-b36e-3556f040cb6b" providerId="AD" clId="Web-{1BA7D7C2-7795-9A0E-813F-BD022AC84A1A}" dt="2024-02-12T20:32:06.422" v="119" actId="20577"/>
          <ac:spMkLst>
            <pc:docMk/>
            <pc:sldMk cId="1798513024" sldId="280"/>
            <ac:spMk id="2" creationId="{E5028F87-56DF-AE60-481D-7B1CA0ADD923}"/>
          </ac:spMkLst>
        </pc:spChg>
        <pc:spChg chg="mod">
          <ac:chgData name="Shafaei, Jaidaa S. DPI" userId="S::jaidaa.shafaei@dpi.wi.gov::c536ff36-5547-4bc3-b36e-3556f040cb6b" providerId="AD" clId="Web-{1BA7D7C2-7795-9A0E-813F-BD022AC84A1A}" dt="2024-02-12T20:33:17.644" v="147" actId="20577"/>
          <ac:spMkLst>
            <pc:docMk/>
            <pc:sldMk cId="1798513024" sldId="280"/>
            <ac:spMk id="3" creationId="{8254FC6B-2A89-FE2A-3F71-70398C07217C}"/>
          </ac:spMkLst>
        </pc:spChg>
        <pc:spChg chg="del">
          <ac:chgData name="Shafaei, Jaidaa S. DPI" userId="S::jaidaa.shafaei@dpi.wi.gov::c536ff36-5547-4bc3-b36e-3556f040cb6b" providerId="AD" clId="Web-{1BA7D7C2-7795-9A0E-813F-BD022AC84A1A}" dt="2024-02-12T21:54:24.688" v="901"/>
          <ac:spMkLst>
            <pc:docMk/>
            <pc:sldMk cId="1798513024" sldId="280"/>
            <ac:spMk id="6" creationId="{2D2E3908-D687-F020-DFFF-3846446283F6}"/>
          </ac:spMkLst>
        </pc:spChg>
      </pc:sldChg>
      <pc:sldChg chg="modSp">
        <pc:chgData name="Shafaei, Jaidaa S. DPI" userId="S::jaidaa.shafaei@dpi.wi.gov::c536ff36-5547-4bc3-b36e-3556f040cb6b" providerId="AD" clId="Web-{1BA7D7C2-7795-9A0E-813F-BD022AC84A1A}" dt="2024-02-13T18:08:13.213" v="1346" actId="20577"/>
        <pc:sldMkLst>
          <pc:docMk/>
          <pc:sldMk cId="2301656903" sldId="281"/>
        </pc:sldMkLst>
        <pc:spChg chg="mod">
          <ac:chgData name="Shafaei, Jaidaa S. DPI" userId="S::jaidaa.shafaei@dpi.wi.gov::c536ff36-5547-4bc3-b36e-3556f040cb6b" providerId="AD" clId="Web-{1BA7D7C2-7795-9A0E-813F-BD022AC84A1A}" dt="2024-02-12T20:32:13.282" v="122" actId="20577"/>
          <ac:spMkLst>
            <pc:docMk/>
            <pc:sldMk cId="2301656903" sldId="281"/>
            <ac:spMk id="2" creationId="{38803A28-8DE4-7B03-3BD9-466F7DF2B213}"/>
          </ac:spMkLst>
        </pc:spChg>
        <pc:spChg chg="mod">
          <ac:chgData name="Shafaei, Jaidaa S. DPI" userId="S::jaidaa.shafaei@dpi.wi.gov::c536ff36-5547-4bc3-b36e-3556f040cb6b" providerId="AD" clId="Web-{1BA7D7C2-7795-9A0E-813F-BD022AC84A1A}" dt="2024-02-13T18:08:13.213" v="1346" actId="20577"/>
          <ac:spMkLst>
            <pc:docMk/>
            <pc:sldMk cId="2301656903" sldId="281"/>
            <ac:spMk id="3" creationId="{8F0150A6-7860-F257-A463-1502E4374947}"/>
          </ac:spMkLst>
        </pc:spChg>
      </pc:sldChg>
      <pc:sldChg chg="modSp">
        <pc:chgData name="Shafaei, Jaidaa S. DPI" userId="S::jaidaa.shafaei@dpi.wi.gov::c536ff36-5547-4bc3-b36e-3556f040cb6b" providerId="AD" clId="Web-{1BA7D7C2-7795-9A0E-813F-BD022AC84A1A}" dt="2024-02-12T22:02:32.645" v="1130" actId="20577"/>
        <pc:sldMkLst>
          <pc:docMk/>
          <pc:sldMk cId="2313207832" sldId="282"/>
        </pc:sldMkLst>
        <pc:spChg chg="mod">
          <ac:chgData name="Shafaei, Jaidaa S. DPI" userId="S::jaidaa.shafaei@dpi.wi.gov::c536ff36-5547-4bc3-b36e-3556f040cb6b" providerId="AD" clId="Web-{1BA7D7C2-7795-9A0E-813F-BD022AC84A1A}" dt="2024-02-12T22:02:32.645" v="1130" actId="20577"/>
          <ac:spMkLst>
            <pc:docMk/>
            <pc:sldMk cId="2313207832" sldId="282"/>
            <ac:spMk id="3" creationId="{97B57CD4-C1DC-D6D2-59F6-76395FE02258}"/>
          </ac:spMkLst>
        </pc:spChg>
      </pc:sldChg>
      <pc:sldChg chg="modSp new">
        <pc:chgData name="Shafaei, Jaidaa S. DPI" userId="S::jaidaa.shafaei@dpi.wi.gov::c536ff36-5547-4bc3-b36e-3556f040cb6b" providerId="AD" clId="Web-{1BA7D7C2-7795-9A0E-813F-BD022AC84A1A}" dt="2024-02-12T20:41:42.147" v="263" actId="20577"/>
        <pc:sldMkLst>
          <pc:docMk/>
          <pc:sldMk cId="2532359588" sldId="286"/>
        </pc:sldMkLst>
        <pc:spChg chg="mod">
          <ac:chgData name="Shafaei, Jaidaa S. DPI" userId="S::jaidaa.shafaei@dpi.wi.gov::c536ff36-5547-4bc3-b36e-3556f040cb6b" providerId="AD" clId="Web-{1BA7D7C2-7795-9A0E-813F-BD022AC84A1A}" dt="2024-02-12T20:41:35.835" v="260" actId="20577"/>
          <ac:spMkLst>
            <pc:docMk/>
            <pc:sldMk cId="2532359588" sldId="286"/>
            <ac:spMk id="2" creationId="{F6DB043C-E640-710D-783D-8C2FFB39C747}"/>
          </ac:spMkLst>
        </pc:spChg>
        <pc:spChg chg="mod">
          <ac:chgData name="Shafaei, Jaidaa S. DPI" userId="S::jaidaa.shafaei@dpi.wi.gov::c536ff36-5547-4bc3-b36e-3556f040cb6b" providerId="AD" clId="Web-{1BA7D7C2-7795-9A0E-813F-BD022AC84A1A}" dt="2024-02-12T20:41:42.147" v="263" actId="20577"/>
          <ac:spMkLst>
            <pc:docMk/>
            <pc:sldMk cId="2532359588" sldId="286"/>
            <ac:spMk id="3" creationId="{9C53A8EE-FB23-FEB3-A403-596718D0A3EF}"/>
          </ac:spMkLst>
        </pc:spChg>
      </pc:sldChg>
      <pc:sldChg chg="add replId">
        <pc:chgData name="Shafaei, Jaidaa S. DPI" userId="S::jaidaa.shafaei@dpi.wi.gov::c536ff36-5547-4bc3-b36e-3556f040cb6b" providerId="AD" clId="Web-{1BA7D7C2-7795-9A0E-813F-BD022AC84A1A}" dt="2024-02-12T20:41:52.351" v="264"/>
        <pc:sldMkLst>
          <pc:docMk/>
          <pc:sldMk cId="653067600" sldId="287"/>
        </pc:sldMkLst>
      </pc:sldChg>
      <pc:sldChg chg="add replId">
        <pc:chgData name="Shafaei, Jaidaa S. DPI" userId="S::jaidaa.shafaei@dpi.wi.gov::c536ff36-5547-4bc3-b36e-3556f040cb6b" providerId="AD" clId="Web-{1BA7D7C2-7795-9A0E-813F-BD022AC84A1A}" dt="2024-02-12T20:42:37.634" v="276"/>
        <pc:sldMkLst>
          <pc:docMk/>
          <pc:sldMk cId="2795888948" sldId="288"/>
        </pc:sldMkLst>
      </pc:sldChg>
      <pc:sldChg chg="addSp delSp modSp add replId">
        <pc:chgData name="Shafaei, Jaidaa S. DPI" userId="S::jaidaa.shafaei@dpi.wi.gov::c536ff36-5547-4bc3-b36e-3556f040cb6b" providerId="AD" clId="Web-{1BA7D7C2-7795-9A0E-813F-BD022AC84A1A}" dt="2024-02-12T22:03:27.787" v="1147" actId="20577"/>
        <pc:sldMkLst>
          <pc:docMk/>
          <pc:sldMk cId="793273632" sldId="289"/>
        </pc:sldMkLst>
        <pc:spChg chg="mod">
          <ac:chgData name="Shafaei, Jaidaa S. DPI" userId="S::jaidaa.shafaei@dpi.wi.gov::c536ff36-5547-4bc3-b36e-3556f040cb6b" providerId="AD" clId="Web-{1BA7D7C2-7795-9A0E-813F-BD022AC84A1A}" dt="2024-02-12T22:03:27.787" v="1147" actId="20577"/>
          <ac:spMkLst>
            <pc:docMk/>
            <pc:sldMk cId="793273632" sldId="289"/>
            <ac:spMk id="3" creationId="{9CB18358-FCAB-2F7E-41AE-A072849EBE7F}"/>
          </ac:spMkLst>
        </pc:spChg>
        <pc:picChg chg="add mod modCrop">
          <ac:chgData name="Shafaei, Jaidaa S. DPI" userId="S::jaidaa.shafaei@dpi.wi.gov::c536ff36-5547-4bc3-b36e-3556f040cb6b" providerId="AD" clId="Web-{1BA7D7C2-7795-9A0E-813F-BD022AC84A1A}" dt="2024-02-12T21:40:12.547" v="729"/>
          <ac:picMkLst>
            <pc:docMk/>
            <pc:sldMk cId="793273632" sldId="289"/>
            <ac:picMk id="6" creationId="{C596383D-5FA1-0F5D-43BA-05B44A5A3053}"/>
          </ac:picMkLst>
        </pc:picChg>
        <pc:picChg chg="del">
          <ac:chgData name="Shafaei, Jaidaa S. DPI" userId="S::jaidaa.shafaei@dpi.wi.gov::c536ff36-5547-4bc3-b36e-3556f040cb6b" providerId="AD" clId="Web-{1BA7D7C2-7795-9A0E-813F-BD022AC84A1A}" dt="2024-02-12T21:37:38.619" v="709"/>
          <ac:picMkLst>
            <pc:docMk/>
            <pc:sldMk cId="793273632" sldId="289"/>
            <ac:picMk id="7" creationId="{D6F47687-2D74-0A46-28B2-BEF0ED17C0A8}"/>
          </ac:picMkLst>
        </pc:picChg>
        <pc:picChg chg="add mod">
          <ac:chgData name="Shafaei, Jaidaa S. DPI" userId="S::jaidaa.shafaei@dpi.wi.gov::c536ff36-5547-4bc3-b36e-3556f040cb6b" providerId="AD" clId="Web-{1BA7D7C2-7795-9A0E-813F-BD022AC84A1A}" dt="2024-02-12T21:40:14.890" v="730"/>
          <ac:picMkLst>
            <pc:docMk/>
            <pc:sldMk cId="793273632" sldId="289"/>
            <ac:picMk id="8" creationId="{41DD0880-5C30-29EF-C592-84EF59184CE7}"/>
          </ac:picMkLst>
        </pc:picChg>
      </pc:sldChg>
      <pc:sldChg chg="add del replId">
        <pc:chgData name="Shafaei, Jaidaa S. DPI" userId="S::jaidaa.shafaei@dpi.wi.gov::c536ff36-5547-4bc3-b36e-3556f040cb6b" providerId="AD" clId="Web-{1BA7D7C2-7795-9A0E-813F-BD022AC84A1A}" dt="2024-02-12T20:43:02.260" v="284"/>
        <pc:sldMkLst>
          <pc:docMk/>
          <pc:sldMk cId="1710335857" sldId="289"/>
        </pc:sldMkLst>
      </pc:sldChg>
      <pc:sldChg chg="addSp modSp add replId">
        <pc:chgData name="Shafaei, Jaidaa S. DPI" userId="S::jaidaa.shafaei@dpi.wi.gov::c536ff36-5547-4bc3-b36e-3556f040cb6b" providerId="AD" clId="Web-{1BA7D7C2-7795-9A0E-813F-BD022AC84A1A}" dt="2024-02-12T22:04:30.102" v="1168" actId="1076"/>
        <pc:sldMkLst>
          <pc:docMk/>
          <pc:sldMk cId="540293242" sldId="290"/>
        </pc:sldMkLst>
        <pc:spChg chg="mod">
          <ac:chgData name="Shafaei, Jaidaa S. DPI" userId="S::jaidaa.shafaei@dpi.wi.gov::c536ff36-5547-4bc3-b36e-3556f040cb6b" providerId="AD" clId="Web-{1BA7D7C2-7795-9A0E-813F-BD022AC84A1A}" dt="2024-02-12T22:04:28.508" v="1167" actId="1076"/>
          <ac:spMkLst>
            <pc:docMk/>
            <pc:sldMk cId="540293242" sldId="290"/>
            <ac:spMk id="3" creationId="{5360D4B2-406E-CD5B-6D9D-2FEBBCD53E6D}"/>
          </ac:spMkLst>
        </pc:spChg>
        <pc:picChg chg="add mod">
          <ac:chgData name="Shafaei, Jaidaa S. DPI" userId="S::jaidaa.shafaei@dpi.wi.gov::c536ff36-5547-4bc3-b36e-3556f040cb6b" providerId="AD" clId="Web-{1BA7D7C2-7795-9A0E-813F-BD022AC84A1A}" dt="2024-02-12T22:04:30.102" v="1168" actId="1076"/>
          <ac:picMkLst>
            <pc:docMk/>
            <pc:sldMk cId="540293242" sldId="290"/>
            <ac:picMk id="6" creationId="{2D85B5D1-86EF-E951-757F-E51C36A4A2CD}"/>
          </ac:picMkLst>
        </pc:picChg>
      </pc:sldChg>
      <pc:sldChg chg="add replId">
        <pc:chgData name="Shafaei, Jaidaa S. DPI" userId="S::jaidaa.shafaei@dpi.wi.gov::c536ff36-5547-4bc3-b36e-3556f040cb6b" providerId="AD" clId="Web-{1BA7D7C2-7795-9A0E-813F-BD022AC84A1A}" dt="2024-02-12T22:01:10.141" v="1113"/>
        <pc:sldMkLst>
          <pc:docMk/>
          <pc:sldMk cId="2776981240" sldId="291"/>
        </pc:sldMkLst>
      </pc:sldChg>
      <pc:sldChg chg="delSp modSp add replId">
        <pc:chgData name="Shafaei, Jaidaa S. DPI" userId="S::jaidaa.shafaei@dpi.wi.gov::c536ff36-5547-4bc3-b36e-3556f040cb6b" providerId="AD" clId="Web-{1BA7D7C2-7795-9A0E-813F-BD022AC84A1A}" dt="2024-02-13T18:07:19.806" v="1334" actId="20577"/>
        <pc:sldMkLst>
          <pc:docMk/>
          <pc:sldMk cId="1045540909" sldId="292"/>
        </pc:sldMkLst>
        <pc:spChg chg="mod">
          <ac:chgData name="Shafaei, Jaidaa S. DPI" userId="S::jaidaa.shafaei@dpi.wi.gov::c536ff36-5547-4bc3-b36e-3556f040cb6b" providerId="AD" clId="Web-{1BA7D7C2-7795-9A0E-813F-BD022AC84A1A}" dt="2024-02-13T18:07:19.806" v="1334" actId="20577"/>
          <ac:spMkLst>
            <pc:docMk/>
            <pc:sldMk cId="1045540909" sldId="292"/>
            <ac:spMk id="3" creationId="{5360D4B2-406E-CD5B-6D9D-2FEBBCD53E6D}"/>
          </ac:spMkLst>
        </pc:spChg>
        <pc:picChg chg="del">
          <ac:chgData name="Shafaei, Jaidaa S. DPI" userId="S::jaidaa.shafaei@dpi.wi.gov::c536ff36-5547-4bc3-b36e-3556f040cb6b" providerId="AD" clId="Web-{1BA7D7C2-7795-9A0E-813F-BD022AC84A1A}" dt="2024-02-13T16:56:27.630" v="1225"/>
          <ac:picMkLst>
            <pc:docMk/>
            <pc:sldMk cId="1045540909" sldId="292"/>
            <ac:picMk id="7" creationId="{FCE3ADBD-8DC8-00C7-AB7C-EF1BD9181BD8}"/>
          </ac:picMkLst>
        </pc:picChg>
        <pc:picChg chg="del">
          <ac:chgData name="Shafaei, Jaidaa S. DPI" userId="S::jaidaa.shafaei@dpi.wi.gov::c536ff36-5547-4bc3-b36e-3556f040cb6b" providerId="AD" clId="Web-{1BA7D7C2-7795-9A0E-813F-BD022AC84A1A}" dt="2024-02-13T16:56:26.708" v="1224"/>
          <ac:picMkLst>
            <pc:docMk/>
            <pc:sldMk cId="1045540909" sldId="292"/>
            <ac:picMk id="8" creationId="{1579CF2C-6247-6B9B-BF43-D800E2C35C1D}"/>
          </ac:picMkLst>
        </pc:picChg>
      </pc:sldChg>
    </pc:docChg>
  </pc:docChgLst>
  <pc:docChgLst>
    <pc:chgData name="Fuller, Michael R.   DPI" userId="S::michael.fuller@dpi.wi.gov::8f1dc423-62af-4ddb-80dd-04643a796799" providerId="AD" clId="Web-{3B98E93E-DDE4-4B43-CDC9-F50AFF6FF743}"/>
    <pc:docChg chg="modSld">
      <pc:chgData name="Fuller, Michael R.   DPI" userId="S::michael.fuller@dpi.wi.gov::8f1dc423-62af-4ddb-80dd-04643a796799" providerId="AD" clId="Web-{3B98E93E-DDE4-4B43-CDC9-F50AFF6FF743}" dt="2024-01-19T20:51:50.184" v="236" actId="20577"/>
      <pc:docMkLst>
        <pc:docMk/>
      </pc:docMkLst>
      <pc:sldChg chg="modSp">
        <pc:chgData name="Fuller, Michael R.   DPI" userId="S::michael.fuller@dpi.wi.gov::8f1dc423-62af-4ddb-80dd-04643a796799" providerId="AD" clId="Web-{3B98E93E-DDE4-4B43-CDC9-F50AFF6FF743}" dt="2024-01-19T20:51:50.184" v="236" actId="20577"/>
        <pc:sldMkLst>
          <pc:docMk/>
          <pc:sldMk cId="1765877095" sldId="269"/>
        </pc:sldMkLst>
        <pc:spChg chg="mod">
          <ac:chgData name="Fuller, Michael R.   DPI" userId="S::michael.fuller@dpi.wi.gov::8f1dc423-62af-4ddb-80dd-04643a796799" providerId="AD" clId="Web-{3B98E93E-DDE4-4B43-CDC9-F50AFF6FF743}" dt="2024-01-19T20:51:50.184" v="236" actId="20577"/>
          <ac:spMkLst>
            <pc:docMk/>
            <pc:sldMk cId="1765877095" sldId="269"/>
            <ac:spMk id="5" creationId="{E7C78412-7A29-2750-EA08-9A3CC5D62CE2}"/>
          </ac:spMkLst>
        </pc:spChg>
      </pc:sldChg>
    </pc:docChg>
  </pc:docChgLst>
  <pc:docChgLst>
    <pc:chgData name="Stringfellow, Kina F. DPI" userId="002858cf-6d8d-4f58-b096-3c8ddc1070aa" providerId="ADAL" clId="{D5A5FD23-54F6-4D2B-942F-539B464A4534}"/>
    <pc:docChg chg="undo custSel addSld delSld modSld replTag delTag">
      <pc:chgData name="Stringfellow, Kina F. DPI" userId="002858cf-6d8d-4f58-b096-3c8ddc1070aa" providerId="ADAL" clId="{D5A5FD23-54F6-4D2B-942F-539B464A4534}" dt="2024-02-27T14:34:40.354" v="1297"/>
      <pc:docMkLst>
        <pc:docMk/>
      </pc:docMkLst>
      <pc:sldChg chg="modSp mod replTag delTag">
        <pc:chgData name="Stringfellow, Kina F. DPI" userId="002858cf-6d8d-4f58-b096-3c8ddc1070aa" providerId="ADAL" clId="{D5A5FD23-54F6-4D2B-942F-539B464A4534}" dt="2024-02-27T14:32:04.159" v="1226"/>
        <pc:sldMkLst>
          <pc:docMk/>
          <pc:sldMk cId="4185322060" sldId="257"/>
        </pc:sldMkLst>
        <pc:spChg chg="mod">
          <ac:chgData name="Stringfellow, Kina F. DPI" userId="002858cf-6d8d-4f58-b096-3c8ddc1070aa" providerId="ADAL" clId="{D5A5FD23-54F6-4D2B-942F-539B464A4534}" dt="2024-02-26T13:29:48.863" v="194" actId="1076"/>
          <ac:spMkLst>
            <pc:docMk/>
            <pc:sldMk cId="4185322060" sldId="257"/>
            <ac:spMk id="5" creationId="{B9D17383-12E5-D366-3714-CCFE469BB1EE}"/>
          </ac:spMkLst>
        </pc:spChg>
      </pc:sldChg>
      <pc:sldChg chg="modSp replTag delTag">
        <pc:chgData name="Stringfellow, Kina F. DPI" userId="002858cf-6d8d-4f58-b096-3c8ddc1070aa" providerId="ADAL" clId="{D5A5FD23-54F6-4D2B-942F-539B464A4534}" dt="2024-02-27T14:32:05.260" v="1228"/>
        <pc:sldMkLst>
          <pc:docMk/>
          <pc:sldMk cId="835893860" sldId="258"/>
        </pc:sldMkLst>
        <pc:spChg chg="mod">
          <ac:chgData name="Stringfellow, Kina F. DPI" userId="002858cf-6d8d-4f58-b096-3c8ddc1070aa" providerId="ADAL" clId="{D5A5FD23-54F6-4D2B-942F-539B464A4534}" dt="2024-02-19T18:22:42.378" v="80"/>
          <ac:spMkLst>
            <pc:docMk/>
            <pc:sldMk cId="835893860" sldId="258"/>
            <ac:spMk id="4" creationId="{E57A723E-00FA-6547-AD66-56F96CF7BE11}"/>
          </ac:spMkLst>
        </pc:spChg>
        <pc:picChg chg="mod">
          <ac:chgData name="Stringfellow, Kina F. DPI" userId="002858cf-6d8d-4f58-b096-3c8ddc1070aa" providerId="ADAL" clId="{D5A5FD23-54F6-4D2B-942F-539B464A4534}" dt="2024-02-19T18:17:39.529" v="5" actId="962"/>
          <ac:picMkLst>
            <pc:docMk/>
            <pc:sldMk cId="835893860" sldId="258"/>
            <ac:picMk id="9218" creationId="{5C53DC2F-14B6-E33E-9C87-8A02838035DD}"/>
          </ac:picMkLst>
        </pc:picChg>
      </pc:sldChg>
      <pc:sldChg chg="modSp mod replTag delTag">
        <pc:chgData name="Stringfellow, Kina F. DPI" userId="002858cf-6d8d-4f58-b096-3c8ddc1070aa" providerId="ADAL" clId="{D5A5FD23-54F6-4D2B-942F-539B464A4534}" dt="2024-02-27T14:32:06.001" v="1230"/>
        <pc:sldMkLst>
          <pc:docMk/>
          <pc:sldMk cId="2009083" sldId="260"/>
        </pc:sldMkLst>
        <pc:spChg chg="mod">
          <ac:chgData name="Stringfellow, Kina F. DPI" userId="002858cf-6d8d-4f58-b096-3c8ddc1070aa" providerId="ADAL" clId="{D5A5FD23-54F6-4D2B-942F-539B464A4534}" dt="2024-02-19T18:22:49.343" v="83"/>
          <ac:spMkLst>
            <pc:docMk/>
            <pc:sldMk cId="2009083" sldId="260"/>
            <ac:spMk id="4" creationId="{18ABCD30-1846-D04F-A038-1AC257B6C159}"/>
          </ac:spMkLst>
        </pc:spChg>
        <pc:spChg chg="mod">
          <ac:chgData name="Stringfellow, Kina F. DPI" userId="002858cf-6d8d-4f58-b096-3c8ddc1070aa" providerId="ADAL" clId="{D5A5FD23-54F6-4D2B-942F-539B464A4534}" dt="2024-02-26T13:30:13.513" v="218" actId="14100"/>
          <ac:spMkLst>
            <pc:docMk/>
            <pc:sldMk cId="2009083" sldId="260"/>
            <ac:spMk id="11" creationId="{AF37ED59-D214-9989-0568-FE0E428AD17D}"/>
          </ac:spMkLst>
        </pc:spChg>
        <pc:grpChg chg="mod">
          <ac:chgData name="Stringfellow, Kina F. DPI" userId="002858cf-6d8d-4f58-b096-3c8ddc1070aa" providerId="ADAL" clId="{D5A5FD23-54F6-4D2B-942F-539B464A4534}" dt="2024-02-19T18:17:43.064" v="7" actId="962"/>
          <ac:grpSpMkLst>
            <pc:docMk/>
            <pc:sldMk cId="2009083" sldId="260"/>
            <ac:grpSpMk id="8" creationId="{EA1FC5B3-30AA-963E-A763-05728DD71224}"/>
          </ac:grpSpMkLst>
        </pc:grpChg>
      </pc:sldChg>
      <pc:sldChg chg="modSp mod replTag delTag">
        <pc:chgData name="Stringfellow, Kina F. DPI" userId="002858cf-6d8d-4f58-b096-3c8ddc1070aa" providerId="ADAL" clId="{D5A5FD23-54F6-4D2B-942F-539B464A4534}" dt="2024-02-27T14:32:06.572" v="1232"/>
        <pc:sldMkLst>
          <pc:docMk/>
          <pc:sldMk cId="1138151341" sldId="261"/>
        </pc:sldMkLst>
        <pc:spChg chg="mod">
          <ac:chgData name="Stringfellow, Kina F. DPI" userId="002858cf-6d8d-4f58-b096-3c8ddc1070aa" providerId="ADAL" clId="{D5A5FD23-54F6-4D2B-942F-539B464A4534}" dt="2024-02-26T13:30:27.524" v="224" actId="14100"/>
          <ac:spMkLst>
            <pc:docMk/>
            <pc:sldMk cId="1138151341" sldId="261"/>
            <ac:spMk id="3" creationId="{75C59916-804A-1828-2A2D-A8A8E84DD0A1}"/>
          </ac:spMkLst>
        </pc:spChg>
        <pc:spChg chg="mod">
          <ac:chgData name="Stringfellow, Kina F. DPI" userId="002858cf-6d8d-4f58-b096-3c8ddc1070aa" providerId="ADAL" clId="{D5A5FD23-54F6-4D2B-942F-539B464A4534}" dt="2024-02-19T18:22:55.872" v="86"/>
          <ac:spMkLst>
            <pc:docMk/>
            <pc:sldMk cId="1138151341" sldId="261"/>
            <ac:spMk id="6" creationId="{02F05A6D-FD96-404F-96DC-1EAAFDBB2B02}"/>
          </ac:spMkLst>
        </pc:spChg>
        <pc:picChg chg="mod">
          <ac:chgData name="Stringfellow, Kina F. DPI" userId="002858cf-6d8d-4f58-b096-3c8ddc1070aa" providerId="ADAL" clId="{D5A5FD23-54F6-4D2B-942F-539B464A4534}" dt="2024-02-19T18:17:50.624" v="9" actId="962"/>
          <ac:picMkLst>
            <pc:docMk/>
            <pc:sldMk cId="1138151341" sldId="261"/>
            <ac:picMk id="6146" creationId="{9E265AE5-C747-ADE2-380D-BDAF178522F6}"/>
          </ac:picMkLst>
        </pc:picChg>
      </pc:sldChg>
      <pc:sldChg chg="modSp mod replTag delTag">
        <pc:chgData name="Stringfellow, Kina F. DPI" userId="002858cf-6d8d-4f58-b096-3c8ddc1070aa" providerId="ADAL" clId="{D5A5FD23-54F6-4D2B-942F-539B464A4534}" dt="2024-02-26T14:05:48.879" v="1130"/>
        <pc:sldMkLst>
          <pc:docMk/>
          <pc:sldMk cId="508557549" sldId="262"/>
        </pc:sldMkLst>
        <pc:spChg chg="mod">
          <ac:chgData name="Stringfellow, Kina F. DPI" userId="002858cf-6d8d-4f58-b096-3c8ddc1070aa" providerId="ADAL" clId="{D5A5FD23-54F6-4D2B-942F-539B464A4534}" dt="2024-02-19T18:27:31.251" v="140"/>
          <ac:spMkLst>
            <pc:docMk/>
            <pc:sldMk cId="508557549" sldId="262"/>
            <ac:spMk id="3" creationId="{D080BF28-D2CF-FF48-878A-06B580C6CE37}"/>
          </ac:spMkLst>
        </pc:spChg>
        <pc:spChg chg="mod">
          <ac:chgData name="Stringfellow, Kina F. DPI" userId="002858cf-6d8d-4f58-b096-3c8ddc1070aa" providerId="ADAL" clId="{D5A5FD23-54F6-4D2B-942F-539B464A4534}" dt="2024-02-26T14:05:45.078" v="1128" actId="20577"/>
          <ac:spMkLst>
            <pc:docMk/>
            <pc:sldMk cId="508557549" sldId="262"/>
            <ac:spMk id="5" creationId="{18FD42F6-8EFD-0685-4328-1E8CBB2BEBB1}"/>
          </ac:spMkLst>
        </pc:spChg>
        <pc:picChg chg="mod">
          <ac:chgData name="Stringfellow, Kina F. DPI" userId="002858cf-6d8d-4f58-b096-3c8ddc1070aa" providerId="ADAL" clId="{D5A5FD23-54F6-4D2B-942F-539B464A4534}" dt="2024-02-19T18:18:58.475" v="44" actId="962"/>
          <ac:picMkLst>
            <pc:docMk/>
            <pc:sldMk cId="508557549" sldId="262"/>
            <ac:picMk id="1026" creationId="{693DCEFE-BC8B-DD6C-B00A-D2DC9BBA0095}"/>
          </ac:picMkLst>
        </pc:picChg>
      </pc:sldChg>
      <pc:sldChg chg="modSp del replTag delTag">
        <pc:chgData name="Stringfellow, Kina F. DPI" userId="002858cf-6d8d-4f58-b096-3c8ddc1070aa" providerId="ADAL" clId="{D5A5FD23-54F6-4D2B-942F-539B464A4534}" dt="2024-02-26T14:10:02.999" v="1209" actId="47"/>
        <pc:sldMkLst>
          <pc:docMk/>
          <pc:sldMk cId="2069058170" sldId="263"/>
        </pc:sldMkLst>
        <pc:spChg chg="mod">
          <ac:chgData name="Stringfellow, Kina F. DPI" userId="002858cf-6d8d-4f58-b096-3c8ddc1070aa" providerId="ADAL" clId="{D5A5FD23-54F6-4D2B-942F-539B464A4534}" dt="2024-02-19T18:27:57.711" v="157" actId="20577"/>
          <ac:spMkLst>
            <pc:docMk/>
            <pc:sldMk cId="2069058170" sldId="263"/>
            <ac:spMk id="3" creationId="{B6785A39-A757-484C-BEF9-4D54DEF628A8}"/>
          </ac:spMkLst>
        </pc:spChg>
        <pc:picChg chg="mod">
          <ac:chgData name="Stringfellow, Kina F. DPI" userId="002858cf-6d8d-4f58-b096-3c8ddc1070aa" providerId="ADAL" clId="{D5A5FD23-54F6-4D2B-942F-539B464A4534}" dt="2024-02-19T18:19:12.710" v="55" actId="962"/>
          <ac:picMkLst>
            <pc:docMk/>
            <pc:sldMk cId="2069058170" sldId="263"/>
            <ac:picMk id="8194" creationId="{5BDDF1BF-E9BA-92A6-76E8-674102E97DE3}"/>
          </ac:picMkLst>
        </pc:picChg>
      </pc:sldChg>
      <pc:sldChg chg="modSp del replTag delTag">
        <pc:chgData name="Stringfellow, Kina F. DPI" userId="002858cf-6d8d-4f58-b096-3c8ddc1070aa" providerId="ADAL" clId="{D5A5FD23-54F6-4D2B-942F-539B464A4534}" dt="2024-02-19T18:28:22.641" v="179" actId="47"/>
        <pc:sldMkLst>
          <pc:docMk/>
          <pc:sldMk cId="294144282" sldId="265"/>
        </pc:sldMkLst>
        <pc:spChg chg="mod">
          <ac:chgData name="Stringfellow, Kina F. DPI" userId="002858cf-6d8d-4f58-b096-3c8ddc1070aa" providerId="ADAL" clId="{D5A5FD23-54F6-4D2B-942F-539B464A4534}" dt="2024-02-19T18:28:05.355" v="167" actId="20577"/>
          <ac:spMkLst>
            <pc:docMk/>
            <pc:sldMk cId="294144282" sldId="265"/>
            <ac:spMk id="3" creationId="{73713874-326F-6643-B809-2077DDBB1C2D}"/>
          </ac:spMkLst>
        </pc:spChg>
      </pc:sldChg>
      <pc:sldChg chg="modSp mod replTag delTag">
        <pc:chgData name="Stringfellow, Kina F. DPI" userId="002858cf-6d8d-4f58-b096-3c8ddc1070aa" providerId="ADAL" clId="{D5A5FD23-54F6-4D2B-942F-539B464A4534}" dt="2024-02-27T14:32:07.183" v="1234"/>
        <pc:sldMkLst>
          <pc:docMk/>
          <pc:sldMk cId="2834614187" sldId="266"/>
        </pc:sldMkLst>
        <pc:spChg chg="mod">
          <ac:chgData name="Stringfellow, Kina F. DPI" userId="002858cf-6d8d-4f58-b096-3c8ddc1070aa" providerId="ADAL" clId="{D5A5FD23-54F6-4D2B-942F-539B464A4534}" dt="2024-02-26T13:30:58.909" v="236" actId="14100"/>
          <ac:spMkLst>
            <pc:docMk/>
            <pc:sldMk cId="2834614187" sldId="266"/>
            <ac:spMk id="3" creationId="{00000000-0000-0000-0000-000000000000}"/>
          </ac:spMkLst>
        </pc:spChg>
        <pc:spChg chg="mod">
          <ac:chgData name="Stringfellow, Kina F. DPI" userId="002858cf-6d8d-4f58-b096-3c8ddc1070aa" providerId="ADAL" clId="{D5A5FD23-54F6-4D2B-942F-539B464A4534}" dt="2024-02-19T18:23:01.818" v="89"/>
          <ac:spMkLst>
            <pc:docMk/>
            <pc:sldMk cId="2834614187" sldId="266"/>
            <ac:spMk id="4" creationId="{E57A723E-00FA-6547-AD66-56F96CF7BE11}"/>
          </ac:spMkLst>
        </pc:spChg>
        <pc:picChg chg="mod">
          <ac:chgData name="Stringfellow, Kina F. DPI" userId="002858cf-6d8d-4f58-b096-3c8ddc1070aa" providerId="ADAL" clId="{D5A5FD23-54F6-4D2B-942F-539B464A4534}" dt="2024-02-19T18:17:55.518" v="11" actId="962"/>
          <ac:picMkLst>
            <pc:docMk/>
            <pc:sldMk cId="2834614187" sldId="266"/>
            <ac:picMk id="2050" creationId="{76000D55-64C2-F793-29D8-3D9AD518DB2F}"/>
          </ac:picMkLst>
        </pc:picChg>
      </pc:sldChg>
      <pc:sldChg chg="modSp mod replTag delTag">
        <pc:chgData name="Stringfellow, Kina F. DPI" userId="002858cf-6d8d-4f58-b096-3c8ddc1070aa" providerId="ADAL" clId="{D5A5FD23-54F6-4D2B-942F-539B464A4534}" dt="2024-02-27T14:32:07.700" v="1236"/>
        <pc:sldMkLst>
          <pc:docMk/>
          <pc:sldMk cId="3724807888" sldId="267"/>
        </pc:sldMkLst>
        <pc:spChg chg="mod">
          <ac:chgData name="Stringfellow, Kina F. DPI" userId="002858cf-6d8d-4f58-b096-3c8ddc1070aa" providerId="ADAL" clId="{D5A5FD23-54F6-4D2B-942F-539B464A4534}" dt="2024-02-26T13:50:04.798" v="854" actId="207"/>
          <ac:spMkLst>
            <pc:docMk/>
            <pc:sldMk cId="3724807888" sldId="267"/>
            <ac:spMk id="3" creationId="{00000000-0000-0000-0000-000000000000}"/>
          </ac:spMkLst>
        </pc:spChg>
        <pc:spChg chg="mod">
          <ac:chgData name="Stringfellow, Kina F. DPI" userId="002858cf-6d8d-4f58-b096-3c8ddc1070aa" providerId="ADAL" clId="{D5A5FD23-54F6-4D2B-942F-539B464A4534}" dt="2024-02-19T18:23:04.392" v="92"/>
          <ac:spMkLst>
            <pc:docMk/>
            <pc:sldMk cId="3724807888" sldId="267"/>
            <ac:spMk id="4" creationId="{E57A723E-00FA-6547-AD66-56F96CF7BE11}"/>
          </ac:spMkLst>
        </pc:spChg>
        <pc:spChg chg="mod">
          <ac:chgData name="Stringfellow, Kina F. DPI" userId="002858cf-6d8d-4f58-b096-3c8ddc1070aa" providerId="ADAL" clId="{D5A5FD23-54F6-4D2B-942F-539B464A4534}" dt="2024-02-26T13:47:21.101" v="754" actId="207"/>
          <ac:spMkLst>
            <pc:docMk/>
            <pc:sldMk cId="3724807888" sldId="267"/>
            <ac:spMk id="7" creationId="{F2BCEA5C-F39C-C5B5-7250-5B251500B89B}"/>
          </ac:spMkLst>
        </pc:spChg>
        <pc:picChg chg="mod">
          <ac:chgData name="Stringfellow, Kina F. DPI" userId="002858cf-6d8d-4f58-b096-3c8ddc1070aa" providerId="ADAL" clId="{D5A5FD23-54F6-4D2B-942F-539B464A4534}" dt="2024-02-19T18:17:58.653" v="13" actId="962"/>
          <ac:picMkLst>
            <pc:docMk/>
            <pc:sldMk cId="3724807888" sldId="267"/>
            <ac:picMk id="5" creationId="{627324FE-2EA4-2C6D-A32B-19BAE87D7F90}"/>
          </ac:picMkLst>
        </pc:picChg>
      </pc:sldChg>
      <pc:sldChg chg="modSp mod replTag delTag">
        <pc:chgData name="Stringfellow, Kina F. DPI" userId="002858cf-6d8d-4f58-b096-3c8ddc1070aa" providerId="ADAL" clId="{D5A5FD23-54F6-4D2B-942F-539B464A4534}" dt="2024-02-26T14:08:02.423" v="1197" actId="20577"/>
        <pc:sldMkLst>
          <pc:docMk/>
          <pc:sldMk cId="1765877095" sldId="269"/>
        </pc:sldMkLst>
        <pc:spChg chg="mod">
          <ac:chgData name="Stringfellow, Kina F. DPI" userId="002858cf-6d8d-4f58-b096-3c8ddc1070aa" providerId="ADAL" clId="{D5A5FD23-54F6-4D2B-942F-539B464A4534}" dt="2024-02-19T18:27:54.217" v="152"/>
          <ac:spMkLst>
            <pc:docMk/>
            <pc:sldMk cId="1765877095" sldId="269"/>
            <ac:spMk id="3" creationId="{B6785A39-A757-484C-BEF9-4D54DEF628A8}"/>
          </ac:spMkLst>
        </pc:spChg>
        <pc:spChg chg="mod">
          <ac:chgData name="Stringfellow, Kina F. DPI" userId="002858cf-6d8d-4f58-b096-3c8ddc1070aa" providerId="ADAL" clId="{D5A5FD23-54F6-4D2B-942F-539B464A4534}" dt="2024-02-26T14:08:02.423" v="1197" actId="20577"/>
          <ac:spMkLst>
            <pc:docMk/>
            <pc:sldMk cId="1765877095" sldId="269"/>
            <ac:spMk id="5" creationId="{E7C78412-7A29-2750-EA08-9A3CC5D62CE2}"/>
          </ac:spMkLst>
        </pc:spChg>
        <pc:picChg chg="mod">
          <ac:chgData name="Stringfellow, Kina F. DPI" userId="002858cf-6d8d-4f58-b096-3c8ddc1070aa" providerId="ADAL" clId="{D5A5FD23-54F6-4D2B-942F-539B464A4534}" dt="2024-02-19T18:19:08.664" v="53" actId="962"/>
          <ac:picMkLst>
            <pc:docMk/>
            <pc:sldMk cId="1765877095" sldId="269"/>
            <ac:picMk id="3074" creationId="{33ECA15C-52D6-7DDA-65C6-438550619A80}"/>
          </ac:picMkLst>
        </pc:picChg>
      </pc:sldChg>
      <pc:sldChg chg="modSp mod replTag delTag delCm">
        <pc:chgData name="Stringfellow, Kina F. DPI" userId="002858cf-6d8d-4f58-b096-3c8ddc1070aa" providerId="ADAL" clId="{D5A5FD23-54F6-4D2B-942F-539B464A4534}" dt="2024-02-27T14:32:10.339" v="1242"/>
        <pc:sldMkLst>
          <pc:docMk/>
          <pc:sldMk cId="4212891594" sldId="270"/>
        </pc:sldMkLst>
        <pc:spChg chg="mod">
          <ac:chgData name="Stringfellow, Kina F. DPI" userId="002858cf-6d8d-4f58-b096-3c8ddc1070aa" providerId="ADAL" clId="{D5A5FD23-54F6-4D2B-942F-539B464A4534}" dt="2024-02-26T13:50:13.388" v="861" actId="207"/>
          <ac:spMkLst>
            <pc:docMk/>
            <pc:sldMk cId="4212891594" sldId="270"/>
            <ac:spMk id="3" creationId="{00000000-0000-0000-0000-000000000000}"/>
          </ac:spMkLst>
        </pc:spChg>
        <pc:spChg chg="mod">
          <ac:chgData name="Stringfellow, Kina F. DPI" userId="002858cf-6d8d-4f58-b096-3c8ddc1070aa" providerId="ADAL" clId="{D5A5FD23-54F6-4D2B-942F-539B464A4534}" dt="2024-02-19T18:23:06.639" v="95"/>
          <ac:spMkLst>
            <pc:docMk/>
            <pc:sldMk cId="4212891594" sldId="270"/>
            <ac:spMk id="4" creationId="{E57A723E-00FA-6547-AD66-56F96CF7BE11}"/>
          </ac:spMkLst>
        </pc:spChg>
        <pc:spChg chg="mod">
          <ac:chgData name="Stringfellow, Kina F. DPI" userId="002858cf-6d8d-4f58-b096-3c8ddc1070aa" providerId="ADAL" clId="{D5A5FD23-54F6-4D2B-942F-539B464A4534}" dt="2024-02-26T13:47:27.546" v="759" actId="207"/>
          <ac:spMkLst>
            <pc:docMk/>
            <pc:sldMk cId="4212891594" sldId="270"/>
            <ac:spMk id="8" creationId="{DA0A306E-0AEB-A9B6-B671-D3DC21DABEFB}"/>
          </ac:spMkLst>
        </pc:spChg>
        <pc:picChg chg="mod">
          <ac:chgData name="Stringfellow, Kina F. DPI" userId="002858cf-6d8d-4f58-b096-3c8ddc1070aa" providerId="ADAL" clId="{D5A5FD23-54F6-4D2B-942F-539B464A4534}" dt="2024-02-19T18:18:07.263" v="16" actId="962"/>
          <ac:picMkLst>
            <pc:docMk/>
            <pc:sldMk cId="4212891594" sldId="270"/>
            <ac:picMk id="5" creationId="{627324FE-2EA4-2C6D-A32B-19BAE87D7F90}"/>
          </ac:picMkLst>
        </pc:pic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D5A5FD23-54F6-4D2B-942F-539B464A4534}" dt="2024-02-19T18:18:03.197" v="15"/>
              <pc2:cmMkLst xmlns:pc2="http://schemas.microsoft.com/office/powerpoint/2019/9/main/command">
                <pc:docMk/>
                <pc:sldMk cId="4212891594" sldId="270"/>
                <pc2:cmMk id="{FCFA0D50-31AE-4D07-8EB2-BE1B2BE3A954}"/>
              </pc2:cmMkLst>
            </pc226:cmChg>
          </p:ext>
        </pc:extLst>
      </pc:sldChg>
      <pc:sldChg chg="modSp mod replTag delTag">
        <pc:chgData name="Stringfellow, Kina F. DPI" userId="002858cf-6d8d-4f58-b096-3c8ddc1070aa" providerId="ADAL" clId="{D5A5FD23-54F6-4D2B-942F-539B464A4534}" dt="2024-02-26T13:50:36.490" v="874"/>
        <pc:sldMkLst>
          <pc:docMk/>
          <pc:sldMk cId="796706029" sldId="271"/>
        </pc:sldMkLst>
        <pc:spChg chg="mod">
          <ac:chgData name="Stringfellow, Kina F. DPI" userId="002858cf-6d8d-4f58-b096-3c8ddc1070aa" providerId="ADAL" clId="{D5A5FD23-54F6-4D2B-942F-539B464A4534}" dt="2024-02-26T13:50:34.967" v="872" actId="207"/>
          <ac:spMkLst>
            <pc:docMk/>
            <pc:sldMk cId="796706029" sldId="271"/>
            <ac:spMk id="3" creationId="{00000000-0000-0000-0000-000000000000}"/>
          </ac:spMkLst>
        </pc:spChg>
        <pc:spChg chg="mod">
          <ac:chgData name="Stringfellow, Kina F. DPI" userId="002858cf-6d8d-4f58-b096-3c8ddc1070aa" providerId="ADAL" clId="{D5A5FD23-54F6-4D2B-942F-539B464A4534}" dt="2024-02-19T18:23:09.424" v="98"/>
          <ac:spMkLst>
            <pc:docMk/>
            <pc:sldMk cId="796706029" sldId="271"/>
            <ac:spMk id="4" creationId="{E57A723E-00FA-6547-AD66-56F96CF7BE11}"/>
          </ac:spMkLst>
        </pc:spChg>
        <pc:spChg chg="mod">
          <ac:chgData name="Stringfellow, Kina F. DPI" userId="002858cf-6d8d-4f58-b096-3c8ddc1070aa" providerId="ADAL" clId="{D5A5FD23-54F6-4D2B-942F-539B464A4534}" dt="2024-02-26T13:47:32.340" v="766" actId="207"/>
          <ac:spMkLst>
            <pc:docMk/>
            <pc:sldMk cId="796706029" sldId="271"/>
            <ac:spMk id="9" creationId="{37AE812F-3A47-FBD8-29E8-434D38D3E678}"/>
          </ac:spMkLst>
        </pc:spChg>
        <pc:picChg chg="mod">
          <ac:chgData name="Stringfellow, Kina F. DPI" userId="002858cf-6d8d-4f58-b096-3c8ddc1070aa" providerId="ADAL" clId="{D5A5FD23-54F6-4D2B-942F-539B464A4534}" dt="2024-02-19T18:18:13.342" v="18" actId="962"/>
          <ac:picMkLst>
            <pc:docMk/>
            <pc:sldMk cId="796706029" sldId="271"/>
            <ac:picMk id="5" creationId="{627324FE-2EA4-2C6D-A32B-19BAE87D7F90}"/>
          </ac:picMkLst>
        </pc:picChg>
      </pc:sldChg>
      <pc:sldChg chg="modSp mod replTag delTag">
        <pc:chgData name="Stringfellow, Kina F. DPI" userId="002858cf-6d8d-4f58-b096-3c8ddc1070aa" providerId="ADAL" clId="{D5A5FD23-54F6-4D2B-942F-539B464A4534}" dt="2024-02-26T13:50:52.856" v="881"/>
        <pc:sldMkLst>
          <pc:docMk/>
          <pc:sldMk cId="2458238618" sldId="272"/>
        </pc:sldMkLst>
        <pc:spChg chg="mod">
          <ac:chgData name="Stringfellow, Kina F. DPI" userId="002858cf-6d8d-4f58-b096-3c8ddc1070aa" providerId="ADAL" clId="{D5A5FD23-54F6-4D2B-942F-539B464A4534}" dt="2024-02-26T13:50:49.233" v="879" actId="207"/>
          <ac:spMkLst>
            <pc:docMk/>
            <pc:sldMk cId="2458238618" sldId="272"/>
            <ac:spMk id="3" creationId="{00000000-0000-0000-0000-000000000000}"/>
          </ac:spMkLst>
        </pc:spChg>
        <pc:spChg chg="mod">
          <ac:chgData name="Stringfellow, Kina F. DPI" userId="002858cf-6d8d-4f58-b096-3c8ddc1070aa" providerId="ADAL" clId="{D5A5FD23-54F6-4D2B-942F-539B464A4534}" dt="2024-02-19T18:23:20.848" v="104"/>
          <ac:spMkLst>
            <pc:docMk/>
            <pc:sldMk cId="2458238618" sldId="272"/>
            <ac:spMk id="4" creationId="{E57A723E-00FA-6547-AD66-56F96CF7BE11}"/>
          </ac:spMkLst>
        </pc:spChg>
        <pc:spChg chg="mod">
          <ac:chgData name="Stringfellow, Kina F. DPI" userId="002858cf-6d8d-4f58-b096-3c8ddc1070aa" providerId="ADAL" clId="{D5A5FD23-54F6-4D2B-942F-539B464A4534}" dt="2024-02-26T13:47:45.895" v="773" actId="207"/>
          <ac:spMkLst>
            <pc:docMk/>
            <pc:sldMk cId="2458238618" sldId="272"/>
            <ac:spMk id="7" creationId="{98DD19A2-28AD-59E4-6F88-682A3A8C99BD}"/>
          </ac:spMkLst>
        </pc:spChg>
        <pc:picChg chg="mod">
          <ac:chgData name="Stringfellow, Kina F. DPI" userId="002858cf-6d8d-4f58-b096-3c8ddc1070aa" providerId="ADAL" clId="{D5A5FD23-54F6-4D2B-942F-539B464A4534}" dt="2024-02-19T18:18:32.372" v="23" actId="962"/>
          <ac:picMkLst>
            <pc:docMk/>
            <pc:sldMk cId="2458238618" sldId="272"/>
            <ac:picMk id="5" creationId="{627324FE-2EA4-2C6D-A32B-19BAE87D7F90}"/>
          </ac:picMkLst>
        </pc:picChg>
      </pc:sldChg>
      <pc:sldChg chg="modSp mod replTag delTag">
        <pc:chgData name="Stringfellow, Kina F. DPI" userId="002858cf-6d8d-4f58-b096-3c8ddc1070aa" providerId="ADAL" clId="{D5A5FD23-54F6-4D2B-942F-539B464A4534}" dt="2024-02-26T13:51:00.394" v="888"/>
        <pc:sldMkLst>
          <pc:docMk/>
          <pc:sldMk cId="2666242234" sldId="273"/>
        </pc:sldMkLst>
        <pc:spChg chg="mod">
          <ac:chgData name="Stringfellow, Kina F. DPI" userId="002858cf-6d8d-4f58-b096-3c8ddc1070aa" providerId="ADAL" clId="{D5A5FD23-54F6-4D2B-942F-539B464A4534}" dt="2024-02-26T13:50:58.526" v="886" actId="207"/>
          <ac:spMkLst>
            <pc:docMk/>
            <pc:sldMk cId="2666242234" sldId="273"/>
            <ac:spMk id="3" creationId="{00000000-0000-0000-0000-000000000000}"/>
          </ac:spMkLst>
        </pc:spChg>
        <pc:spChg chg="mod">
          <ac:chgData name="Stringfellow, Kina F. DPI" userId="002858cf-6d8d-4f58-b096-3c8ddc1070aa" providerId="ADAL" clId="{D5A5FD23-54F6-4D2B-942F-539B464A4534}" dt="2024-02-19T18:23:27.133" v="110"/>
          <ac:spMkLst>
            <pc:docMk/>
            <pc:sldMk cId="2666242234" sldId="273"/>
            <ac:spMk id="4" creationId="{E57A723E-00FA-6547-AD66-56F96CF7BE11}"/>
          </ac:spMkLst>
        </pc:spChg>
        <pc:spChg chg="mod">
          <ac:chgData name="Stringfellow, Kina F. DPI" userId="002858cf-6d8d-4f58-b096-3c8ddc1070aa" providerId="ADAL" clId="{D5A5FD23-54F6-4D2B-942F-539B464A4534}" dt="2024-02-26T13:48:04.871" v="817" actId="207"/>
          <ac:spMkLst>
            <pc:docMk/>
            <pc:sldMk cId="2666242234" sldId="273"/>
            <ac:spMk id="7" creationId="{80A5865E-1006-6616-E2A4-FBFE70A66A12}"/>
          </ac:spMkLst>
        </pc:spChg>
        <pc:picChg chg="mod">
          <ac:chgData name="Stringfellow, Kina F. DPI" userId="002858cf-6d8d-4f58-b096-3c8ddc1070aa" providerId="ADAL" clId="{D5A5FD23-54F6-4D2B-942F-539B464A4534}" dt="2024-02-19T18:18:35.704" v="25" actId="962"/>
          <ac:picMkLst>
            <pc:docMk/>
            <pc:sldMk cId="2666242234" sldId="273"/>
            <ac:picMk id="5" creationId="{627324FE-2EA4-2C6D-A32B-19BAE87D7F90}"/>
          </ac:picMkLst>
        </pc:picChg>
      </pc:sldChg>
      <pc:sldChg chg="modSp mod replTag delTag">
        <pc:chgData name="Stringfellow, Kina F. DPI" userId="002858cf-6d8d-4f58-b096-3c8ddc1070aa" providerId="ADAL" clId="{D5A5FD23-54F6-4D2B-942F-539B464A4534}" dt="2024-02-26T13:51:34.572" v="893" actId="207"/>
        <pc:sldMkLst>
          <pc:docMk/>
          <pc:sldMk cId="117349606" sldId="274"/>
        </pc:sldMkLst>
        <pc:spChg chg="mod">
          <ac:chgData name="Stringfellow, Kina F. DPI" userId="002858cf-6d8d-4f58-b096-3c8ddc1070aa" providerId="ADAL" clId="{D5A5FD23-54F6-4D2B-942F-539B464A4534}" dt="2024-02-26T13:51:34.572" v="893" actId="207"/>
          <ac:spMkLst>
            <pc:docMk/>
            <pc:sldMk cId="117349606" sldId="274"/>
            <ac:spMk id="3" creationId="{00000000-0000-0000-0000-000000000000}"/>
          </ac:spMkLst>
        </pc:spChg>
        <pc:spChg chg="mod">
          <ac:chgData name="Stringfellow, Kina F. DPI" userId="002858cf-6d8d-4f58-b096-3c8ddc1070aa" providerId="ADAL" clId="{D5A5FD23-54F6-4D2B-942F-539B464A4534}" dt="2024-02-19T18:23:24.473" v="107"/>
          <ac:spMkLst>
            <pc:docMk/>
            <pc:sldMk cId="117349606" sldId="274"/>
            <ac:spMk id="4" creationId="{E57A723E-00FA-6547-AD66-56F96CF7BE11}"/>
          </ac:spMkLst>
        </pc:spChg>
        <pc:spChg chg="mod">
          <ac:chgData name="Stringfellow, Kina F. DPI" userId="002858cf-6d8d-4f58-b096-3c8ddc1070aa" providerId="ADAL" clId="{D5A5FD23-54F6-4D2B-942F-539B464A4534}" dt="2024-02-26T13:48:09.614" v="824" actId="207"/>
          <ac:spMkLst>
            <pc:docMk/>
            <pc:sldMk cId="117349606" sldId="274"/>
            <ac:spMk id="7" creationId="{B9244D45-37CF-8C8F-2320-F64FD0C94859}"/>
          </ac:spMkLst>
        </pc:spChg>
        <pc:picChg chg="mod">
          <ac:chgData name="Stringfellow, Kina F. DPI" userId="002858cf-6d8d-4f58-b096-3c8ddc1070aa" providerId="ADAL" clId="{D5A5FD23-54F6-4D2B-942F-539B464A4534}" dt="2024-02-19T18:18:38.840" v="27" actId="962"/>
          <ac:picMkLst>
            <pc:docMk/>
            <pc:sldMk cId="117349606" sldId="274"/>
            <ac:picMk id="5" creationId="{627324FE-2EA4-2C6D-A32B-19BAE87D7F90}"/>
          </ac:picMkLst>
        </pc:picChg>
      </pc:sldChg>
      <pc:sldChg chg="modSp mod replTag delTag">
        <pc:chgData name="Stringfellow, Kina F. DPI" userId="002858cf-6d8d-4f58-b096-3c8ddc1070aa" providerId="ADAL" clId="{D5A5FD23-54F6-4D2B-942F-539B464A4534}" dt="2024-02-26T14:02:27.894" v="1075"/>
        <pc:sldMkLst>
          <pc:docMk/>
          <pc:sldMk cId="1547365566" sldId="275"/>
        </pc:sldMkLst>
        <pc:spChg chg="mod">
          <ac:chgData name="Stringfellow, Kina F. DPI" userId="002858cf-6d8d-4f58-b096-3c8ddc1070aa" providerId="ADAL" clId="{D5A5FD23-54F6-4D2B-942F-539B464A4534}" dt="2024-02-26T13:54:43.408" v="954" actId="948"/>
          <ac:spMkLst>
            <pc:docMk/>
            <pc:sldMk cId="1547365566" sldId="275"/>
            <ac:spMk id="3" creationId="{00000000-0000-0000-0000-000000000000}"/>
          </ac:spMkLst>
        </pc:spChg>
        <pc:spChg chg="mod">
          <ac:chgData name="Stringfellow, Kina F. DPI" userId="002858cf-6d8d-4f58-b096-3c8ddc1070aa" providerId="ADAL" clId="{D5A5FD23-54F6-4D2B-942F-539B464A4534}" dt="2024-02-19T18:23:33.740" v="116"/>
          <ac:spMkLst>
            <pc:docMk/>
            <pc:sldMk cId="1547365566" sldId="275"/>
            <ac:spMk id="4" creationId="{E57A723E-00FA-6547-AD66-56F96CF7BE11}"/>
          </ac:spMkLst>
        </pc:spChg>
        <pc:spChg chg="mod">
          <ac:chgData name="Stringfellow, Kina F. DPI" userId="002858cf-6d8d-4f58-b096-3c8ddc1070aa" providerId="ADAL" clId="{D5A5FD23-54F6-4D2B-942F-539B464A4534}" dt="2024-02-26T13:52:41.595" v="908" actId="207"/>
          <ac:spMkLst>
            <pc:docMk/>
            <pc:sldMk cId="1547365566" sldId="275"/>
            <ac:spMk id="7" creationId="{33262DC7-3D70-C263-551A-7D9EA645F785}"/>
          </ac:spMkLst>
        </pc:spChg>
        <pc:picChg chg="mod">
          <ac:chgData name="Stringfellow, Kina F. DPI" userId="002858cf-6d8d-4f58-b096-3c8ddc1070aa" providerId="ADAL" clId="{D5A5FD23-54F6-4D2B-942F-539B464A4534}" dt="2024-02-19T18:18:43.620" v="31" actId="962"/>
          <ac:picMkLst>
            <pc:docMk/>
            <pc:sldMk cId="1547365566" sldId="275"/>
            <ac:picMk id="5" creationId="{627324FE-2EA4-2C6D-A32B-19BAE87D7F90}"/>
          </ac:picMkLst>
        </pc:picChg>
      </pc:sldChg>
      <pc:sldChg chg="modSp mod replTag delTag">
        <pc:chgData name="Stringfellow, Kina F. DPI" userId="002858cf-6d8d-4f58-b096-3c8ddc1070aa" providerId="ADAL" clId="{D5A5FD23-54F6-4D2B-942F-539B464A4534}" dt="2024-02-19T18:23:15.657" v="101"/>
        <pc:sldMkLst>
          <pc:docMk/>
          <pc:sldMk cId="950169420" sldId="276"/>
        </pc:sldMkLst>
        <pc:spChg chg="mod">
          <ac:chgData name="Stringfellow, Kina F. DPI" userId="002858cf-6d8d-4f58-b096-3c8ddc1070aa" providerId="ADAL" clId="{D5A5FD23-54F6-4D2B-942F-539B464A4534}" dt="2024-02-19T18:18:24.334" v="21" actId="13926"/>
          <ac:spMkLst>
            <pc:docMk/>
            <pc:sldMk cId="950169420" sldId="276"/>
            <ac:spMk id="3" creationId="{00000000-0000-0000-0000-000000000000}"/>
          </ac:spMkLst>
        </pc:spChg>
        <pc:spChg chg="mod">
          <ac:chgData name="Stringfellow, Kina F. DPI" userId="002858cf-6d8d-4f58-b096-3c8ddc1070aa" providerId="ADAL" clId="{D5A5FD23-54F6-4D2B-942F-539B464A4534}" dt="2024-02-19T18:23:15.657" v="101"/>
          <ac:spMkLst>
            <pc:docMk/>
            <pc:sldMk cId="950169420" sldId="276"/>
            <ac:spMk id="4" creationId="{E57A723E-00FA-6547-AD66-56F96CF7BE11}"/>
          </ac:spMkLst>
        </pc:spChg>
        <pc:picChg chg="mod">
          <ac:chgData name="Stringfellow, Kina F. DPI" userId="002858cf-6d8d-4f58-b096-3c8ddc1070aa" providerId="ADAL" clId="{D5A5FD23-54F6-4D2B-942F-539B464A4534}" dt="2024-02-19T18:18:18.822" v="20" actId="962"/>
          <ac:picMkLst>
            <pc:docMk/>
            <pc:sldMk cId="950169420" sldId="276"/>
            <ac:picMk id="5" creationId="{627324FE-2EA4-2C6D-A32B-19BAE87D7F90}"/>
          </ac:picMkLst>
        </pc:picChg>
      </pc:sldChg>
      <pc:sldChg chg="modSp mod replTag delTag">
        <pc:chgData name="Stringfellow, Kina F. DPI" userId="002858cf-6d8d-4f58-b096-3c8ddc1070aa" providerId="ADAL" clId="{D5A5FD23-54F6-4D2B-942F-539B464A4534}" dt="2024-02-26T14:01:11.705" v="1045"/>
        <pc:sldMkLst>
          <pc:docMk/>
          <pc:sldMk cId="2915750314" sldId="277"/>
        </pc:sldMkLst>
        <pc:spChg chg="mod">
          <ac:chgData name="Stringfellow, Kina F. DPI" userId="002858cf-6d8d-4f58-b096-3c8ddc1070aa" providerId="ADAL" clId="{D5A5FD23-54F6-4D2B-942F-539B464A4534}" dt="2024-02-26T13:55:26.695" v="965" actId="14100"/>
          <ac:spMkLst>
            <pc:docMk/>
            <pc:sldMk cId="2915750314" sldId="277"/>
            <ac:spMk id="3" creationId="{9868A534-2DD4-917B-B41D-8B32FC71C799}"/>
          </ac:spMkLst>
        </pc:spChg>
        <pc:spChg chg="mod">
          <ac:chgData name="Stringfellow, Kina F. DPI" userId="002858cf-6d8d-4f58-b096-3c8ddc1070aa" providerId="ADAL" clId="{D5A5FD23-54F6-4D2B-942F-539B464A4534}" dt="2024-02-19T18:25:57.242" v="121"/>
          <ac:spMkLst>
            <pc:docMk/>
            <pc:sldMk cId="2915750314" sldId="277"/>
            <ac:spMk id="4" creationId="{C306A77C-FF27-9A4E-5BDA-1CFD8129D908}"/>
          </ac:spMkLst>
        </pc:spChg>
        <pc:picChg chg="mod">
          <ac:chgData name="Stringfellow, Kina F. DPI" userId="002858cf-6d8d-4f58-b096-3c8ddc1070aa" providerId="ADAL" clId="{D5A5FD23-54F6-4D2B-942F-539B464A4534}" dt="2024-02-19T18:18:45.831" v="33" actId="962"/>
          <ac:picMkLst>
            <pc:docMk/>
            <pc:sldMk cId="2915750314" sldId="277"/>
            <ac:picMk id="5" creationId="{29B8DA2A-F0BD-B8A0-1D58-8BC3BC5F1686}"/>
          </ac:picMkLst>
        </pc:picChg>
        <pc:picChg chg="mod">
          <ac:chgData name="Stringfellow, Kina F. DPI" userId="002858cf-6d8d-4f58-b096-3c8ddc1070aa" providerId="ADAL" clId="{D5A5FD23-54F6-4D2B-942F-539B464A4534}" dt="2024-02-26T14:01:10.727" v="1043" actId="1582"/>
          <ac:picMkLst>
            <pc:docMk/>
            <pc:sldMk cId="2915750314" sldId="277"/>
            <ac:picMk id="8" creationId="{0187B688-663E-49BF-B449-888D2F10BBFB}"/>
          </ac:picMkLst>
        </pc:picChg>
      </pc:sldChg>
      <pc:sldChg chg="modSp mod replTag delTag">
        <pc:chgData name="Stringfellow, Kina F. DPI" userId="002858cf-6d8d-4f58-b096-3c8ddc1070aa" providerId="ADAL" clId="{D5A5FD23-54F6-4D2B-942F-539B464A4534}" dt="2024-02-26T14:01:04.315" v="1037" actId="1582"/>
        <pc:sldMkLst>
          <pc:docMk/>
          <pc:sldMk cId="2189971261" sldId="278"/>
        </pc:sldMkLst>
        <pc:spChg chg="mod">
          <ac:chgData name="Stringfellow, Kina F. DPI" userId="002858cf-6d8d-4f58-b096-3c8ddc1070aa" providerId="ADAL" clId="{D5A5FD23-54F6-4D2B-942F-539B464A4534}" dt="2024-02-26T13:56:27.320" v="989" actId="948"/>
          <ac:spMkLst>
            <pc:docMk/>
            <pc:sldMk cId="2189971261" sldId="278"/>
            <ac:spMk id="3" creationId="{9CB18358-FCAB-2F7E-41AE-A072849EBE7F}"/>
          </ac:spMkLst>
        </pc:spChg>
        <pc:spChg chg="mod">
          <ac:chgData name="Stringfellow, Kina F. DPI" userId="002858cf-6d8d-4f58-b096-3c8ddc1070aa" providerId="ADAL" clId="{D5A5FD23-54F6-4D2B-942F-539B464A4534}" dt="2024-02-19T18:26:00.382" v="124"/>
          <ac:spMkLst>
            <pc:docMk/>
            <pc:sldMk cId="2189971261" sldId="278"/>
            <ac:spMk id="4" creationId="{18B0A856-A3E5-A3E3-69B7-15EDE24A247C}"/>
          </ac:spMkLst>
        </pc:spChg>
        <pc:picChg chg="mod">
          <ac:chgData name="Stringfellow, Kina F. DPI" userId="002858cf-6d8d-4f58-b096-3c8ddc1070aa" providerId="ADAL" clId="{D5A5FD23-54F6-4D2B-942F-539B464A4534}" dt="2024-02-19T18:18:47.896" v="35" actId="962"/>
          <ac:picMkLst>
            <pc:docMk/>
            <pc:sldMk cId="2189971261" sldId="278"/>
            <ac:picMk id="5" creationId="{0E29B656-3952-CDB9-0BE9-3E85EB5638F1}"/>
          </ac:picMkLst>
        </pc:picChg>
        <pc:picChg chg="mod">
          <ac:chgData name="Stringfellow, Kina F. DPI" userId="002858cf-6d8d-4f58-b096-3c8ddc1070aa" providerId="ADAL" clId="{D5A5FD23-54F6-4D2B-942F-539B464A4534}" dt="2024-02-26T14:01:04.315" v="1037" actId="1582"/>
          <ac:picMkLst>
            <pc:docMk/>
            <pc:sldMk cId="2189971261" sldId="278"/>
            <ac:picMk id="7" creationId="{D6F47687-2D74-0A46-28B2-BEF0ED17C0A8}"/>
          </ac:picMkLst>
        </pc:picChg>
      </pc:sldChg>
      <pc:sldChg chg="delSp modSp mod replTag delTag">
        <pc:chgData name="Stringfellow, Kina F. DPI" userId="002858cf-6d8d-4f58-b096-3c8ddc1070aa" providerId="ADAL" clId="{D5A5FD23-54F6-4D2B-942F-539B464A4534}" dt="2024-02-26T14:00:43.783" v="1022" actId="1582"/>
        <pc:sldMkLst>
          <pc:docMk/>
          <pc:sldMk cId="158481356" sldId="279"/>
        </pc:sldMkLst>
        <pc:spChg chg="mod">
          <ac:chgData name="Stringfellow, Kina F. DPI" userId="002858cf-6d8d-4f58-b096-3c8ddc1070aa" providerId="ADAL" clId="{D5A5FD23-54F6-4D2B-942F-539B464A4534}" dt="2024-02-19T18:20:14.669" v="68" actId="33553"/>
          <ac:spMkLst>
            <pc:docMk/>
            <pc:sldMk cId="158481356" sldId="279"/>
            <ac:spMk id="2" creationId="{177B4627-C22C-2796-574A-F5F499EE4D7A}"/>
          </ac:spMkLst>
        </pc:spChg>
        <pc:spChg chg="mod">
          <ac:chgData name="Stringfellow, Kina F. DPI" userId="002858cf-6d8d-4f58-b096-3c8ddc1070aa" providerId="ADAL" clId="{D5A5FD23-54F6-4D2B-942F-539B464A4534}" dt="2024-02-26T14:00:29.965" v="1020"/>
          <ac:spMkLst>
            <pc:docMk/>
            <pc:sldMk cId="158481356" sldId="279"/>
            <ac:spMk id="3" creationId="{5360D4B2-406E-CD5B-6D9D-2FEBBCD53E6D}"/>
          </ac:spMkLst>
        </pc:spChg>
        <pc:spChg chg="del mod">
          <ac:chgData name="Stringfellow, Kina F. DPI" userId="002858cf-6d8d-4f58-b096-3c8ddc1070aa" providerId="ADAL" clId="{D5A5FD23-54F6-4D2B-942F-539B464A4534}" dt="2024-02-19T18:19:50.780" v="66" actId="478"/>
          <ac:spMkLst>
            <pc:docMk/>
            <pc:sldMk cId="158481356" sldId="279"/>
            <ac:spMk id="4" creationId="{F4BD7F9F-E4BD-2F6E-7180-702DB49A8776}"/>
          </ac:spMkLst>
        </pc:spChg>
        <pc:picChg chg="mod">
          <ac:chgData name="Stringfellow, Kina F. DPI" userId="002858cf-6d8d-4f58-b096-3c8ddc1070aa" providerId="ADAL" clId="{D5A5FD23-54F6-4D2B-942F-539B464A4534}" dt="2024-02-26T14:00:43.783" v="1022" actId="1582"/>
          <ac:picMkLst>
            <pc:docMk/>
            <pc:sldMk cId="158481356" sldId="279"/>
            <ac:picMk id="7" creationId="{FCE3ADBD-8DC8-00C7-AB7C-EF1BD9181BD8}"/>
          </ac:picMkLst>
        </pc:picChg>
        <pc:picChg chg="mod">
          <ac:chgData name="Stringfellow, Kina F. DPI" userId="002858cf-6d8d-4f58-b096-3c8ddc1070aa" providerId="ADAL" clId="{D5A5FD23-54F6-4D2B-942F-539B464A4534}" dt="2024-02-26T14:00:43.783" v="1022" actId="1582"/>
          <ac:picMkLst>
            <pc:docMk/>
            <pc:sldMk cId="158481356" sldId="279"/>
            <ac:picMk id="8" creationId="{1579CF2C-6247-6B9B-BF43-D800E2C35C1D}"/>
          </ac:picMkLst>
        </pc:picChg>
      </pc:sldChg>
      <pc:sldChg chg="modSp mod replTag delTag">
        <pc:chgData name="Stringfellow, Kina F. DPI" userId="002858cf-6d8d-4f58-b096-3c8ddc1070aa" providerId="ADAL" clId="{D5A5FD23-54F6-4D2B-942F-539B464A4534}" dt="2024-02-26T14:05:28.254" v="1115" actId="20577"/>
        <pc:sldMkLst>
          <pc:docMk/>
          <pc:sldMk cId="2301656903" sldId="281"/>
        </pc:sldMkLst>
        <pc:spChg chg="mod">
          <ac:chgData name="Stringfellow, Kina F. DPI" userId="002858cf-6d8d-4f58-b096-3c8ddc1070aa" providerId="ADAL" clId="{D5A5FD23-54F6-4D2B-942F-539B464A4534}" dt="2024-02-26T14:05:28.254" v="1115" actId="20577"/>
          <ac:spMkLst>
            <pc:docMk/>
            <pc:sldMk cId="2301656903" sldId="281"/>
            <ac:spMk id="3" creationId="{8F0150A6-7860-F257-A463-1502E4374947}"/>
          </ac:spMkLst>
        </pc:spChg>
        <pc:spChg chg="mod">
          <ac:chgData name="Stringfellow, Kina F. DPI" userId="002858cf-6d8d-4f58-b096-3c8ddc1070aa" providerId="ADAL" clId="{D5A5FD23-54F6-4D2B-942F-539B464A4534}" dt="2024-02-19T18:26:19.104" v="137"/>
          <ac:spMkLst>
            <pc:docMk/>
            <pc:sldMk cId="2301656903" sldId="281"/>
            <ac:spMk id="4" creationId="{80567C3C-67C2-4833-B039-301CCE3E12B7}"/>
          </ac:spMkLst>
        </pc:spChg>
        <pc:picChg chg="mod">
          <ac:chgData name="Stringfellow, Kina F. DPI" userId="002858cf-6d8d-4f58-b096-3c8ddc1070aa" providerId="ADAL" clId="{D5A5FD23-54F6-4D2B-942F-539B464A4534}" dt="2024-02-19T18:18:56.126" v="41" actId="962"/>
          <ac:picMkLst>
            <pc:docMk/>
            <pc:sldMk cId="2301656903" sldId="281"/>
            <ac:picMk id="5" creationId="{D61BD77E-CA03-6E3D-3CC0-F59AF66A85F5}"/>
          </ac:picMkLst>
        </pc:picChg>
      </pc:sldChg>
      <pc:sldChg chg="modSp mod replTag delTag">
        <pc:chgData name="Stringfellow, Kina F. DPI" userId="002858cf-6d8d-4f58-b096-3c8ddc1070aa" providerId="ADAL" clId="{D5A5FD23-54F6-4D2B-942F-539B464A4534}" dt="2024-02-26T13:54:22.228" v="947"/>
        <pc:sldMkLst>
          <pc:docMk/>
          <pc:sldMk cId="2313207832" sldId="282"/>
        </pc:sldMkLst>
        <pc:spChg chg="mod">
          <ac:chgData name="Stringfellow, Kina F. DPI" userId="002858cf-6d8d-4f58-b096-3c8ddc1070aa" providerId="ADAL" clId="{D5A5FD23-54F6-4D2B-942F-539B464A4534}" dt="2024-02-26T13:52:14.409" v="899" actId="207"/>
          <ac:spMkLst>
            <pc:docMk/>
            <pc:sldMk cId="2313207832" sldId="282"/>
            <ac:spMk id="3" creationId="{97B57CD4-C1DC-D6D2-59F6-76395FE02258}"/>
          </ac:spMkLst>
        </pc:spChg>
        <pc:spChg chg="mod">
          <ac:chgData name="Stringfellow, Kina F. DPI" userId="002858cf-6d8d-4f58-b096-3c8ddc1070aa" providerId="ADAL" clId="{D5A5FD23-54F6-4D2B-942F-539B464A4534}" dt="2024-02-19T18:23:30.619" v="113"/>
          <ac:spMkLst>
            <pc:docMk/>
            <pc:sldMk cId="2313207832" sldId="282"/>
            <ac:spMk id="4" creationId="{1A706DBA-37A3-8429-4923-68BD11E338C2}"/>
          </ac:spMkLst>
        </pc:spChg>
        <pc:spChg chg="mod">
          <ac:chgData name="Stringfellow, Kina F. DPI" userId="002858cf-6d8d-4f58-b096-3c8ddc1070aa" providerId="ADAL" clId="{D5A5FD23-54F6-4D2B-942F-539B464A4534}" dt="2024-02-26T13:48:16.002" v="831" actId="207"/>
          <ac:spMkLst>
            <pc:docMk/>
            <pc:sldMk cId="2313207832" sldId="282"/>
            <ac:spMk id="7" creationId="{AC6F9F90-F925-3262-B1B3-BEF300705CAB}"/>
          </ac:spMkLst>
        </pc:spChg>
        <pc:picChg chg="mod">
          <ac:chgData name="Stringfellow, Kina F. DPI" userId="002858cf-6d8d-4f58-b096-3c8ddc1070aa" providerId="ADAL" clId="{D5A5FD23-54F6-4D2B-942F-539B464A4534}" dt="2024-02-19T18:18:41.514" v="29" actId="962"/>
          <ac:picMkLst>
            <pc:docMk/>
            <pc:sldMk cId="2313207832" sldId="282"/>
            <ac:picMk id="5" creationId="{8F95CEFB-6AC3-6364-228C-A68AAE5D6FDA}"/>
          </ac:picMkLst>
        </pc:picChg>
      </pc:sldChg>
      <pc:sldChg chg="addSp delSp modSp mod replTag delTag addCm delCm modCm">
        <pc:chgData name="Stringfellow, Kina F. DPI" userId="002858cf-6d8d-4f58-b096-3c8ddc1070aa" providerId="ADAL" clId="{D5A5FD23-54F6-4D2B-942F-539B464A4534}" dt="2024-02-27T14:34:40.354" v="1297"/>
        <pc:sldMkLst>
          <pc:docMk/>
          <pc:sldMk cId="777017635" sldId="283"/>
        </pc:sldMkLst>
        <pc:spChg chg="mod">
          <ac:chgData name="Stringfellow, Kina F. DPI" userId="002858cf-6d8d-4f58-b096-3c8ddc1070aa" providerId="ADAL" clId="{D5A5FD23-54F6-4D2B-942F-539B464A4534}" dt="2024-02-19T18:27:47.875" v="149"/>
          <ac:spMkLst>
            <pc:docMk/>
            <pc:sldMk cId="777017635" sldId="283"/>
            <ac:spMk id="3" creationId="{D080BF28-D2CF-FF48-878A-06B580C6CE37}"/>
          </ac:spMkLst>
        </pc:spChg>
        <pc:spChg chg="mod">
          <ac:chgData name="Stringfellow, Kina F. DPI" userId="002858cf-6d8d-4f58-b096-3c8ddc1070aa" providerId="ADAL" clId="{D5A5FD23-54F6-4D2B-942F-539B464A4534}" dt="2024-02-27T14:34:07.996" v="1288" actId="20577"/>
          <ac:spMkLst>
            <pc:docMk/>
            <pc:sldMk cId="777017635" sldId="283"/>
            <ac:spMk id="5" creationId="{18FD42F6-8EFD-0685-4328-1E8CBB2BEBB1}"/>
          </ac:spMkLst>
        </pc:spChg>
        <pc:picChg chg="mod">
          <ac:chgData name="Stringfellow, Kina F. DPI" userId="002858cf-6d8d-4f58-b096-3c8ddc1070aa" providerId="ADAL" clId="{D5A5FD23-54F6-4D2B-942F-539B464A4534}" dt="2024-02-27T14:34:23.829" v="1291" actId="14100"/>
          <ac:picMkLst>
            <pc:docMk/>
            <pc:sldMk cId="777017635" sldId="283"/>
            <ac:picMk id="6" creationId="{EB6BEB43-5274-F008-DC15-7678026ADFE7}"/>
          </ac:picMkLst>
        </pc:picChg>
        <pc:picChg chg="del mod">
          <ac:chgData name="Stringfellow, Kina F. DPI" userId="002858cf-6d8d-4f58-b096-3c8ddc1070aa" providerId="ADAL" clId="{D5A5FD23-54F6-4D2B-942F-539B464A4534}" dt="2024-02-27T14:33:20.267" v="1258" actId="478"/>
          <ac:picMkLst>
            <pc:docMk/>
            <pc:sldMk cId="777017635" sldId="283"/>
            <ac:picMk id="1026" creationId="{693DCEFE-BC8B-DD6C-B00A-D2DC9BBA0095}"/>
          </ac:picMkLst>
        </pc:picChg>
        <pc:cxnChg chg="add mod">
          <ac:chgData name="Stringfellow, Kina F. DPI" userId="002858cf-6d8d-4f58-b096-3c8ddc1070aa" providerId="ADAL" clId="{D5A5FD23-54F6-4D2B-942F-539B464A4534}" dt="2024-02-27T14:34:38.186" v="1295" actId="962"/>
          <ac:cxnSpMkLst>
            <pc:docMk/>
            <pc:sldMk cId="777017635" sldId="283"/>
            <ac:cxnSpMk id="7" creationId="{0371F0B7-8311-8398-D237-99ED16A6F812}"/>
          </ac:cxnSpMkLst>
        </pc:cxnChg>
        <pc:extLst>
          <p:ext xmlns:p="http://schemas.openxmlformats.org/presentationml/2006/main" uri="{D6D511B9-2390-475A-947B-AFAB55BFBCF1}">
            <pc226:cmChg xmlns:pc226="http://schemas.microsoft.com/office/powerpoint/2022/06/main/command" chg="add del mod">
              <pc226:chgData name="Stringfellow, Kina F. DPI" userId="002858cf-6d8d-4f58-b096-3c8ddc1070aa" providerId="ADAL" clId="{D5A5FD23-54F6-4D2B-942F-539B464A4534}" dt="2024-02-27T14:33:12.015" v="1255"/>
              <pc2:cmMkLst xmlns:pc2="http://schemas.microsoft.com/office/powerpoint/2019/9/main/command">
                <pc:docMk/>
                <pc:sldMk cId="777017635" sldId="283"/>
                <pc2:cmMk id="{8384D811-C868-4E68-AC42-DE1CB73CEA20}"/>
              </pc2:cmMkLst>
            </pc226:cmChg>
          </p:ext>
        </pc:extLst>
      </pc:sldChg>
      <pc:sldChg chg="modSp mod replTag delTag">
        <pc:chgData name="Stringfellow, Kina F. DPI" userId="002858cf-6d8d-4f58-b096-3c8ddc1070aa" providerId="ADAL" clId="{D5A5FD23-54F6-4D2B-942F-539B464A4534}" dt="2024-02-26T14:06:10.671" v="1146"/>
        <pc:sldMkLst>
          <pc:docMk/>
          <pc:sldMk cId="2324048716" sldId="284"/>
        </pc:sldMkLst>
        <pc:spChg chg="mod">
          <ac:chgData name="Stringfellow, Kina F. DPI" userId="002858cf-6d8d-4f58-b096-3c8ddc1070aa" providerId="ADAL" clId="{D5A5FD23-54F6-4D2B-942F-539B464A4534}" dt="2024-02-19T18:27:43.084" v="146"/>
          <ac:spMkLst>
            <pc:docMk/>
            <pc:sldMk cId="2324048716" sldId="284"/>
            <ac:spMk id="3" creationId="{D080BF28-D2CF-FF48-878A-06B580C6CE37}"/>
          </ac:spMkLst>
        </pc:spChg>
        <pc:spChg chg="mod">
          <ac:chgData name="Stringfellow, Kina F. DPI" userId="002858cf-6d8d-4f58-b096-3c8ddc1070aa" providerId="ADAL" clId="{D5A5FD23-54F6-4D2B-942F-539B464A4534}" dt="2024-02-26T14:06:08.950" v="1144" actId="14100"/>
          <ac:spMkLst>
            <pc:docMk/>
            <pc:sldMk cId="2324048716" sldId="284"/>
            <ac:spMk id="5" creationId="{18FD42F6-8EFD-0685-4328-1E8CBB2BEBB1}"/>
          </ac:spMkLst>
        </pc:spChg>
        <pc:picChg chg="mod">
          <ac:chgData name="Stringfellow, Kina F. DPI" userId="002858cf-6d8d-4f58-b096-3c8ddc1070aa" providerId="ADAL" clId="{D5A5FD23-54F6-4D2B-942F-539B464A4534}" dt="2024-02-19T18:19:03.075" v="48" actId="962"/>
          <ac:picMkLst>
            <pc:docMk/>
            <pc:sldMk cId="2324048716" sldId="284"/>
            <ac:picMk id="1026" creationId="{693DCEFE-BC8B-DD6C-B00A-D2DC9BBA0095}"/>
          </ac:picMkLst>
        </pc:picChg>
      </pc:sldChg>
      <pc:sldChg chg="modSp mod replTag delTag">
        <pc:chgData name="Stringfellow, Kina F. DPI" userId="002858cf-6d8d-4f58-b096-3c8ddc1070aa" providerId="ADAL" clId="{D5A5FD23-54F6-4D2B-942F-539B464A4534}" dt="2024-02-26T14:05:58.182" v="1137" actId="14100"/>
        <pc:sldMkLst>
          <pc:docMk/>
          <pc:sldMk cId="2676549549" sldId="285"/>
        </pc:sldMkLst>
        <pc:spChg chg="mod">
          <ac:chgData name="Stringfellow, Kina F. DPI" userId="002858cf-6d8d-4f58-b096-3c8ddc1070aa" providerId="ADAL" clId="{D5A5FD23-54F6-4D2B-942F-539B464A4534}" dt="2024-02-19T18:27:37.063" v="143"/>
          <ac:spMkLst>
            <pc:docMk/>
            <pc:sldMk cId="2676549549" sldId="285"/>
            <ac:spMk id="3" creationId="{D080BF28-D2CF-FF48-878A-06B580C6CE37}"/>
          </ac:spMkLst>
        </pc:spChg>
        <pc:spChg chg="mod">
          <ac:chgData name="Stringfellow, Kina F. DPI" userId="002858cf-6d8d-4f58-b096-3c8ddc1070aa" providerId="ADAL" clId="{D5A5FD23-54F6-4D2B-942F-539B464A4534}" dt="2024-02-26T14:05:58.182" v="1137" actId="14100"/>
          <ac:spMkLst>
            <pc:docMk/>
            <pc:sldMk cId="2676549549" sldId="285"/>
            <ac:spMk id="5" creationId="{18FD42F6-8EFD-0685-4328-1E8CBB2BEBB1}"/>
          </ac:spMkLst>
        </pc:spChg>
        <pc:picChg chg="mod">
          <ac:chgData name="Stringfellow, Kina F. DPI" userId="002858cf-6d8d-4f58-b096-3c8ddc1070aa" providerId="ADAL" clId="{D5A5FD23-54F6-4D2B-942F-539B464A4534}" dt="2024-02-19T18:19:00.821" v="46" actId="962"/>
          <ac:picMkLst>
            <pc:docMk/>
            <pc:sldMk cId="2676549549" sldId="285"/>
            <ac:picMk id="1026" creationId="{693DCEFE-BC8B-DD6C-B00A-D2DC9BBA0095}"/>
          </ac:picMkLst>
        </pc:picChg>
      </pc:sldChg>
      <pc:sldChg chg="modSp mod replTag delTag">
        <pc:chgData name="Stringfellow, Kina F. DPI" userId="002858cf-6d8d-4f58-b096-3c8ddc1070aa" providerId="ADAL" clId="{D5A5FD23-54F6-4D2B-942F-539B464A4534}" dt="2024-02-26T13:37:04.064" v="447"/>
        <pc:sldMkLst>
          <pc:docMk/>
          <pc:sldMk cId="2532359588" sldId="286"/>
        </pc:sldMkLst>
        <pc:spChg chg="mod">
          <ac:chgData name="Stringfellow, Kina F. DPI" userId="002858cf-6d8d-4f58-b096-3c8ddc1070aa" providerId="ADAL" clId="{D5A5FD23-54F6-4D2B-942F-539B464A4534}" dt="2024-02-19T18:19:33.848" v="59" actId="33553"/>
          <ac:spMkLst>
            <pc:docMk/>
            <pc:sldMk cId="2532359588" sldId="286"/>
            <ac:spMk id="2" creationId="{F6DB043C-E640-710D-783D-8C2FFB39C747}"/>
          </ac:spMkLst>
        </pc:spChg>
      </pc:sldChg>
      <pc:sldChg chg="modSp mod replTag delTag addCm delCm">
        <pc:chgData name="Stringfellow, Kina F. DPI" userId="002858cf-6d8d-4f58-b096-3c8ddc1070aa" providerId="ADAL" clId="{D5A5FD23-54F6-4D2B-942F-539B464A4534}" dt="2024-02-27T14:32:31.939" v="1251"/>
        <pc:sldMkLst>
          <pc:docMk/>
          <pc:sldMk cId="653067600" sldId="287"/>
        </pc:sldMkLst>
        <pc:spChg chg="mod">
          <ac:chgData name="Stringfellow, Kina F. DPI" userId="002858cf-6d8d-4f58-b096-3c8ddc1070aa" providerId="ADAL" clId="{D5A5FD23-54F6-4D2B-942F-539B464A4534}" dt="2024-02-19T18:19:24.301" v="57" actId="33553"/>
          <ac:spMkLst>
            <pc:docMk/>
            <pc:sldMk cId="653067600" sldId="287"/>
            <ac:spMk id="2" creationId="{F6DB043C-E640-710D-783D-8C2FFB39C747}"/>
          </ac:spMkLst>
        </pc:spChg>
        <pc:spChg chg="mod ord">
          <ac:chgData name="Stringfellow, Kina F. DPI" userId="002858cf-6d8d-4f58-b096-3c8ddc1070aa" providerId="ADAL" clId="{D5A5FD23-54F6-4D2B-942F-539B464A4534}" dt="2024-02-26T13:32:07.308" v="259" actId="1076"/>
          <ac:spMkLst>
            <pc:docMk/>
            <pc:sldMk cId="653067600" sldId="287"/>
            <ac:spMk id="8" creationId="{9E0E9CF3-7FC5-4F80-4041-DDB9A2B84A09}"/>
          </ac:spMkLst>
        </pc:spChg>
        <pc:picChg chg="mod">
          <ac:chgData name="Stringfellow, Kina F. DPI" userId="002858cf-6d8d-4f58-b096-3c8ddc1070aa" providerId="ADAL" clId="{D5A5FD23-54F6-4D2B-942F-539B464A4534}" dt="2024-02-27T14:32:25.862" v="1248" actId="1582"/>
          <ac:picMkLst>
            <pc:docMk/>
            <pc:sldMk cId="653067600" sldId="287"/>
            <ac:picMk id="6" creationId="{52B680A9-2449-DE78-F979-E2E3BBB86E81}"/>
          </ac:picMkLst>
        </pc:picChg>
        <pc:extLst>
          <p:ext xmlns:p="http://schemas.openxmlformats.org/presentationml/2006/main" uri="{D6D511B9-2390-475A-947B-AFAB55BFBCF1}">
            <pc226:cmChg xmlns:pc226="http://schemas.microsoft.com/office/powerpoint/2022/06/main/command" chg="add del">
              <pc226:chgData name="Stringfellow, Kina F. DPI" userId="002858cf-6d8d-4f58-b096-3c8ddc1070aa" providerId="ADAL" clId="{D5A5FD23-54F6-4D2B-942F-539B464A4534}" dt="2024-02-27T14:32:27.883" v="1249"/>
              <pc2:cmMkLst xmlns:pc2="http://schemas.microsoft.com/office/powerpoint/2019/9/main/command">
                <pc:docMk/>
                <pc:sldMk cId="653067600" sldId="287"/>
                <pc2:cmMk id="{D053E28C-B62E-45C1-AFF0-743546DDD41B}"/>
              </pc2:cmMkLst>
            </pc226:cmChg>
          </p:ext>
        </pc:extLst>
      </pc:sldChg>
      <pc:sldChg chg="modSp mod replTag delTag">
        <pc:chgData name="Stringfellow, Kina F. DPI" userId="002858cf-6d8d-4f58-b096-3c8ddc1070aa" providerId="ADAL" clId="{D5A5FD23-54F6-4D2B-942F-539B464A4534}" dt="2024-02-26T13:47:59.596" v="812"/>
        <pc:sldMkLst>
          <pc:docMk/>
          <pc:sldMk cId="2795888948" sldId="288"/>
        </pc:sldMkLst>
        <pc:spChg chg="mod">
          <ac:chgData name="Stringfellow, Kina F. DPI" userId="002858cf-6d8d-4f58-b096-3c8ddc1070aa" providerId="ADAL" clId="{D5A5FD23-54F6-4D2B-942F-539B464A4534}" dt="2024-02-19T18:19:37.489" v="61" actId="33553"/>
          <ac:spMkLst>
            <pc:docMk/>
            <pc:sldMk cId="2795888948" sldId="288"/>
            <ac:spMk id="2" creationId="{F6DB043C-E640-710D-783D-8C2FFB39C747}"/>
          </ac:spMkLst>
        </pc:spChg>
        <pc:picChg chg="mod">
          <ac:chgData name="Stringfellow, Kina F. DPI" userId="002858cf-6d8d-4f58-b096-3c8ddc1070aa" providerId="ADAL" clId="{D5A5FD23-54F6-4D2B-942F-539B464A4534}" dt="2024-02-26T13:44:14.512" v="621" actId="1582"/>
          <ac:picMkLst>
            <pc:docMk/>
            <pc:sldMk cId="2795888948" sldId="288"/>
            <ac:picMk id="6" creationId="{A4184AA9-0281-5FA5-729E-EC3B19DDA9A0}"/>
          </ac:picMkLst>
        </pc:picChg>
        <pc:picChg chg="mod">
          <ac:chgData name="Stringfellow, Kina F. DPI" userId="002858cf-6d8d-4f58-b096-3c8ddc1070aa" providerId="ADAL" clId="{D5A5FD23-54F6-4D2B-942F-539B464A4534}" dt="2024-02-26T13:44:24.261" v="624" actId="1582"/>
          <ac:picMkLst>
            <pc:docMk/>
            <pc:sldMk cId="2795888948" sldId="288"/>
            <ac:picMk id="7" creationId="{AAC7F1A1-1D5C-D309-A37F-39A48E4DA4FC}"/>
          </ac:picMkLst>
        </pc:picChg>
      </pc:sldChg>
      <pc:sldChg chg="modSp mod replTag delTag">
        <pc:chgData name="Stringfellow, Kina F. DPI" userId="002858cf-6d8d-4f58-b096-3c8ddc1070aa" providerId="ADAL" clId="{D5A5FD23-54F6-4D2B-942F-539B464A4534}" dt="2024-02-26T14:00:57.160" v="1030"/>
        <pc:sldMkLst>
          <pc:docMk/>
          <pc:sldMk cId="793273632" sldId="289"/>
        </pc:sldMkLst>
        <pc:spChg chg="mod">
          <ac:chgData name="Stringfellow, Kina F. DPI" userId="002858cf-6d8d-4f58-b096-3c8ddc1070aa" providerId="ADAL" clId="{D5A5FD23-54F6-4D2B-942F-539B464A4534}" dt="2024-02-26T13:57:19.819" v="1001" actId="948"/>
          <ac:spMkLst>
            <pc:docMk/>
            <pc:sldMk cId="793273632" sldId="289"/>
            <ac:spMk id="3" creationId="{9CB18358-FCAB-2F7E-41AE-A072849EBE7F}"/>
          </ac:spMkLst>
        </pc:spChg>
        <pc:spChg chg="mod">
          <ac:chgData name="Stringfellow, Kina F. DPI" userId="002858cf-6d8d-4f58-b096-3c8ddc1070aa" providerId="ADAL" clId="{D5A5FD23-54F6-4D2B-942F-539B464A4534}" dt="2024-02-19T18:26:05.205" v="127"/>
          <ac:spMkLst>
            <pc:docMk/>
            <pc:sldMk cId="793273632" sldId="289"/>
            <ac:spMk id="4" creationId="{18B0A856-A3E5-A3E3-69B7-15EDE24A247C}"/>
          </ac:spMkLst>
        </pc:spChg>
        <pc:picChg chg="mod">
          <ac:chgData name="Stringfellow, Kina F. DPI" userId="002858cf-6d8d-4f58-b096-3c8ddc1070aa" providerId="ADAL" clId="{D5A5FD23-54F6-4D2B-942F-539B464A4534}" dt="2024-02-19T18:18:50.073" v="37" actId="962"/>
          <ac:picMkLst>
            <pc:docMk/>
            <pc:sldMk cId="793273632" sldId="289"/>
            <ac:picMk id="5" creationId="{0E29B656-3952-CDB9-0BE9-3E85EB5638F1}"/>
          </ac:picMkLst>
        </pc:picChg>
        <pc:picChg chg="mod">
          <ac:chgData name="Stringfellow, Kina F. DPI" userId="002858cf-6d8d-4f58-b096-3c8ddc1070aa" providerId="ADAL" clId="{D5A5FD23-54F6-4D2B-942F-539B464A4534}" dt="2024-02-26T14:00:55.229" v="1028" actId="1582"/>
          <ac:picMkLst>
            <pc:docMk/>
            <pc:sldMk cId="793273632" sldId="289"/>
            <ac:picMk id="6" creationId="{C596383D-5FA1-0F5D-43BA-05B44A5A3053}"/>
          </ac:picMkLst>
        </pc:picChg>
        <pc:picChg chg="mod">
          <ac:chgData name="Stringfellow, Kina F. DPI" userId="002858cf-6d8d-4f58-b096-3c8ddc1070aa" providerId="ADAL" clId="{D5A5FD23-54F6-4D2B-942F-539B464A4534}" dt="2024-02-26T14:00:55.229" v="1028" actId="1582"/>
          <ac:picMkLst>
            <pc:docMk/>
            <pc:sldMk cId="793273632" sldId="289"/>
            <ac:picMk id="8" creationId="{41DD0880-5C30-29EF-C592-84EF59184CE7}"/>
          </ac:picMkLst>
        </pc:picChg>
      </pc:sldChg>
      <pc:sldChg chg="modSp mod replTag delTag">
        <pc:chgData name="Stringfellow, Kina F. DPI" userId="002858cf-6d8d-4f58-b096-3c8ddc1070aa" providerId="ADAL" clId="{D5A5FD23-54F6-4D2B-942F-539B464A4534}" dt="2024-02-26T14:01:33.520" v="1053"/>
        <pc:sldMkLst>
          <pc:docMk/>
          <pc:sldMk cId="540293242" sldId="290"/>
        </pc:sldMkLst>
        <pc:spChg chg="mod">
          <ac:chgData name="Stringfellow, Kina F. DPI" userId="002858cf-6d8d-4f58-b096-3c8ddc1070aa" providerId="ADAL" clId="{D5A5FD23-54F6-4D2B-942F-539B464A4534}" dt="2024-02-26T14:01:31.408" v="1051"/>
          <ac:spMkLst>
            <pc:docMk/>
            <pc:sldMk cId="540293242" sldId="290"/>
            <ac:spMk id="3" creationId="{5360D4B2-406E-CD5B-6D9D-2FEBBCD53E6D}"/>
          </ac:spMkLst>
        </pc:spChg>
        <pc:spChg chg="mod">
          <ac:chgData name="Stringfellow, Kina F. DPI" userId="002858cf-6d8d-4f58-b096-3c8ddc1070aa" providerId="ADAL" clId="{D5A5FD23-54F6-4D2B-942F-539B464A4534}" dt="2024-02-19T18:26:10.894" v="130"/>
          <ac:spMkLst>
            <pc:docMk/>
            <pc:sldMk cId="540293242" sldId="290"/>
            <ac:spMk id="4" creationId="{F4BD7F9F-E4BD-2F6E-7180-702DB49A8776}"/>
          </ac:spMkLst>
        </pc:spChg>
        <pc:picChg chg="mod">
          <ac:chgData name="Stringfellow, Kina F. DPI" userId="002858cf-6d8d-4f58-b096-3c8ddc1070aa" providerId="ADAL" clId="{D5A5FD23-54F6-4D2B-942F-539B464A4534}" dt="2024-02-19T18:18:52.216" v="39" actId="962"/>
          <ac:picMkLst>
            <pc:docMk/>
            <pc:sldMk cId="540293242" sldId="290"/>
            <ac:picMk id="5" creationId="{D61505F5-C89F-70E6-12B0-EE41C81044E8}"/>
          </ac:picMkLst>
        </pc:picChg>
      </pc:sldChg>
      <pc:sldChg chg="modSp mod replTag delTag">
        <pc:chgData name="Stringfellow, Kina F. DPI" userId="002858cf-6d8d-4f58-b096-3c8ddc1070aa" providerId="ADAL" clId="{D5A5FD23-54F6-4D2B-942F-539B464A4534}" dt="2024-02-19T18:23:42.974" v="118"/>
        <pc:sldMkLst>
          <pc:docMk/>
          <pc:sldMk cId="2776981240" sldId="291"/>
        </pc:sldMkLst>
        <pc:spChg chg="mod">
          <ac:chgData name="Stringfellow, Kina F. DPI" userId="002858cf-6d8d-4f58-b096-3c8ddc1070aa" providerId="ADAL" clId="{D5A5FD23-54F6-4D2B-942F-539B464A4534}" dt="2024-02-19T18:19:42.271" v="63" actId="33553"/>
          <ac:spMkLst>
            <pc:docMk/>
            <pc:sldMk cId="2776981240" sldId="291"/>
            <ac:spMk id="2" creationId="{F6DB043C-E640-710D-783D-8C2FFB39C747}"/>
          </ac:spMkLst>
        </pc:spChg>
      </pc:sldChg>
      <pc:sldChg chg="modSp mod replTag delTag">
        <pc:chgData name="Stringfellow, Kina F. DPI" userId="002858cf-6d8d-4f58-b096-3c8ddc1070aa" providerId="ADAL" clId="{D5A5FD23-54F6-4D2B-942F-539B464A4534}" dt="2024-02-26T14:04:22.493" v="1103"/>
        <pc:sldMkLst>
          <pc:docMk/>
          <pc:sldMk cId="1045540909" sldId="292"/>
        </pc:sldMkLst>
        <pc:spChg chg="mod">
          <ac:chgData name="Stringfellow, Kina F. DPI" userId="002858cf-6d8d-4f58-b096-3c8ddc1070aa" providerId="ADAL" clId="{D5A5FD23-54F6-4D2B-942F-539B464A4534}" dt="2024-02-26T14:03:23.149" v="1092" actId="20577"/>
          <ac:spMkLst>
            <pc:docMk/>
            <pc:sldMk cId="1045540909" sldId="292"/>
            <ac:spMk id="3" creationId="{5360D4B2-406E-CD5B-6D9D-2FEBBCD53E6D}"/>
          </ac:spMkLst>
        </pc:spChg>
        <pc:spChg chg="mod">
          <ac:chgData name="Stringfellow, Kina F. DPI" userId="002858cf-6d8d-4f58-b096-3c8ddc1070aa" providerId="ADAL" clId="{D5A5FD23-54F6-4D2B-942F-539B464A4534}" dt="2024-02-19T18:26:16.311" v="134"/>
          <ac:spMkLst>
            <pc:docMk/>
            <pc:sldMk cId="1045540909" sldId="292"/>
            <ac:spMk id="4" creationId="{F4BD7F9F-E4BD-2F6E-7180-702DB49A8776}"/>
          </ac:spMkLst>
        </pc:spChg>
      </pc:sldChg>
      <pc:sldChg chg="modSp mod replTag delTag">
        <pc:chgData name="Stringfellow, Kina F. DPI" userId="002858cf-6d8d-4f58-b096-3c8ddc1070aa" providerId="ADAL" clId="{D5A5FD23-54F6-4D2B-942F-539B464A4534}" dt="2024-02-26T14:02:11.669" v="1062" actId="948"/>
        <pc:sldMkLst>
          <pc:docMk/>
          <pc:sldMk cId="4202319142" sldId="293"/>
        </pc:sldMkLst>
        <pc:spChg chg="mod">
          <ac:chgData name="Stringfellow, Kina F. DPI" userId="002858cf-6d8d-4f58-b096-3c8ddc1070aa" providerId="ADAL" clId="{D5A5FD23-54F6-4D2B-942F-539B464A4534}" dt="2024-02-26T14:02:11.669" v="1062" actId="948"/>
          <ac:spMkLst>
            <pc:docMk/>
            <pc:sldMk cId="4202319142" sldId="293"/>
            <ac:spMk id="3" creationId="{5360D4B2-406E-CD5B-6D9D-2FEBBCD53E6D}"/>
          </ac:spMkLst>
        </pc:spChg>
        <pc:spChg chg="mod">
          <ac:chgData name="Stringfellow, Kina F. DPI" userId="002858cf-6d8d-4f58-b096-3c8ddc1070aa" providerId="ADAL" clId="{D5A5FD23-54F6-4D2B-942F-539B464A4534}" dt="2024-02-19T18:26:13.494" v="132"/>
          <ac:spMkLst>
            <pc:docMk/>
            <pc:sldMk cId="4202319142" sldId="293"/>
            <ac:spMk id="4" creationId="{F4BD7F9F-E4BD-2F6E-7180-702DB49A8776}"/>
          </ac:spMkLst>
        </pc:spChg>
      </pc:sldChg>
      <pc:sldChg chg="add del replTag delTag">
        <pc:chgData name="Stringfellow, Kina F. DPI" userId="002858cf-6d8d-4f58-b096-3c8ddc1070aa" providerId="ADAL" clId="{D5A5FD23-54F6-4D2B-942F-539B464A4534}" dt="2024-02-26T14:10:04.070" v="1216" actId="47"/>
        <pc:sldMkLst>
          <pc:docMk/>
          <pc:sldMk cId="2065078125" sldId="294"/>
        </pc:sldMkLst>
      </pc:sldChg>
      <pc:sldChg chg="modSp mod replTag delTag">
        <pc:chgData name="Stringfellow, Kina F. DPI" userId="002858cf-6d8d-4f58-b096-3c8ddc1070aa" providerId="ADAL" clId="{D5A5FD23-54F6-4D2B-942F-539B464A4534}" dt="2024-02-26T14:07:33.880" v="1162" actId="14100"/>
        <pc:sldMkLst>
          <pc:docMk/>
          <pc:sldMk cId="824970753" sldId="295"/>
        </pc:sldMkLst>
        <pc:spChg chg="mod">
          <ac:chgData name="Stringfellow, Kina F. DPI" userId="002858cf-6d8d-4f58-b096-3c8ddc1070aa" providerId="ADAL" clId="{D5A5FD23-54F6-4D2B-942F-539B464A4534}" dt="2024-02-26T14:07:33.880" v="1162" actId="14100"/>
          <ac:spMkLst>
            <pc:docMk/>
            <pc:sldMk cId="824970753" sldId="295"/>
            <ac:spMk id="5" creationId="{18FD42F6-8EFD-0685-4328-1E8CBB2BEBB1}"/>
          </ac:spMkLst>
        </pc:spChg>
      </pc:sldChg>
      <pc:sldChg chg="modSp mod replTag delTag">
        <pc:chgData name="Stringfellow, Kina F. DPI" userId="002858cf-6d8d-4f58-b096-3c8ddc1070aa" providerId="ADAL" clId="{D5A5FD23-54F6-4D2B-942F-539B464A4534}" dt="2024-02-26T13:54:20.951" v="945" actId="1582"/>
        <pc:sldMkLst>
          <pc:docMk/>
          <pc:sldMk cId="3584880255" sldId="296"/>
        </pc:sldMkLst>
        <pc:picChg chg="mod">
          <ac:chgData name="Stringfellow, Kina F. DPI" userId="002858cf-6d8d-4f58-b096-3c8ddc1070aa" providerId="ADAL" clId="{D5A5FD23-54F6-4D2B-942F-539B464A4534}" dt="2024-02-26T13:54:20.951" v="945" actId="1582"/>
          <ac:picMkLst>
            <pc:docMk/>
            <pc:sldMk cId="3584880255" sldId="296"/>
            <ac:picMk id="4" creationId="{6DDBF3A0-BCEB-91BE-971B-A5F4DC0856A3}"/>
          </ac:picMkLst>
        </pc:picChg>
      </pc:sldChg>
      <pc:sldChg chg="add replTag delTag">
        <pc:chgData name="Stringfellow, Kina F. DPI" userId="002858cf-6d8d-4f58-b096-3c8ddc1070aa" providerId="ADAL" clId="{D5A5FD23-54F6-4D2B-942F-539B464A4534}" dt="2024-02-26T14:10:04.077" v="1218"/>
        <pc:sldMkLst>
          <pc:docMk/>
          <pc:sldMk cId="722508632" sldId="297"/>
        </pc:sldMkLst>
      </pc:sldChg>
    </pc:docChg>
  </pc:docChgLst>
  <pc:docChgLst>
    <pc:chgData name="Johanson, Yvette A.   DPI" userId="S::yvette.johanson@dpi.wi.gov::98bec2de-5b65-48f3-839c-8b4c4b87d338" providerId="AD" clId="Web-{43EC1FD2-341C-30FA-03DF-BD35948750A0}"/>
    <pc:docChg chg="modSld">
      <pc:chgData name="Johanson, Yvette A.   DPI" userId="S::yvette.johanson@dpi.wi.gov::98bec2de-5b65-48f3-839c-8b4c4b87d338" providerId="AD" clId="Web-{43EC1FD2-341C-30FA-03DF-BD35948750A0}" dt="2024-02-22T16:01:24.431" v="0"/>
      <pc:docMkLst>
        <pc:docMk/>
      </pc:docMkLst>
      <pc:sldChg chg="modNotes">
        <pc:chgData name="Johanson, Yvette A.   DPI" userId="S::yvette.johanson@dpi.wi.gov::98bec2de-5b65-48f3-839c-8b4c4b87d338" providerId="AD" clId="Web-{43EC1FD2-341C-30FA-03DF-BD35948750A0}" dt="2024-02-22T16:01:24.431" v="0"/>
        <pc:sldMkLst>
          <pc:docMk/>
          <pc:sldMk cId="824970753" sldId="295"/>
        </pc:sldMkLst>
      </pc:sldChg>
    </pc:docChg>
  </pc:docChgLst>
  <pc:docChgLst>
    <pc:chgData name="Janik, Jennifer S.   DPI" userId="S::jennifer.janik@dpi.wi.gov::2636c3d1-d815-41d0-9b79-5b2b46cd8faf" providerId="AD" clId="Web-{41D30E5A-87B1-62CD-17FC-F709E4F75DE8}"/>
    <pc:docChg chg="modSld">
      <pc:chgData name="Janik, Jennifer S.   DPI" userId="S::jennifer.janik@dpi.wi.gov::2636c3d1-d815-41d0-9b79-5b2b46cd8faf" providerId="AD" clId="Web-{41D30E5A-87B1-62CD-17FC-F709E4F75DE8}" dt="2024-01-19T22:09:03.449" v="12" actId="20577"/>
      <pc:docMkLst>
        <pc:docMk/>
      </pc:docMkLst>
      <pc:sldChg chg="modSp">
        <pc:chgData name="Janik, Jennifer S.   DPI" userId="S::jennifer.janik@dpi.wi.gov::2636c3d1-d815-41d0-9b79-5b2b46cd8faf" providerId="AD" clId="Web-{41D30E5A-87B1-62CD-17FC-F709E4F75DE8}" dt="2024-01-19T21:44:37.034" v="6" actId="20577"/>
        <pc:sldMkLst>
          <pc:docMk/>
          <pc:sldMk cId="2009083" sldId="260"/>
        </pc:sldMkLst>
        <pc:spChg chg="mod">
          <ac:chgData name="Janik, Jennifer S.   DPI" userId="S::jennifer.janik@dpi.wi.gov::2636c3d1-d815-41d0-9b79-5b2b46cd8faf" providerId="AD" clId="Web-{41D30E5A-87B1-62CD-17FC-F709E4F75DE8}" dt="2024-01-19T21:44:37.034" v="6" actId="20577"/>
          <ac:spMkLst>
            <pc:docMk/>
            <pc:sldMk cId="2009083" sldId="260"/>
            <ac:spMk id="11" creationId="{AF37ED59-D214-9989-0568-FE0E428AD17D}"/>
          </ac:spMkLst>
        </pc:spChg>
      </pc:sldChg>
      <pc:sldChg chg="modSp">
        <pc:chgData name="Janik, Jennifer S.   DPI" userId="S::jennifer.janik@dpi.wi.gov::2636c3d1-d815-41d0-9b79-5b2b46cd8faf" providerId="AD" clId="Web-{41D30E5A-87B1-62CD-17FC-F709E4F75DE8}" dt="2024-01-19T22:09:03.449" v="12" actId="20577"/>
        <pc:sldMkLst>
          <pc:docMk/>
          <pc:sldMk cId="1138151341" sldId="261"/>
        </pc:sldMkLst>
        <pc:spChg chg="mod">
          <ac:chgData name="Janik, Jennifer S.   DPI" userId="S::jennifer.janik@dpi.wi.gov::2636c3d1-d815-41d0-9b79-5b2b46cd8faf" providerId="AD" clId="Web-{41D30E5A-87B1-62CD-17FC-F709E4F75DE8}" dt="2024-01-19T22:09:03.449" v="12" actId="20577"/>
          <ac:spMkLst>
            <pc:docMk/>
            <pc:sldMk cId="1138151341" sldId="261"/>
            <ac:spMk id="3" creationId="{75C59916-804A-1828-2A2D-A8A8E84DD0A1}"/>
          </ac:spMkLst>
        </pc:spChg>
      </pc:sldChg>
    </pc:docChg>
  </pc:docChgLst>
  <pc:docChgLst>
    <pc:chgData name="Johanson, Yvette A.   DPI" userId="S::yvette.johanson@dpi.wi.gov::98bec2de-5b65-48f3-839c-8b4c4b87d338" providerId="AD" clId="Web-{DA72381C-2FF2-11E8-5EF3-61367E09176D}"/>
    <pc:docChg chg="addSld delSld modSld">
      <pc:chgData name="Johanson, Yvette A.   DPI" userId="S::yvette.johanson@dpi.wi.gov::98bec2de-5b65-48f3-839c-8b4c4b87d338" providerId="AD" clId="Web-{DA72381C-2FF2-11E8-5EF3-61367E09176D}" dt="2024-02-21T18:16:59.521" v="58" actId="20577"/>
      <pc:docMkLst>
        <pc:docMk/>
      </pc:docMkLst>
      <pc:sldChg chg="modSp">
        <pc:chgData name="Johanson, Yvette A.   DPI" userId="S::yvette.johanson@dpi.wi.gov::98bec2de-5b65-48f3-839c-8b4c4b87d338" providerId="AD" clId="Web-{DA72381C-2FF2-11E8-5EF3-61367E09176D}" dt="2024-02-21T18:15:02.892" v="4" actId="20577"/>
        <pc:sldMkLst>
          <pc:docMk/>
          <pc:sldMk cId="4185322060" sldId="257"/>
        </pc:sldMkLst>
        <pc:spChg chg="mod">
          <ac:chgData name="Johanson, Yvette A.   DPI" userId="S::yvette.johanson@dpi.wi.gov::98bec2de-5b65-48f3-839c-8b4c4b87d338" providerId="AD" clId="Web-{DA72381C-2FF2-11E8-5EF3-61367E09176D}" dt="2024-02-21T18:15:02.892" v="4" actId="20577"/>
          <ac:spMkLst>
            <pc:docMk/>
            <pc:sldMk cId="4185322060" sldId="257"/>
            <ac:spMk id="5" creationId="{B9D17383-12E5-D366-3714-CCFE469BB1EE}"/>
          </ac:spMkLst>
        </pc:spChg>
      </pc:sldChg>
      <pc:sldChg chg="delSp modSp add replId">
        <pc:chgData name="Johanson, Yvette A.   DPI" userId="S::yvette.johanson@dpi.wi.gov::98bec2de-5b65-48f3-839c-8b4c4b87d338" providerId="AD" clId="Web-{DA72381C-2FF2-11E8-5EF3-61367E09176D}" dt="2024-02-21T18:16:59.521" v="58" actId="20577"/>
        <pc:sldMkLst>
          <pc:docMk/>
          <pc:sldMk cId="824970753" sldId="295"/>
        </pc:sldMkLst>
        <pc:spChg chg="mod">
          <ac:chgData name="Johanson, Yvette A.   DPI" userId="S::yvette.johanson@dpi.wi.gov::98bec2de-5b65-48f3-839c-8b4c4b87d338" providerId="AD" clId="Web-{DA72381C-2FF2-11E8-5EF3-61367E09176D}" dt="2024-02-21T18:15:44.269" v="17" actId="20577"/>
          <ac:spMkLst>
            <pc:docMk/>
            <pc:sldMk cId="824970753" sldId="295"/>
            <ac:spMk id="2" creationId="{00000000-0000-0000-0000-000000000000}"/>
          </ac:spMkLst>
        </pc:spChg>
        <pc:spChg chg="mod">
          <ac:chgData name="Johanson, Yvette A.   DPI" userId="S::yvette.johanson@dpi.wi.gov::98bec2de-5b65-48f3-839c-8b4c4b87d338" providerId="AD" clId="Web-{DA72381C-2FF2-11E8-5EF3-61367E09176D}" dt="2024-02-21T18:16:59.521" v="58" actId="20577"/>
          <ac:spMkLst>
            <pc:docMk/>
            <pc:sldMk cId="824970753" sldId="295"/>
            <ac:spMk id="5" creationId="{18FD42F6-8EFD-0685-4328-1E8CBB2BEBB1}"/>
          </ac:spMkLst>
        </pc:spChg>
        <pc:picChg chg="del">
          <ac:chgData name="Johanson, Yvette A.   DPI" userId="S::yvette.johanson@dpi.wi.gov::98bec2de-5b65-48f3-839c-8b4c4b87d338" providerId="AD" clId="Web-{DA72381C-2FF2-11E8-5EF3-61367E09176D}" dt="2024-02-21T18:15:31.174" v="6"/>
          <ac:picMkLst>
            <pc:docMk/>
            <pc:sldMk cId="824970753" sldId="295"/>
            <ac:picMk id="6" creationId="{EB6BEB43-5274-F008-DC15-7678026ADFE7}"/>
          </ac:picMkLst>
        </pc:picChg>
        <pc:picChg chg="del">
          <ac:chgData name="Johanson, Yvette A.   DPI" userId="S::yvette.johanson@dpi.wi.gov::98bec2de-5b65-48f3-839c-8b4c4b87d338" providerId="AD" clId="Web-{DA72381C-2FF2-11E8-5EF3-61367E09176D}" dt="2024-02-21T18:15:38.003" v="7"/>
          <ac:picMkLst>
            <pc:docMk/>
            <pc:sldMk cId="824970753" sldId="295"/>
            <ac:picMk id="1026" creationId="{693DCEFE-BC8B-DD6C-B00A-D2DC9BBA0095}"/>
          </ac:picMkLst>
        </pc:picChg>
      </pc:sldChg>
      <pc:sldChg chg="add del replId">
        <pc:chgData name="Johanson, Yvette A.   DPI" userId="S::yvette.johanson@dpi.wi.gov::98bec2de-5b65-48f3-839c-8b4c4b87d338" providerId="AD" clId="Web-{DA72381C-2FF2-11E8-5EF3-61367E09176D}" dt="2024-02-21T18:15:55.956" v="31"/>
        <pc:sldMkLst>
          <pc:docMk/>
          <pc:sldMk cId="2257436867" sldId="296"/>
        </pc:sldMkLst>
      </pc:sldChg>
    </pc:docChg>
  </pc:docChgLst>
  <pc:docChgLst>
    <pc:chgData name="Johanson, Yvette A.   DPI" userId="S::yvette.johanson@dpi.wi.gov::98bec2de-5b65-48f3-839c-8b4c4b87d338" providerId="AD" clId="Web-{A86E7B44-509A-3FFF-96ED-C843D4067785}"/>
    <pc:docChg chg="modSld">
      <pc:chgData name="Johanson, Yvette A.   DPI" userId="S::yvette.johanson@dpi.wi.gov::98bec2de-5b65-48f3-839c-8b4c4b87d338" providerId="AD" clId="Web-{A86E7B44-509A-3FFF-96ED-C843D4067785}" dt="2024-02-13T14:52:25.880" v="1" actId="20577"/>
      <pc:docMkLst>
        <pc:docMk/>
      </pc:docMkLst>
      <pc:sldChg chg="modSp">
        <pc:chgData name="Johanson, Yvette A.   DPI" userId="S::yvette.johanson@dpi.wi.gov::98bec2de-5b65-48f3-839c-8b4c4b87d338" providerId="AD" clId="Web-{A86E7B44-509A-3FFF-96ED-C843D4067785}" dt="2024-02-13T14:52:25.880" v="1" actId="20577"/>
        <pc:sldMkLst>
          <pc:docMk/>
          <pc:sldMk cId="2324048716" sldId="284"/>
        </pc:sldMkLst>
        <pc:spChg chg="mod">
          <ac:chgData name="Johanson, Yvette A.   DPI" userId="S::yvette.johanson@dpi.wi.gov::98bec2de-5b65-48f3-839c-8b4c4b87d338" providerId="AD" clId="Web-{A86E7B44-509A-3FFF-96ED-C843D4067785}" dt="2024-02-13T14:52:25.880" v="1" actId="20577"/>
          <ac:spMkLst>
            <pc:docMk/>
            <pc:sldMk cId="2324048716" sldId="284"/>
            <ac:spMk id="5" creationId="{18FD42F6-8EFD-0685-4328-1E8CBB2BEBB1}"/>
          </ac:spMkLst>
        </pc:spChg>
      </pc:sldChg>
    </pc:docChg>
  </pc:docChgLst>
  <pc:docChgLst>
    <pc:chgData name="Shafaei, Jaidaa S. DPI" userId="S::jaidaa.shafaei@dpi.wi.gov::c536ff36-5547-4bc3-b36e-3556f040cb6b" providerId="AD" clId="Web-{33364371-E270-A001-4179-203CB32E8F26}"/>
    <pc:docChg chg="modSld sldOrd">
      <pc:chgData name="Shafaei, Jaidaa S. DPI" userId="S::jaidaa.shafaei@dpi.wi.gov::c536ff36-5547-4bc3-b36e-3556f040cb6b" providerId="AD" clId="Web-{33364371-E270-A001-4179-203CB32E8F26}" dt="2024-02-07T16:52:07.596" v="124" actId="20577"/>
      <pc:docMkLst>
        <pc:docMk/>
      </pc:docMkLst>
      <pc:sldChg chg="modSp">
        <pc:chgData name="Shafaei, Jaidaa S. DPI" userId="S::jaidaa.shafaei@dpi.wi.gov::c536ff36-5547-4bc3-b36e-3556f040cb6b" providerId="AD" clId="Web-{33364371-E270-A001-4179-203CB32E8F26}" dt="2024-02-07T16:52:07.596" v="124" actId="20577"/>
        <pc:sldMkLst>
          <pc:docMk/>
          <pc:sldMk cId="3724807888" sldId="267"/>
        </pc:sldMkLst>
        <pc:spChg chg="mod">
          <ac:chgData name="Shafaei, Jaidaa S. DPI" userId="S::jaidaa.shafaei@dpi.wi.gov::c536ff36-5547-4bc3-b36e-3556f040cb6b" providerId="AD" clId="Web-{33364371-E270-A001-4179-203CB32E8F26}" dt="2024-02-07T16:52:07.596" v="124" actId="20577"/>
          <ac:spMkLst>
            <pc:docMk/>
            <pc:sldMk cId="3724807888" sldId="267"/>
            <ac:spMk id="2" creationId="{00000000-0000-0000-0000-000000000000}"/>
          </ac:spMkLst>
        </pc:spChg>
        <pc:spChg chg="mod">
          <ac:chgData name="Shafaei, Jaidaa S. DPI" userId="S::jaidaa.shafaei@dpi.wi.gov::c536ff36-5547-4bc3-b36e-3556f040cb6b" providerId="AD" clId="Web-{33364371-E270-A001-4179-203CB32E8F26}" dt="2024-02-07T16:43:53.638" v="2" actId="20577"/>
          <ac:spMkLst>
            <pc:docMk/>
            <pc:sldMk cId="3724807888" sldId="267"/>
            <ac:spMk id="3" creationId="{00000000-0000-0000-0000-000000000000}"/>
          </ac:spMkLst>
        </pc:spChg>
      </pc:sldChg>
      <pc:sldChg chg="addSp modSp">
        <pc:chgData name="Shafaei, Jaidaa S. DPI" userId="S::jaidaa.shafaei@dpi.wi.gov::c536ff36-5547-4bc3-b36e-3556f040cb6b" providerId="AD" clId="Web-{33364371-E270-A001-4179-203CB32E8F26}" dt="2024-02-07T16:45:14.547" v="24" actId="20577"/>
        <pc:sldMkLst>
          <pc:docMk/>
          <pc:sldMk cId="4212891594" sldId="270"/>
        </pc:sldMkLst>
        <pc:spChg chg="mod">
          <ac:chgData name="Shafaei, Jaidaa S. DPI" userId="S::jaidaa.shafaei@dpi.wi.gov::c536ff36-5547-4bc3-b36e-3556f040cb6b" providerId="AD" clId="Web-{33364371-E270-A001-4179-203CB32E8F26}" dt="2024-02-07T16:44:44.249" v="6" actId="14100"/>
          <ac:spMkLst>
            <pc:docMk/>
            <pc:sldMk cId="4212891594" sldId="270"/>
            <ac:spMk id="3" creationId="{00000000-0000-0000-0000-000000000000}"/>
          </ac:spMkLst>
        </pc:spChg>
        <pc:spChg chg="add mod">
          <ac:chgData name="Shafaei, Jaidaa S. DPI" userId="S::jaidaa.shafaei@dpi.wi.gov::c536ff36-5547-4bc3-b36e-3556f040cb6b" providerId="AD" clId="Web-{33364371-E270-A001-4179-203CB32E8F26}" dt="2024-02-07T16:45:14.547" v="24" actId="20577"/>
          <ac:spMkLst>
            <pc:docMk/>
            <pc:sldMk cId="4212891594" sldId="270"/>
            <ac:spMk id="6" creationId="{AB7AE7C5-3519-64C8-DFDC-0392F89F18E5}"/>
          </ac:spMkLst>
        </pc:spChg>
      </pc:sldChg>
      <pc:sldChg chg="modSp">
        <pc:chgData name="Shafaei, Jaidaa S. DPI" userId="S::jaidaa.shafaei@dpi.wi.gov::c536ff36-5547-4bc3-b36e-3556f040cb6b" providerId="AD" clId="Web-{33364371-E270-A001-4179-203CB32E8F26}" dt="2024-02-07T16:45:36.064" v="25" actId="14100"/>
        <pc:sldMkLst>
          <pc:docMk/>
          <pc:sldMk cId="796706029" sldId="271"/>
        </pc:sldMkLst>
        <pc:spChg chg="mod">
          <ac:chgData name="Shafaei, Jaidaa S. DPI" userId="S::jaidaa.shafaei@dpi.wi.gov::c536ff36-5547-4bc3-b36e-3556f040cb6b" providerId="AD" clId="Web-{33364371-E270-A001-4179-203CB32E8F26}" dt="2024-02-07T16:45:36.064" v="25" actId="14100"/>
          <ac:spMkLst>
            <pc:docMk/>
            <pc:sldMk cId="796706029" sldId="271"/>
            <ac:spMk id="3" creationId="{00000000-0000-0000-0000-000000000000}"/>
          </ac:spMkLst>
        </pc:spChg>
      </pc:sldChg>
      <pc:sldChg chg="addSp modSp">
        <pc:chgData name="Shafaei, Jaidaa S. DPI" userId="S::jaidaa.shafaei@dpi.wi.gov::c536ff36-5547-4bc3-b36e-3556f040cb6b" providerId="AD" clId="Web-{33364371-E270-A001-4179-203CB32E8F26}" dt="2024-02-07T16:46:40.223" v="40"/>
        <pc:sldMkLst>
          <pc:docMk/>
          <pc:sldMk cId="2458238618" sldId="272"/>
        </pc:sldMkLst>
        <pc:spChg chg="mod">
          <ac:chgData name="Shafaei, Jaidaa S. DPI" userId="S::jaidaa.shafaei@dpi.wi.gov::c536ff36-5547-4bc3-b36e-3556f040cb6b" providerId="AD" clId="Web-{33364371-E270-A001-4179-203CB32E8F26}" dt="2024-02-07T16:45:50.736" v="27" actId="20577"/>
          <ac:spMkLst>
            <pc:docMk/>
            <pc:sldMk cId="2458238618" sldId="272"/>
            <ac:spMk id="3" creationId="{00000000-0000-0000-0000-000000000000}"/>
          </ac:spMkLst>
        </pc:spChg>
        <pc:spChg chg="add mod">
          <ac:chgData name="Shafaei, Jaidaa S. DPI" userId="S::jaidaa.shafaei@dpi.wi.gov::c536ff36-5547-4bc3-b36e-3556f040cb6b" providerId="AD" clId="Web-{33364371-E270-A001-4179-203CB32E8F26}" dt="2024-02-07T16:46:40.223" v="40"/>
          <ac:spMkLst>
            <pc:docMk/>
            <pc:sldMk cId="2458238618" sldId="272"/>
            <ac:spMk id="6" creationId="{28C84C44-D1FD-A57E-3F20-EF5965A81801}"/>
          </ac:spMkLst>
        </pc:spChg>
      </pc:sldChg>
      <pc:sldChg chg="modSp">
        <pc:chgData name="Shafaei, Jaidaa S. DPI" userId="S::jaidaa.shafaei@dpi.wi.gov::c536ff36-5547-4bc3-b36e-3556f040cb6b" providerId="AD" clId="Web-{33364371-E270-A001-4179-203CB32E8F26}" dt="2024-02-07T16:48:55.541" v="69" actId="20577"/>
        <pc:sldMkLst>
          <pc:docMk/>
          <pc:sldMk cId="2666242234" sldId="273"/>
        </pc:sldMkLst>
        <pc:spChg chg="mod">
          <ac:chgData name="Shafaei, Jaidaa S. DPI" userId="S::jaidaa.shafaei@dpi.wi.gov::c536ff36-5547-4bc3-b36e-3556f040cb6b" providerId="AD" clId="Web-{33364371-E270-A001-4179-203CB32E8F26}" dt="2024-02-07T16:48:55.541" v="69" actId="20577"/>
          <ac:spMkLst>
            <pc:docMk/>
            <pc:sldMk cId="2666242234" sldId="273"/>
            <ac:spMk id="3" creationId="{00000000-0000-0000-0000-000000000000}"/>
          </ac:spMkLst>
        </pc:spChg>
      </pc:sldChg>
      <pc:sldChg chg="ord">
        <pc:chgData name="Shafaei, Jaidaa S. DPI" userId="S::jaidaa.shafaei@dpi.wi.gov::c536ff36-5547-4bc3-b36e-3556f040cb6b" providerId="AD" clId="Web-{33364371-E270-A001-4179-203CB32E8F26}" dt="2024-02-07T16:51:42.720" v="113"/>
        <pc:sldMkLst>
          <pc:docMk/>
          <pc:sldMk cId="1547365566" sldId="275"/>
        </pc:sldMkLst>
      </pc:sldChg>
      <pc:sldChg chg="addSp modSp">
        <pc:chgData name="Shafaei, Jaidaa S. DPI" userId="S::jaidaa.shafaei@dpi.wi.gov::c536ff36-5547-4bc3-b36e-3556f040cb6b" providerId="AD" clId="Web-{33364371-E270-A001-4179-203CB32E8F26}" dt="2024-02-07T16:50:27.092" v="85" actId="14100"/>
        <pc:sldMkLst>
          <pc:docMk/>
          <pc:sldMk cId="2915750314" sldId="277"/>
        </pc:sldMkLst>
        <pc:spChg chg="add mod">
          <ac:chgData name="Shafaei, Jaidaa S. DPI" userId="S::jaidaa.shafaei@dpi.wi.gov::c536ff36-5547-4bc3-b36e-3556f040cb6b" providerId="AD" clId="Web-{33364371-E270-A001-4179-203CB32E8F26}" dt="2024-02-07T16:50:27.092" v="85" actId="14100"/>
          <ac:spMkLst>
            <pc:docMk/>
            <pc:sldMk cId="2915750314" sldId="277"/>
            <ac:spMk id="6" creationId="{9E340871-AEF9-1BFB-5499-F62339ADA864}"/>
          </ac:spMkLst>
        </pc:spChg>
      </pc:sldChg>
      <pc:sldChg chg="addSp modSp">
        <pc:chgData name="Shafaei, Jaidaa S. DPI" userId="S::jaidaa.shafaei@dpi.wi.gov::c536ff36-5547-4bc3-b36e-3556f040cb6b" providerId="AD" clId="Web-{33364371-E270-A001-4179-203CB32E8F26}" dt="2024-02-07T16:50:45.639" v="100"/>
        <pc:sldMkLst>
          <pc:docMk/>
          <pc:sldMk cId="2189971261" sldId="278"/>
        </pc:sldMkLst>
        <pc:spChg chg="add mod">
          <ac:chgData name="Shafaei, Jaidaa S. DPI" userId="S::jaidaa.shafaei@dpi.wi.gov::c536ff36-5547-4bc3-b36e-3556f040cb6b" providerId="AD" clId="Web-{33364371-E270-A001-4179-203CB32E8F26}" dt="2024-02-07T16:50:45.639" v="100"/>
          <ac:spMkLst>
            <pc:docMk/>
            <pc:sldMk cId="2189971261" sldId="278"/>
            <ac:spMk id="6" creationId="{C99D4763-EFA9-1804-825E-E03EE3936425}"/>
          </ac:spMkLst>
        </pc:spChg>
      </pc:sldChg>
      <pc:sldChg chg="addSp modSp">
        <pc:chgData name="Shafaei, Jaidaa S. DPI" userId="S::jaidaa.shafaei@dpi.wi.gov::c536ff36-5547-4bc3-b36e-3556f040cb6b" providerId="AD" clId="Web-{33364371-E270-A001-4179-203CB32E8F26}" dt="2024-02-07T16:51:15.250" v="109"/>
        <pc:sldMkLst>
          <pc:docMk/>
          <pc:sldMk cId="1798513024" sldId="280"/>
        </pc:sldMkLst>
        <pc:spChg chg="add mod">
          <ac:chgData name="Shafaei, Jaidaa S. DPI" userId="S::jaidaa.shafaei@dpi.wi.gov::c536ff36-5547-4bc3-b36e-3556f040cb6b" providerId="AD" clId="Web-{33364371-E270-A001-4179-203CB32E8F26}" dt="2024-02-07T16:51:15.250" v="109"/>
          <ac:spMkLst>
            <pc:docMk/>
            <pc:sldMk cId="1798513024" sldId="280"/>
            <ac:spMk id="6" creationId="{2D2E3908-D687-F020-DFFF-3846446283F6}"/>
          </ac:spMkLst>
        </pc:spChg>
      </pc:sldChg>
      <pc:sldChg chg="ord">
        <pc:chgData name="Shafaei, Jaidaa S. DPI" userId="S::jaidaa.shafaei@dpi.wi.gov::c536ff36-5547-4bc3-b36e-3556f040cb6b" providerId="AD" clId="Web-{33364371-E270-A001-4179-203CB32E8F26}" dt="2024-02-07T16:51:42.720" v="112"/>
        <pc:sldMkLst>
          <pc:docMk/>
          <pc:sldMk cId="2313207832" sldId="282"/>
        </pc:sldMkLst>
      </pc:sldChg>
    </pc:docChg>
  </pc:docChgLst>
  <pc:docChgLst>
    <pc:chgData name="Shafaei, Jaidaa S. DPI" userId="S::jaidaa.shafaei@dpi.wi.gov::c536ff36-5547-4bc3-b36e-3556f040cb6b" providerId="AD" clId="Web-{4D288C87-9768-F7C8-0A24-0C6D94166D56}"/>
    <pc:docChg chg="delSld modSld">
      <pc:chgData name="Shafaei, Jaidaa S. DPI" userId="S::jaidaa.shafaei@dpi.wi.gov::c536ff36-5547-4bc3-b36e-3556f040cb6b" providerId="AD" clId="Web-{4D288C87-9768-F7C8-0A24-0C6D94166D56}" dt="2024-02-29T18:34:00.580" v="659"/>
      <pc:docMkLst>
        <pc:docMk/>
      </pc:docMkLst>
      <pc:sldChg chg="modSp">
        <pc:chgData name="Shafaei, Jaidaa S. DPI" userId="S::jaidaa.shafaei@dpi.wi.gov::c536ff36-5547-4bc3-b36e-3556f040cb6b" providerId="AD" clId="Web-{4D288C87-9768-F7C8-0A24-0C6D94166D56}" dt="2024-02-28T17:05:03.207" v="514"/>
        <pc:sldMkLst>
          <pc:docMk/>
          <pc:sldMk cId="4185322060" sldId="257"/>
        </pc:sldMkLst>
        <pc:spChg chg="mod ord">
          <ac:chgData name="Shafaei, Jaidaa S. DPI" userId="S::jaidaa.shafaei@dpi.wi.gov::c536ff36-5547-4bc3-b36e-3556f040cb6b" providerId="AD" clId="Web-{4D288C87-9768-F7C8-0A24-0C6D94166D56}" dt="2024-02-28T17:05:03.207" v="514"/>
          <ac:spMkLst>
            <pc:docMk/>
            <pc:sldMk cId="4185322060" sldId="257"/>
            <ac:spMk id="2" creationId="{00000000-0000-0000-0000-000000000000}"/>
          </ac:spMkLst>
        </pc:spChg>
      </pc:sldChg>
      <pc:sldChg chg="modSp">
        <pc:chgData name="Shafaei, Jaidaa S. DPI" userId="S::jaidaa.shafaei@dpi.wi.gov::c536ff36-5547-4bc3-b36e-3556f040cb6b" providerId="AD" clId="Web-{4D288C87-9768-F7C8-0A24-0C6D94166D56}" dt="2024-02-28T16:58:13.885" v="465" actId="1076"/>
        <pc:sldMkLst>
          <pc:docMk/>
          <pc:sldMk cId="508557549" sldId="262"/>
        </pc:sldMkLst>
        <pc:spChg chg="mod">
          <ac:chgData name="Shafaei, Jaidaa S. DPI" userId="S::jaidaa.shafaei@dpi.wi.gov::c536ff36-5547-4bc3-b36e-3556f040cb6b" providerId="AD" clId="Web-{4D288C87-9768-F7C8-0A24-0C6D94166D56}" dt="2024-02-28T16:58:13.885" v="465" actId="1076"/>
          <ac:spMkLst>
            <pc:docMk/>
            <pc:sldMk cId="508557549" sldId="262"/>
            <ac:spMk id="5" creationId="{18FD42F6-8EFD-0685-4328-1E8CBB2BEBB1}"/>
          </ac:spMkLst>
        </pc:spChg>
      </pc:sldChg>
      <pc:sldChg chg="addSp modSp">
        <pc:chgData name="Shafaei, Jaidaa S. DPI" userId="S::jaidaa.shafaei@dpi.wi.gov::c536ff36-5547-4bc3-b36e-3556f040cb6b" providerId="AD" clId="Web-{4D288C87-9768-F7C8-0A24-0C6D94166D56}" dt="2024-02-28T17:01:21.686" v="502" actId="20577"/>
        <pc:sldMkLst>
          <pc:docMk/>
          <pc:sldMk cId="3724807888" sldId="267"/>
        </pc:sldMkLst>
        <pc:spChg chg="mod">
          <ac:chgData name="Shafaei, Jaidaa S. DPI" userId="S::jaidaa.shafaei@dpi.wi.gov::c536ff36-5547-4bc3-b36e-3556f040cb6b" providerId="AD" clId="Web-{4D288C87-9768-F7C8-0A24-0C6D94166D56}" dt="2024-02-28T16:40:18.890" v="221" actId="20577"/>
          <ac:spMkLst>
            <pc:docMk/>
            <pc:sldMk cId="3724807888" sldId="267"/>
            <ac:spMk id="2" creationId="{00000000-0000-0000-0000-000000000000}"/>
          </ac:spMkLst>
        </pc:spChg>
        <pc:spChg chg="mod">
          <ac:chgData name="Shafaei, Jaidaa S. DPI" userId="S::jaidaa.shafaei@dpi.wi.gov::c536ff36-5547-4bc3-b36e-3556f040cb6b" providerId="AD" clId="Web-{4D288C87-9768-F7C8-0A24-0C6D94166D56}" dt="2024-02-28T17:01:21.686" v="502" actId="20577"/>
          <ac:spMkLst>
            <pc:docMk/>
            <pc:sldMk cId="3724807888" sldId="267"/>
            <ac:spMk id="3" creationId="{00000000-0000-0000-0000-000000000000}"/>
          </ac:spMkLst>
        </pc:spChg>
        <pc:spChg chg="add mod ord">
          <ac:chgData name="Shafaei, Jaidaa S. DPI" userId="S::jaidaa.shafaei@dpi.wi.gov::c536ff36-5547-4bc3-b36e-3556f040cb6b" providerId="AD" clId="Web-{4D288C87-9768-F7C8-0A24-0C6D94166D56}" dt="2024-02-28T16:43:42.364" v="309" actId="14100"/>
          <ac:spMkLst>
            <pc:docMk/>
            <pc:sldMk cId="3724807888" sldId="267"/>
            <ac:spMk id="6" creationId="{9BD2E3D8-8ED3-6EC2-DF49-B2232ACBD5F1}"/>
          </ac:spMkLst>
        </pc:spChg>
        <pc:picChg chg="mod">
          <ac:chgData name="Shafaei, Jaidaa S. DPI" userId="S::jaidaa.shafaei@dpi.wi.gov::c536ff36-5547-4bc3-b36e-3556f040cb6b" providerId="AD" clId="Web-{4D288C87-9768-F7C8-0A24-0C6D94166D56}" dt="2024-02-28T16:43:39.489" v="308" actId="1076"/>
          <ac:picMkLst>
            <pc:docMk/>
            <pc:sldMk cId="3724807888" sldId="267"/>
            <ac:picMk id="5" creationId="{627324FE-2EA4-2C6D-A32B-19BAE87D7F90}"/>
          </ac:picMkLst>
        </pc:picChg>
      </pc:sldChg>
      <pc:sldChg chg="addSp modSp modNotes">
        <pc:chgData name="Shafaei, Jaidaa S. DPI" userId="S::jaidaa.shafaei@dpi.wi.gov::c536ff36-5547-4bc3-b36e-3556f040cb6b" providerId="AD" clId="Web-{4D288C87-9768-F7C8-0A24-0C6D94166D56}" dt="2024-02-29T17:04:18.092" v="521"/>
        <pc:sldMkLst>
          <pc:docMk/>
          <pc:sldMk cId="4212891594" sldId="270"/>
        </pc:sldMkLst>
        <pc:spChg chg="mod">
          <ac:chgData name="Shafaei, Jaidaa S. DPI" userId="S::jaidaa.shafaei@dpi.wi.gov::c536ff36-5547-4bc3-b36e-3556f040cb6b" providerId="AD" clId="Web-{4D288C87-9768-F7C8-0A24-0C6D94166D56}" dt="2024-02-28T16:55:56.850" v="448" actId="1076"/>
          <ac:spMkLst>
            <pc:docMk/>
            <pc:sldMk cId="4212891594" sldId="270"/>
            <ac:spMk id="3" creationId="{00000000-0000-0000-0000-000000000000}"/>
          </ac:spMkLst>
        </pc:spChg>
        <pc:spChg chg="add mod ord">
          <ac:chgData name="Shafaei, Jaidaa S. DPI" userId="S::jaidaa.shafaei@dpi.wi.gov::c536ff36-5547-4bc3-b36e-3556f040cb6b" providerId="AD" clId="Web-{4D288C87-9768-F7C8-0A24-0C6D94166D56}" dt="2024-02-28T16:25:56.057" v="8"/>
          <ac:spMkLst>
            <pc:docMk/>
            <pc:sldMk cId="4212891594" sldId="270"/>
            <ac:spMk id="6" creationId="{4FB1AE78-7115-4035-867C-966819DC9918}"/>
          </ac:spMkLst>
        </pc:spChg>
      </pc:sldChg>
      <pc:sldChg chg="addSp modSp">
        <pc:chgData name="Shafaei, Jaidaa S. DPI" userId="S::jaidaa.shafaei@dpi.wi.gov::c536ff36-5547-4bc3-b36e-3556f040cb6b" providerId="AD" clId="Web-{4D288C87-9768-F7C8-0A24-0C6D94166D56}" dt="2024-02-29T17:04:43.328" v="522" actId="14100"/>
        <pc:sldMkLst>
          <pc:docMk/>
          <pc:sldMk cId="796706029" sldId="271"/>
        </pc:sldMkLst>
        <pc:spChg chg="mod">
          <ac:chgData name="Shafaei, Jaidaa S. DPI" userId="S::jaidaa.shafaei@dpi.wi.gov::c536ff36-5547-4bc3-b36e-3556f040cb6b" providerId="AD" clId="Web-{4D288C87-9768-F7C8-0A24-0C6D94166D56}" dt="2024-02-28T17:02:06.484" v="506" actId="20577"/>
          <ac:spMkLst>
            <pc:docMk/>
            <pc:sldMk cId="796706029" sldId="271"/>
            <ac:spMk id="2" creationId="{00000000-0000-0000-0000-000000000000}"/>
          </ac:spMkLst>
        </pc:spChg>
        <pc:spChg chg="mod">
          <ac:chgData name="Shafaei, Jaidaa S. DPI" userId="S::jaidaa.shafaei@dpi.wi.gov::c536ff36-5547-4bc3-b36e-3556f040cb6b" providerId="AD" clId="Web-{4D288C87-9768-F7C8-0A24-0C6D94166D56}" dt="2024-02-29T17:04:43.328" v="522" actId="14100"/>
          <ac:spMkLst>
            <pc:docMk/>
            <pc:sldMk cId="796706029" sldId="271"/>
            <ac:spMk id="3" creationId="{00000000-0000-0000-0000-000000000000}"/>
          </ac:spMkLst>
        </pc:spChg>
        <pc:spChg chg="add mod ord">
          <ac:chgData name="Shafaei, Jaidaa S. DPI" userId="S::jaidaa.shafaei@dpi.wi.gov::c536ff36-5547-4bc3-b36e-3556f040cb6b" providerId="AD" clId="Web-{4D288C87-9768-F7C8-0A24-0C6D94166D56}" dt="2024-02-28T17:02:22.313" v="510"/>
          <ac:spMkLst>
            <pc:docMk/>
            <pc:sldMk cId="796706029" sldId="271"/>
            <ac:spMk id="6" creationId="{A76C976A-7599-298A-3BA4-898EB6457F4F}"/>
          </ac:spMkLst>
        </pc:spChg>
      </pc:sldChg>
      <pc:sldChg chg="modSp">
        <pc:chgData name="Shafaei, Jaidaa S. DPI" userId="S::jaidaa.shafaei@dpi.wi.gov::c536ff36-5547-4bc3-b36e-3556f040cb6b" providerId="AD" clId="Web-{4D288C87-9768-F7C8-0A24-0C6D94166D56}" dt="2024-02-28T16:59:59.934" v="491" actId="14100"/>
        <pc:sldMkLst>
          <pc:docMk/>
          <pc:sldMk cId="2458238618" sldId="272"/>
        </pc:sldMkLst>
        <pc:spChg chg="mod">
          <ac:chgData name="Shafaei, Jaidaa S. DPI" userId="S::jaidaa.shafaei@dpi.wi.gov::c536ff36-5547-4bc3-b36e-3556f040cb6b" providerId="AD" clId="Web-{4D288C87-9768-F7C8-0A24-0C6D94166D56}" dt="2024-02-28T16:59:59.934" v="491" actId="14100"/>
          <ac:spMkLst>
            <pc:docMk/>
            <pc:sldMk cId="2458238618" sldId="272"/>
            <ac:spMk id="3" creationId="{00000000-0000-0000-0000-000000000000}"/>
          </ac:spMkLst>
        </pc:spChg>
      </pc:sldChg>
      <pc:sldChg chg="modSp">
        <pc:chgData name="Shafaei, Jaidaa S. DPI" userId="S::jaidaa.shafaei@dpi.wi.gov::c536ff36-5547-4bc3-b36e-3556f040cb6b" providerId="AD" clId="Web-{4D288C87-9768-F7C8-0A24-0C6D94166D56}" dt="2024-02-28T16:50:22.030" v="423" actId="20577"/>
        <pc:sldMkLst>
          <pc:docMk/>
          <pc:sldMk cId="2666242234" sldId="273"/>
        </pc:sldMkLst>
        <pc:spChg chg="mod">
          <ac:chgData name="Shafaei, Jaidaa S. DPI" userId="S::jaidaa.shafaei@dpi.wi.gov::c536ff36-5547-4bc3-b36e-3556f040cb6b" providerId="AD" clId="Web-{4D288C87-9768-F7C8-0A24-0C6D94166D56}" dt="2024-02-28T16:50:22.030" v="423" actId="20577"/>
          <ac:spMkLst>
            <pc:docMk/>
            <pc:sldMk cId="2666242234" sldId="273"/>
            <ac:spMk id="3" creationId="{00000000-0000-0000-0000-000000000000}"/>
          </ac:spMkLst>
        </pc:spChg>
      </pc:sldChg>
      <pc:sldChg chg="modSp">
        <pc:chgData name="Shafaei, Jaidaa S. DPI" userId="S::jaidaa.shafaei@dpi.wi.gov::c536ff36-5547-4bc3-b36e-3556f040cb6b" providerId="AD" clId="Web-{4D288C87-9768-F7C8-0A24-0C6D94166D56}" dt="2024-02-28T16:56:13.070" v="450" actId="1076"/>
        <pc:sldMkLst>
          <pc:docMk/>
          <pc:sldMk cId="117349606" sldId="274"/>
        </pc:sldMkLst>
        <pc:spChg chg="mod">
          <ac:chgData name="Shafaei, Jaidaa S. DPI" userId="S::jaidaa.shafaei@dpi.wi.gov::c536ff36-5547-4bc3-b36e-3556f040cb6b" providerId="AD" clId="Web-{4D288C87-9768-F7C8-0A24-0C6D94166D56}" dt="2024-02-28T16:56:13.070" v="450" actId="1076"/>
          <ac:spMkLst>
            <pc:docMk/>
            <pc:sldMk cId="117349606" sldId="274"/>
            <ac:spMk id="3" creationId="{00000000-0000-0000-0000-000000000000}"/>
          </ac:spMkLst>
        </pc:spChg>
      </pc:sldChg>
      <pc:sldChg chg="modSp">
        <pc:chgData name="Shafaei, Jaidaa S. DPI" userId="S::jaidaa.shafaei@dpi.wi.gov::c536ff36-5547-4bc3-b36e-3556f040cb6b" providerId="AD" clId="Web-{4D288C87-9768-F7C8-0A24-0C6D94166D56}" dt="2024-02-28T16:56:25.695" v="452" actId="1076"/>
        <pc:sldMkLst>
          <pc:docMk/>
          <pc:sldMk cId="1547365566" sldId="275"/>
        </pc:sldMkLst>
        <pc:spChg chg="mod">
          <ac:chgData name="Shafaei, Jaidaa S. DPI" userId="S::jaidaa.shafaei@dpi.wi.gov::c536ff36-5547-4bc3-b36e-3556f040cb6b" providerId="AD" clId="Web-{4D288C87-9768-F7C8-0A24-0C6D94166D56}" dt="2024-02-28T16:56:25.695" v="452" actId="1076"/>
          <ac:spMkLst>
            <pc:docMk/>
            <pc:sldMk cId="1547365566" sldId="275"/>
            <ac:spMk id="3" creationId="{00000000-0000-0000-0000-000000000000}"/>
          </ac:spMkLst>
        </pc:spChg>
      </pc:sldChg>
      <pc:sldChg chg="del">
        <pc:chgData name="Shafaei, Jaidaa S. DPI" userId="S::jaidaa.shafaei@dpi.wi.gov::c536ff36-5547-4bc3-b36e-3556f040cb6b" providerId="AD" clId="Web-{4D288C87-9768-F7C8-0A24-0C6D94166D56}" dt="2024-02-28T16:28:16.670" v="36"/>
        <pc:sldMkLst>
          <pc:docMk/>
          <pc:sldMk cId="950169420" sldId="276"/>
        </pc:sldMkLst>
      </pc:sldChg>
      <pc:sldChg chg="addSp modSp">
        <pc:chgData name="Shafaei, Jaidaa S. DPI" userId="S::jaidaa.shafaei@dpi.wi.gov::c536ff36-5547-4bc3-b36e-3556f040cb6b" providerId="AD" clId="Web-{4D288C87-9768-F7C8-0A24-0C6D94166D56}" dt="2024-02-28T16:29:13.187" v="45" actId="1076"/>
        <pc:sldMkLst>
          <pc:docMk/>
          <pc:sldMk cId="2915750314" sldId="277"/>
        </pc:sldMkLst>
        <pc:picChg chg="add mod ord">
          <ac:chgData name="Shafaei, Jaidaa S. DPI" userId="S::jaidaa.shafaei@dpi.wi.gov::c536ff36-5547-4bc3-b36e-3556f040cb6b" providerId="AD" clId="Web-{4D288C87-9768-F7C8-0A24-0C6D94166D56}" dt="2024-02-28T16:29:04.859" v="42"/>
          <ac:picMkLst>
            <pc:docMk/>
            <pc:sldMk cId="2915750314" sldId="277"/>
            <ac:picMk id="6" creationId="{D9683BE2-C2BB-2D18-470D-B4F9A088BA8C}"/>
          </ac:picMkLst>
        </pc:picChg>
        <pc:picChg chg="mod">
          <ac:chgData name="Shafaei, Jaidaa S. DPI" userId="S::jaidaa.shafaei@dpi.wi.gov::c536ff36-5547-4bc3-b36e-3556f040cb6b" providerId="AD" clId="Web-{4D288C87-9768-F7C8-0A24-0C6D94166D56}" dt="2024-02-28T16:29:13.187" v="45" actId="1076"/>
          <ac:picMkLst>
            <pc:docMk/>
            <pc:sldMk cId="2915750314" sldId="277"/>
            <ac:picMk id="8" creationId="{0187B688-663E-49BF-B449-888D2F10BBFB}"/>
          </ac:picMkLst>
        </pc:picChg>
      </pc:sldChg>
      <pc:sldChg chg="addSp modSp">
        <pc:chgData name="Shafaei, Jaidaa S. DPI" userId="S::jaidaa.shafaei@dpi.wi.gov::c536ff36-5547-4bc3-b36e-3556f040cb6b" providerId="AD" clId="Web-{4D288C87-9768-F7C8-0A24-0C6D94166D56}" dt="2024-02-28T16:57:05.258" v="457" actId="20577"/>
        <pc:sldMkLst>
          <pc:docMk/>
          <pc:sldMk cId="2189971261" sldId="278"/>
        </pc:sldMkLst>
        <pc:spChg chg="mod">
          <ac:chgData name="Shafaei, Jaidaa S. DPI" userId="S::jaidaa.shafaei@dpi.wi.gov::c536ff36-5547-4bc3-b36e-3556f040cb6b" providerId="AD" clId="Web-{4D288C87-9768-F7C8-0A24-0C6D94166D56}" dt="2024-02-28T16:57:05.258" v="457" actId="20577"/>
          <ac:spMkLst>
            <pc:docMk/>
            <pc:sldMk cId="2189971261" sldId="278"/>
            <ac:spMk id="3" creationId="{9CB18358-FCAB-2F7E-41AE-A072849EBE7F}"/>
          </ac:spMkLst>
        </pc:spChg>
        <pc:picChg chg="add mod ord">
          <ac:chgData name="Shafaei, Jaidaa S. DPI" userId="S::jaidaa.shafaei@dpi.wi.gov::c536ff36-5547-4bc3-b36e-3556f040cb6b" providerId="AD" clId="Web-{4D288C87-9768-F7C8-0A24-0C6D94166D56}" dt="2024-02-28T16:56:33.680" v="454" actId="1076"/>
          <ac:picMkLst>
            <pc:docMk/>
            <pc:sldMk cId="2189971261" sldId="278"/>
            <ac:picMk id="6" creationId="{A4406246-7132-9369-9652-4C254944C890}"/>
          </ac:picMkLst>
        </pc:picChg>
      </pc:sldChg>
      <pc:sldChg chg="addSp modSp">
        <pc:chgData name="Shafaei, Jaidaa S. DPI" userId="S::jaidaa.shafaei@dpi.wi.gov::c536ff36-5547-4bc3-b36e-3556f040cb6b" providerId="AD" clId="Web-{4D288C87-9768-F7C8-0A24-0C6D94166D56}" dt="2024-02-28T16:51:36.641" v="432" actId="1076"/>
        <pc:sldMkLst>
          <pc:docMk/>
          <pc:sldMk cId="158481356" sldId="279"/>
        </pc:sldMkLst>
        <pc:spChg chg="mod">
          <ac:chgData name="Shafaei, Jaidaa S. DPI" userId="S::jaidaa.shafaei@dpi.wi.gov::c536ff36-5547-4bc3-b36e-3556f040cb6b" providerId="AD" clId="Web-{4D288C87-9768-F7C8-0A24-0C6D94166D56}" dt="2024-02-28T16:51:27.438" v="430" actId="14100"/>
          <ac:spMkLst>
            <pc:docMk/>
            <pc:sldMk cId="158481356" sldId="279"/>
            <ac:spMk id="3" creationId="{5360D4B2-406E-CD5B-6D9D-2FEBBCD53E6D}"/>
          </ac:spMkLst>
        </pc:spChg>
        <pc:picChg chg="add mod ord">
          <ac:chgData name="Shafaei, Jaidaa S. DPI" userId="S::jaidaa.shafaei@dpi.wi.gov::c536ff36-5547-4bc3-b36e-3556f040cb6b" providerId="AD" clId="Web-{4D288C87-9768-F7C8-0A24-0C6D94166D56}" dt="2024-02-28T16:29:43.563" v="52"/>
          <ac:picMkLst>
            <pc:docMk/>
            <pc:sldMk cId="158481356" sldId="279"/>
            <ac:picMk id="4" creationId="{EF98E1A4-ADF6-9A61-2A4D-B81FDC4AC4A9}"/>
          </ac:picMkLst>
        </pc:picChg>
        <pc:picChg chg="mod">
          <ac:chgData name="Shafaei, Jaidaa S. DPI" userId="S::jaidaa.shafaei@dpi.wi.gov::c536ff36-5547-4bc3-b36e-3556f040cb6b" providerId="AD" clId="Web-{4D288C87-9768-F7C8-0A24-0C6D94166D56}" dt="2024-02-28T16:51:36.641" v="432" actId="1076"/>
          <ac:picMkLst>
            <pc:docMk/>
            <pc:sldMk cId="158481356" sldId="279"/>
            <ac:picMk id="7" creationId="{FCE3ADBD-8DC8-00C7-AB7C-EF1BD9181BD8}"/>
          </ac:picMkLst>
        </pc:picChg>
        <pc:picChg chg="mod">
          <ac:chgData name="Shafaei, Jaidaa S. DPI" userId="S::jaidaa.shafaei@dpi.wi.gov::c536ff36-5547-4bc3-b36e-3556f040cb6b" providerId="AD" clId="Web-{4D288C87-9768-F7C8-0A24-0C6D94166D56}" dt="2024-02-28T16:51:33.250" v="431" actId="1076"/>
          <ac:picMkLst>
            <pc:docMk/>
            <pc:sldMk cId="158481356" sldId="279"/>
            <ac:picMk id="8" creationId="{1579CF2C-6247-6B9B-BF43-D800E2C35C1D}"/>
          </ac:picMkLst>
        </pc:picChg>
      </pc:sldChg>
      <pc:sldChg chg="modSp">
        <pc:chgData name="Shafaei, Jaidaa S. DPI" userId="S::jaidaa.shafaei@dpi.wi.gov::c536ff36-5547-4bc3-b36e-3556f040cb6b" providerId="AD" clId="Web-{4D288C87-9768-F7C8-0A24-0C6D94166D56}" dt="2024-02-28T16:58:06.010" v="464" actId="20577"/>
        <pc:sldMkLst>
          <pc:docMk/>
          <pc:sldMk cId="2301656903" sldId="281"/>
        </pc:sldMkLst>
        <pc:spChg chg="mod">
          <ac:chgData name="Shafaei, Jaidaa S. DPI" userId="S::jaidaa.shafaei@dpi.wi.gov::c536ff36-5547-4bc3-b36e-3556f040cb6b" providerId="AD" clId="Web-{4D288C87-9768-F7C8-0A24-0C6D94166D56}" dt="2024-02-28T16:58:06.010" v="464" actId="20577"/>
          <ac:spMkLst>
            <pc:docMk/>
            <pc:sldMk cId="2301656903" sldId="281"/>
            <ac:spMk id="3" creationId="{8F0150A6-7860-F257-A463-1502E4374947}"/>
          </ac:spMkLst>
        </pc:spChg>
      </pc:sldChg>
      <pc:sldChg chg="modSp">
        <pc:chgData name="Shafaei, Jaidaa S. DPI" userId="S::jaidaa.shafaei@dpi.wi.gov::c536ff36-5547-4bc3-b36e-3556f040cb6b" providerId="AD" clId="Web-{4D288C87-9768-F7C8-0A24-0C6D94166D56}" dt="2024-02-28T16:56:17.476" v="451" actId="1076"/>
        <pc:sldMkLst>
          <pc:docMk/>
          <pc:sldMk cId="2313207832" sldId="282"/>
        </pc:sldMkLst>
        <pc:spChg chg="mod">
          <ac:chgData name="Shafaei, Jaidaa S. DPI" userId="S::jaidaa.shafaei@dpi.wi.gov::c536ff36-5547-4bc3-b36e-3556f040cb6b" providerId="AD" clId="Web-{4D288C87-9768-F7C8-0A24-0C6D94166D56}" dt="2024-02-28T16:56:17.476" v="451" actId="1076"/>
          <ac:spMkLst>
            <pc:docMk/>
            <pc:sldMk cId="2313207832" sldId="282"/>
            <ac:spMk id="3" creationId="{97B57CD4-C1DC-D6D2-59F6-76395FE02258}"/>
          </ac:spMkLst>
        </pc:spChg>
      </pc:sldChg>
      <pc:sldChg chg="addSp delSp modSp mod modShow">
        <pc:chgData name="Shafaei, Jaidaa S. DPI" userId="S::jaidaa.shafaei@dpi.wi.gov::c536ff36-5547-4bc3-b36e-3556f040cb6b" providerId="AD" clId="Web-{4D288C87-9768-F7C8-0A24-0C6D94166D56}" dt="2024-02-29T18:34:00.580" v="659"/>
        <pc:sldMkLst>
          <pc:docMk/>
          <pc:sldMk cId="2532359588" sldId="286"/>
        </pc:sldMkLst>
        <pc:spChg chg="del">
          <ac:chgData name="Shafaei, Jaidaa S. DPI" userId="S::jaidaa.shafaei@dpi.wi.gov::c536ff36-5547-4bc3-b36e-3556f040cb6b" providerId="AD" clId="Web-{4D288C87-9768-F7C8-0A24-0C6D94166D56}" dt="2024-02-29T18:24:01.754" v="523"/>
          <ac:spMkLst>
            <pc:docMk/>
            <pc:sldMk cId="2532359588" sldId="286"/>
            <ac:spMk id="3" creationId="{9C53A8EE-FB23-FEB3-A403-596718D0A3EF}"/>
          </ac:spMkLst>
        </pc:spChg>
        <pc:spChg chg="add del mod">
          <ac:chgData name="Shafaei, Jaidaa S. DPI" userId="S::jaidaa.shafaei@dpi.wi.gov::c536ff36-5547-4bc3-b36e-3556f040cb6b" providerId="AD" clId="Web-{4D288C87-9768-F7C8-0A24-0C6D94166D56}" dt="2024-02-29T18:24:21.098" v="524"/>
          <ac:spMkLst>
            <pc:docMk/>
            <pc:sldMk cId="2532359588" sldId="286"/>
            <ac:spMk id="6" creationId="{B15019F3-B8A5-B359-F883-8D9EE867EFF4}"/>
          </ac:spMkLst>
        </pc:spChg>
        <pc:spChg chg="add mod">
          <ac:chgData name="Shafaei, Jaidaa S. DPI" userId="S::jaidaa.shafaei@dpi.wi.gov::c536ff36-5547-4bc3-b36e-3556f040cb6b" providerId="AD" clId="Web-{4D288C87-9768-F7C8-0A24-0C6D94166D56}" dt="2024-02-29T18:29:29.667" v="610" actId="20577"/>
          <ac:spMkLst>
            <pc:docMk/>
            <pc:sldMk cId="2532359588" sldId="286"/>
            <ac:spMk id="9" creationId="{2BD78D39-BB0E-BEBC-0A7B-F29D0C2A2D08}"/>
          </ac:spMkLst>
        </pc:spChg>
        <pc:spChg chg="add mod">
          <ac:chgData name="Shafaei, Jaidaa S. DPI" userId="S::jaidaa.shafaei@dpi.wi.gov::c536ff36-5547-4bc3-b36e-3556f040cb6b" providerId="AD" clId="Web-{4D288C87-9768-F7C8-0A24-0C6D94166D56}" dt="2024-02-29T18:29:35.699" v="611" actId="1076"/>
          <ac:spMkLst>
            <pc:docMk/>
            <pc:sldMk cId="2532359588" sldId="286"/>
            <ac:spMk id="13" creationId="{7C97DF92-169C-CC07-DB84-90C3EE6501A8}"/>
          </ac:spMkLst>
        </pc:spChg>
        <pc:picChg chg="add mod">
          <ac:chgData name="Shafaei, Jaidaa S. DPI" userId="S::jaidaa.shafaei@dpi.wi.gov::c536ff36-5547-4bc3-b36e-3556f040cb6b" providerId="AD" clId="Web-{4D288C87-9768-F7C8-0A24-0C6D94166D56}" dt="2024-02-29T18:33:50.564" v="658"/>
          <ac:picMkLst>
            <pc:docMk/>
            <pc:sldMk cId="2532359588" sldId="286"/>
            <ac:picMk id="7" creationId="{DEFB137B-3494-3592-B50A-5AE6005DEB08}"/>
          </ac:picMkLst>
        </pc:picChg>
        <pc:picChg chg="add mod">
          <ac:chgData name="Shafaei, Jaidaa S. DPI" userId="S::jaidaa.shafaei@dpi.wi.gov::c536ff36-5547-4bc3-b36e-3556f040cb6b" providerId="AD" clId="Web-{4D288C87-9768-F7C8-0A24-0C6D94166D56}" dt="2024-02-29T18:31:28.045" v="632"/>
          <ac:picMkLst>
            <pc:docMk/>
            <pc:sldMk cId="2532359588" sldId="286"/>
            <ac:picMk id="8" creationId="{D2849BF0-4EEF-AA75-86ED-15CF99C58BA4}"/>
          </ac:picMkLst>
        </pc:picChg>
        <pc:picChg chg="add del mod">
          <ac:chgData name="Shafaei, Jaidaa S. DPI" userId="S::jaidaa.shafaei@dpi.wi.gov::c536ff36-5547-4bc3-b36e-3556f040cb6b" providerId="AD" clId="Web-{4D288C87-9768-F7C8-0A24-0C6D94166D56}" dt="2024-02-29T18:27:46.290" v="561"/>
          <ac:picMkLst>
            <pc:docMk/>
            <pc:sldMk cId="2532359588" sldId="286"/>
            <ac:picMk id="10" creationId="{0338024E-9EC4-C99E-EEC5-2B194A7829CD}"/>
          </ac:picMkLst>
        </pc:picChg>
        <pc:picChg chg="add mod">
          <ac:chgData name="Shafaei, Jaidaa S. DPI" userId="S::jaidaa.shafaei@dpi.wi.gov::c536ff36-5547-4bc3-b36e-3556f040cb6b" providerId="AD" clId="Web-{4D288C87-9768-F7C8-0A24-0C6D94166D56}" dt="2024-02-29T18:33:03.625" v="647"/>
          <ac:picMkLst>
            <pc:docMk/>
            <pc:sldMk cId="2532359588" sldId="286"/>
            <ac:picMk id="11" creationId="{D0031878-3DC6-9F0D-2495-6D54F8D1DC63}"/>
          </ac:picMkLst>
        </pc:picChg>
        <pc:picChg chg="add del mod">
          <ac:chgData name="Shafaei, Jaidaa S. DPI" userId="S::jaidaa.shafaei@dpi.wi.gov::c536ff36-5547-4bc3-b36e-3556f040cb6b" providerId="AD" clId="Web-{4D288C87-9768-F7C8-0A24-0C6D94166D56}" dt="2024-02-29T18:28:44.557" v="572"/>
          <ac:picMkLst>
            <pc:docMk/>
            <pc:sldMk cId="2532359588" sldId="286"/>
            <ac:picMk id="12" creationId="{1F4EF416-A95D-7314-2780-FC232170F3B7}"/>
          </ac:picMkLst>
        </pc:picChg>
      </pc:sldChg>
      <pc:sldChg chg="addSp delSp modSp mod modShow">
        <pc:chgData name="Shafaei, Jaidaa S. DPI" userId="S::jaidaa.shafaei@dpi.wi.gov::c536ff36-5547-4bc3-b36e-3556f040cb6b" providerId="AD" clId="Web-{4D288C87-9768-F7C8-0A24-0C6D94166D56}" dt="2024-02-28T16:59:38.028" v="488" actId="1076"/>
        <pc:sldMkLst>
          <pc:docMk/>
          <pc:sldMk cId="653067600" sldId="287"/>
        </pc:sldMkLst>
        <pc:spChg chg="mod">
          <ac:chgData name="Shafaei, Jaidaa S. DPI" userId="S::jaidaa.shafaei@dpi.wi.gov::c536ff36-5547-4bc3-b36e-3556f040cb6b" providerId="AD" clId="Web-{4D288C87-9768-F7C8-0A24-0C6D94166D56}" dt="2024-02-28T16:32:27.082" v="79" actId="20577"/>
          <ac:spMkLst>
            <pc:docMk/>
            <pc:sldMk cId="653067600" sldId="287"/>
            <ac:spMk id="2" creationId="{F6DB043C-E640-710D-783D-8C2FFB39C747}"/>
          </ac:spMkLst>
        </pc:spChg>
        <pc:spChg chg="add mod">
          <ac:chgData name="Shafaei, Jaidaa S. DPI" userId="S::jaidaa.shafaei@dpi.wi.gov::c536ff36-5547-4bc3-b36e-3556f040cb6b" providerId="AD" clId="Web-{4D288C87-9768-F7C8-0A24-0C6D94166D56}" dt="2024-02-28T16:59:08.808" v="474" actId="14100"/>
          <ac:spMkLst>
            <pc:docMk/>
            <pc:sldMk cId="653067600" sldId="287"/>
            <ac:spMk id="7" creationId="{C0363DAA-FDEF-BBBD-153F-D4F5762ED404}"/>
          </ac:spMkLst>
        </pc:spChg>
        <pc:spChg chg="mod">
          <ac:chgData name="Shafaei, Jaidaa S. DPI" userId="S::jaidaa.shafaei@dpi.wi.gov::c536ff36-5547-4bc3-b36e-3556f040cb6b" providerId="AD" clId="Web-{4D288C87-9768-F7C8-0A24-0C6D94166D56}" dt="2024-02-28T16:32:05.551" v="72" actId="1076"/>
          <ac:spMkLst>
            <pc:docMk/>
            <pc:sldMk cId="653067600" sldId="287"/>
            <ac:spMk id="8" creationId="{9E0E9CF3-7FC5-4F80-4041-DDB9A2B84A09}"/>
          </ac:spMkLst>
        </pc:spChg>
        <pc:spChg chg="add mod">
          <ac:chgData name="Shafaei, Jaidaa S. DPI" userId="S::jaidaa.shafaei@dpi.wi.gov::c536ff36-5547-4bc3-b36e-3556f040cb6b" providerId="AD" clId="Web-{4D288C87-9768-F7C8-0A24-0C6D94166D56}" dt="2024-02-28T16:59:21.746" v="481" actId="1076"/>
          <ac:spMkLst>
            <pc:docMk/>
            <pc:sldMk cId="653067600" sldId="287"/>
            <ac:spMk id="11" creationId="{245B44B8-F9B1-A5BD-CEDF-A162CB3732C9}"/>
          </ac:spMkLst>
        </pc:spChg>
        <pc:picChg chg="add mod">
          <ac:chgData name="Shafaei, Jaidaa S. DPI" userId="S::jaidaa.shafaei@dpi.wi.gov::c536ff36-5547-4bc3-b36e-3556f040cb6b" providerId="AD" clId="Web-{4D288C87-9768-F7C8-0A24-0C6D94166D56}" dt="2024-02-28T16:31:52.972" v="69"/>
          <ac:picMkLst>
            <pc:docMk/>
            <pc:sldMk cId="653067600" sldId="287"/>
            <ac:picMk id="3" creationId="{E8F59544-3275-7ED7-A767-C749CF77A400}"/>
          </ac:picMkLst>
        </pc:picChg>
        <pc:picChg chg="add del mod">
          <ac:chgData name="Shafaei, Jaidaa S. DPI" userId="S::jaidaa.shafaei@dpi.wi.gov::c536ff36-5547-4bc3-b36e-3556f040cb6b" providerId="AD" clId="Web-{4D288C87-9768-F7C8-0A24-0C6D94166D56}" dt="2024-02-28T16:31:56.269" v="70"/>
          <ac:picMkLst>
            <pc:docMk/>
            <pc:sldMk cId="653067600" sldId="287"/>
            <ac:picMk id="4" creationId="{DF9DE924-7FAD-7DA5-2668-C240E3BB6048}"/>
          </ac:picMkLst>
        </pc:picChg>
        <pc:picChg chg="add mod">
          <ac:chgData name="Shafaei, Jaidaa S. DPI" userId="S::jaidaa.shafaei@dpi.wi.gov::c536ff36-5547-4bc3-b36e-3556f040cb6b" providerId="AD" clId="Web-{4D288C87-9768-F7C8-0A24-0C6D94166D56}" dt="2024-02-28T16:59:32.918" v="486" actId="1076"/>
          <ac:picMkLst>
            <pc:docMk/>
            <pc:sldMk cId="653067600" sldId="287"/>
            <ac:picMk id="5" creationId="{86090C91-D544-DA6D-59EA-7A0D6C7D6E9A}"/>
          </ac:picMkLst>
        </pc:picChg>
        <pc:picChg chg="mod">
          <ac:chgData name="Shafaei, Jaidaa S. DPI" userId="S::jaidaa.shafaei@dpi.wi.gov::c536ff36-5547-4bc3-b36e-3556f040cb6b" providerId="AD" clId="Web-{4D288C87-9768-F7C8-0A24-0C6D94166D56}" dt="2024-02-28T16:26:58.840" v="29" actId="1076"/>
          <ac:picMkLst>
            <pc:docMk/>
            <pc:sldMk cId="653067600" sldId="287"/>
            <ac:picMk id="6" creationId="{52B680A9-2449-DE78-F979-E2E3BBB86E81}"/>
          </ac:picMkLst>
        </pc:picChg>
        <pc:picChg chg="add mod">
          <ac:chgData name="Shafaei, Jaidaa S. DPI" userId="S::jaidaa.shafaei@dpi.wi.gov::c536ff36-5547-4bc3-b36e-3556f040cb6b" providerId="AD" clId="Web-{4D288C87-9768-F7C8-0A24-0C6D94166D56}" dt="2024-02-28T16:59:38.028" v="488" actId="1076"/>
          <ac:picMkLst>
            <pc:docMk/>
            <pc:sldMk cId="653067600" sldId="287"/>
            <ac:picMk id="9" creationId="{72EC1C0B-3172-F071-30D0-E763A0B411B3}"/>
          </ac:picMkLst>
        </pc:picChg>
        <pc:picChg chg="add del mod">
          <ac:chgData name="Shafaei, Jaidaa S. DPI" userId="S::jaidaa.shafaei@dpi.wi.gov::c536ff36-5547-4bc3-b36e-3556f040cb6b" providerId="AD" clId="Web-{4D288C87-9768-F7C8-0A24-0C6D94166D56}" dt="2024-02-28T16:33:21.755" v="99"/>
          <ac:picMkLst>
            <pc:docMk/>
            <pc:sldMk cId="653067600" sldId="287"/>
            <ac:picMk id="10" creationId="{C274654C-92D1-F47B-3AF3-E113D19A5B30}"/>
          </ac:picMkLst>
        </pc:picChg>
      </pc:sldChg>
      <pc:sldChg chg="addSp modSp">
        <pc:chgData name="Shafaei, Jaidaa S. DPI" userId="S::jaidaa.shafaei@dpi.wi.gov::c536ff36-5547-4bc3-b36e-3556f040cb6b" providerId="AD" clId="Web-{4D288C87-9768-F7C8-0A24-0C6D94166D56}" dt="2024-02-28T16:29:27.812" v="48"/>
        <pc:sldMkLst>
          <pc:docMk/>
          <pc:sldMk cId="793273632" sldId="289"/>
        </pc:sldMkLst>
        <pc:picChg chg="add mod ord">
          <ac:chgData name="Shafaei, Jaidaa S. DPI" userId="S::jaidaa.shafaei@dpi.wi.gov::c536ff36-5547-4bc3-b36e-3556f040cb6b" providerId="AD" clId="Web-{4D288C87-9768-F7C8-0A24-0C6D94166D56}" dt="2024-02-28T16:29:27.812" v="48"/>
          <ac:picMkLst>
            <pc:docMk/>
            <pc:sldMk cId="793273632" sldId="289"/>
            <ac:picMk id="7" creationId="{B15F5802-49EC-4848-330D-DFB9AF917C96}"/>
          </ac:picMkLst>
        </pc:picChg>
      </pc:sldChg>
      <pc:sldChg chg="addSp modSp">
        <pc:chgData name="Shafaei, Jaidaa S. DPI" userId="S::jaidaa.shafaei@dpi.wi.gov::c536ff36-5547-4bc3-b36e-3556f040cb6b" providerId="AD" clId="Web-{4D288C87-9768-F7C8-0A24-0C6D94166D56}" dt="2024-02-28T16:51:43.282" v="433" actId="1076"/>
        <pc:sldMkLst>
          <pc:docMk/>
          <pc:sldMk cId="540293242" sldId="290"/>
        </pc:sldMkLst>
        <pc:picChg chg="mod">
          <ac:chgData name="Shafaei, Jaidaa S. DPI" userId="S::jaidaa.shafaei@dpi.wi.gov::c536ff36-5547-4bc3-b36e-3556f040cb6b" providerId="AD" clId="Web-{4D288C87-9768-F7C8-0A24-0C6D94166D56}" dt="2024-02-28T16:51:43.282" v="433" actId="1076"/>
          <ac:picMkLst>
            <pc:docMk/>
            <pc:sldMk cId="540293242" sldId="290"/>
            <ac:picMk id="6" creationId="{2D85B5D1-86EF-E951-757F-E51C36A4A2CD}"/>
          </ac:picMkLst>
        </pc:picChg>
        <pc:picChg chg="add mod ord">
          <ac:chgData name="Shafaei, Jaidaa S. DPI" userId="S::jaidaa.shafaei@dpi.wi.gov::c536ff36-5547-4bc3-b36e-3556f040cb6b" providerId="AD" clId="Web-{4D288C87-9768-F7C8-0A24-0C6D94166D56}" dt="2024-02-28T16:29:53.407" v="55"/>
          <ac:picMkLst>
            <pc:docMk/>
            <pc:sldMk cId="540293242" sldId="290"/>
            <ac:picMk id="7" creationId="{A316E571-600E-F489-378B-9D5351414305}"/>
          </ac:picMkLst>
        </pc:picChg>
      </pc:sldChg>
      <pc:sldChg chg="addSp modSp">
        <pc:chgData name="Shafaei, Jaidaa S. DPI" userId="S::jaidaa.shafaei@dpi.wi.gov::c536ff36-5547-4bc3-b36e-3556f040cb6b" providerId="AD" clId="Web-{4D288C87-9768-F7C8-0A24-0C6D94166D56}" dt="2024-02-28T16:31:21.471" v="68"/>
        <pc:sldMkLst>
          <pc:docMk/>
          <pc:sldMk cId="1045540909" sldId="292"/>
        </pc:sldMkLst>
        <pc:picChg chg="add mod">
          <ac:chgData name="Shafaei, Jaidaa S. DPI" userId="S::jaidaa.shafaei@dpi.wi.gov::c536ff36-5547-4bc3-b36e-3556f040cb6b" providerId="AD" clId="Web-{4D288C87-9768-F7C8-0A24-0C6D94166D56}" dt="2024-02-28T16:31:21.471" v="68"/>
          <ac:picMkLst>
            <pc:docMk/>
            <pc:sldMk cId="1045540909" sldId="292"/>
            <ac:picMk id="5" creationId="{7F77E7A7-8B19-E859-740E-A02BD04580EB}"/>
          </ac:picMkLst>
        </pc:picChg>
        <pc:picChg chg="add mod ord">
          <ac:chgData name="Shafaei, Jaidaa S. DPI" userId="S::jaidaa.shafaei@dpi.wi.gov::c536ff36-5547-4bc3-b36e-3556f040cb6b" providerId="AD" clId="Web-{4D288C87-9768-F7C8-0A24-0C6D94166D56}" dt="2024-02-28T16:31:03.705" v="66"/>
          <ac:picMkLst>
            <pc:docMk/>
            <pc:sldMk cId="1045540909" sldId="292"/>
            <ac:picMk id="6" creationId="{CD7F6E5A-E574-4AE6-3C7D-0681FFF02E84}"/>
          </ac:picMkLst>
        </pc:picChg>
      </pc:sldChg>
      <pc:sldChg chg="addSp modSp">
        <pc:chgData name="Shafaei, Jaidaa S. DPI" userId="S::jaidaa.shafaei@dpi.wi.gov::c536ff36-5547-4bc3-b36e-3556f040cb6b" providerId="AD" clId="Web-{4D288C87-9768-F7C8-0A24-0C6D94166D56}" dt="2024-02-28T16:57:17.212" v="458" actId="1076"/>
        <pc:sldMkLst>
          <pc:docMk/>
          <pc:sldMk cId="4202319142" sldId="293"/>
        </pc:sldMkLst>
        <pc:spChg chg="mod">
          <ac:chgData name="Shafaei, Jaidaa S. DPI" userId="S::jaidaa.shafaei@dpi.wi.gov::c536ff36-5547-4bc3-b36e-3556f040cb6b" providerId="AD" clId="Web-{4D288C87-9768-F7C8-0A24-0C6D94166D56}" dt="2024-02-28T16:57:17.212" v="458" actId="1076"/>
          <ac:spMkLst>
            <pc:docMk/>
            <pc:sldMk cId="4202319142" sldId="293"/>
            <ac:spMk id="3" creationId="{5360D4B2-406E-CD5B-6D9D-2FEBBCD53E6D}"/>
          </ac:spMkLst>
        </pc:spChg>
        <pc:picChg chg="add mod ord">
          <ac:chgData name="Shafaei, Jaidaa S. DPI" userId="S::jaidaa.shafaei@dpi.wi.gov::c536ff36-5547-4bc3-b36e-3556f040cb6b" providerId="AD" clId="Web-{4D288C87-9768-F7C8-0A24-0C6D94166D56}" dt="2024-02-28T16:30:03.766" v="58"/>
          <ac:picMkLst>
            <pc:docMk/>
            <pc:sldMk cId="4202319142" sldId="293"/>
            <ac:picMk id="7" creationId="{F0AC6238-5E70-357A-FAD9-E0705537E0C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Legal Guardian Details: Incorporate essential information about legal guardians for accurate beneficiary identification.</a:t>
            </a:r>
          </a:p>
          <a:p>
            <a:pPr marL="171450" indent="-171450">
              <a:buFont typeface="Arial" panose="020B0604020202020204" pitchFamily="34" charset="0"/>
              <a:buChar char="•"/>
            </a:pPr>
            <a:r>
              <a:rPr lang="en-US"/>
              <a:t>Living Arrangements: Capture pertinent details regarding the living situations of beneficiaries to ensure efficient card distribution.</a:t>
            </a:r>
          </a:p>
          <a:p>
            <a:pPr marL="171450" indent="-171450">
              <a:buFont typeface="Arial" panose="020B0604020202020204" pitchFamily="34" charset="0"/>
              <a:buChar char="•"/>
            </a:pPr>
            <a:r>
              <a:rPr lang="en-US"/>
              <a:t>Primary Contact Status: Clearly indicate the primary contact within the family to facilitate effective communication and card delivery.</a:t>
            </a:r>
          </a:p>
        </p:txBody>
      </p:sp>
      <p:sp>
        <p:nvSpPr>
          <p:cNvPr id="4" name="Slide Number Placeholder 3"/>
          <p:cNvSpPr>
            <a:spLocks noGrp="1"/>
          </p:cNvSpPr>
          <p:nvPr>
            <p:ph type="sldNum" sz="quarter" idx="5"/>
          </p:nvPr>
        </p:nvSpPr>
        <p:spPr/>
        <p:txBody>
          <a:bodyPr/>
          <a:lstStyle/>
          <a:p>
            <a:fld id="{6A48BE71-7C99-F442-BF14-4D98A0E36D27}" type="slidenum">
              <a:rPr lang="en-US" smtClean="0"/>
              <a:t>11</a:t>
            </a:fld>
            <a:endParaRPr lang="en-US"/>
          </a:p>
        </p:txBody>
      </p:sp>
    </p:spTree>
    <p:extLst>
      <p:ext uri="{BB962C8B-B14F-4D97-AF65-F5344CB8AC3E}">
        <p14:creationId xmlns:p14="http://schemas.microsoft.com/office/powerpoint/2010/main" val="295756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13</a:t>
            </a:fld>
            <a:endParaRPr lang="en-US"/>
          </a:p>
        </p:txBody>
      </p:sp>
    </p:spTree>
    <p:extLst>
      <p:ext uri="{BB962C8B-B14F-4D97-AF65-F5344CB8AC3E}">
        <p14:creationId xmlns:p14="http://schemas.microsoft.com/office/powerpoint/2010/main" val="2866526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14</a:t>
            </a:fld>
            <a:endParaRPr lang="en-US"/>
          </a:p>
        </p:txBody>
      </p:sp>
    </p:spTree>
    <p:extLst>
      <p:ext uri="{BB962C8B-B14F-4D97-AF65-F5344CB8AC3E}">
        <p14:creationId xmlns:p14="http://schemas.microsoft.com/office/powerpoint/2010/main" val="3061921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 b="1"/>
              <a:t>In addition to the five course codes for Hmong and indigenous languages, we have introduced </a:t>
            </a:r>
            <a:r>
              <a:rPr lang="en" b="1" u="sng"/>
              <a:t>four</a:t>
            </a:r>
            <a:r>
              <a:rPr lang="en" b="1"/>
              <a:t> additional options, mirroring other prevalent World Languages (WL) courses. These four choices encompass Conversation and Culture, Native Speakers, Immersion, and Young Learners.</a:t>
            </a:r>
            <a:endParaRPr lang="en-US">
              <a:cs typeface="Calibri" panose="020F0502020204030204"/>
            </a:endParaRPr>
          </a:p>
          <a:p>
            <a:pPr marL="171450" indent="-171450">
              <a:buFont typeface="Calibri"/>
              <a:buChar char="-"/>
            </a:pPr>
            <a:endParaRPr lang="en" b="1">
              <a:cs typeface="Calibri"/>
            </a:endParaRPr>
          </a:p>
          <a:p>
            <a:endParaRPr lang="en" b="1">
              <a:cs typeface="Calibri"/>
            </a:endParaRPr>
          </a:p>
          <a:p>
            <a:endParaRPr lang="en"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15</a:t>
            </a:fld>
            <a:endParaRPr lang="en-US"/>
          </a:p>
        </p:txBody>
      </p:sp>
    </p:spTree>
    <p:extLst>
      <p:ext uri="{BB962C8B-B14F-4D97-AF65-F5344CB8AC3E}">
        <p14:creationId xmlns:p14="http://schemas.microsoft.com/office/powerpoint/2010/main" val="200958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3ED51-D962-061D-E850-3C3A81BB8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7F398-3AA2-E3F8-EDF2-0509D67F8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A0A2D-FEB8-3F76-A4BD-419DF87ED2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7D817C-DF6B-51BB-E399-910AB5B32554}"/>
              </a:ext>
            </a:extLst>
          </p:cNvPr>
          <p:cNvSpPr>
            <a:spLocks noGrp="1"/>
          </p:cNvSpPr>
          <p:nvPr>
            <p:ph type="sldNum" sz="quarter" idx="5"/>
          </p:nvPr>
        </p:nvSpPr>
        <p:spPr/>
        <p:txBody>
          <a:bodyPr/>
          <a:lstStyle/>
          <a:p>
            <a:fld id="{6A48BE71-7C99-F442-BF14-4D98A0E36D27}" type="slidenum">
              <a:rPr lang="en-US" smtClean="0"/>
              <a:t>16</a:t>
            </a:fld>
            <a:endParaRPr lang="en-US"/>
          </a:p>
        </p:txBody>
      </p:sp>
    </p:spTree>
    <p:extLst>
      <p:ext uri="{BB962C8B-B14F-4D97-AF65-F5344CB8AC3E}">
        <p14:creationId xmlns:p14="http://schemas.microsoft.com/office/powerpoint/2010/main" val="3559358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17</a:t>
            </a:fld>
            <a:endParaRPr lang="en-US"/>
          </a:p>
        </p:txBody>
      </p:sp>
    </p:spTree>
    <p:extLst>
      <p:ext uri="{BB962C8B-B14F-4D97-AF65-F5344CB8AC3E}">
        <p14:creationId xmlns:p14="http://schemas.microsoft.com/office/powerpoint/2010/main" val="2812265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A776-DAFD-242F-D50A-9DF89F7B2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44094-7D25-14BB-A05D-1D8F05218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D1B21-885B-0DEF-9AF2-E260178CB1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68144B-07DE-7ED6-F20D-FB00DFC23F88}"/>
              </a:ext>
            </a:extLst>
          </p:cNvPr>
          <p:cNvSpPr>
            <a:spLocks noGrp="1"/>
          </p:cNvSpPr>
          <p:nvPr>
            <p:ph type="sldNum" sz="quarter" idx="5"/>
          </p:nvPr>
        </p:nvSpPr>
        <p:spPr/>
        <p:txBody>
          <a:bodyPr/>
          <a:lstStyle/>
          <a:p>
            <a:fld id="{6A48BE71-7C99-F442-BF14-4D98A0E36D27}" type="slidenum">
              <a:rPr lang="en-US" smtClean="0"/>
              <a:t>18</a:t>
            </a:fld>
            <a:endParaRPr lang="en-US"/>
          </a:p>
        </p:txBody>
      </p:sp>
    </p:spTree>
    <p:extLst>
      <p:ext uri="{BB962C8B-B14F-4D97-AF65-F5344CB8AC3E}">
        <p14:creationId xmlns:p14="http://schemas.microsoft.com/office/powerpoint/2010/main" val="334700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4AE0E-DB4A-33CC-3B04-786C6B598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C3B2D-32FC-9256-28B6-4B634CCEC8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0DDA9-CF85-4665-8A56-C32FF3E81F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DB5445-7D19-1834-80E4-4CBDB9D6A35B}"/>
              </a:ext>
            </a:extLst>
          </p:cNvPr>
          <p:cNvSpPr>
            <a:spLocks noGrp="1"/>
          </p:cNvSpPr>
          <p:nvPr>
            <p:ph type="sldNum" sz="quarter" idx="5"/>
          </p:nvPr>
        </p:nvSpPr>
        <p:spPr/>
        <p:txBody>
          <a:bodyPr/>
          <a:lstStyle/>
          <a:p>
            <a:fld id="{6A48BE71-7C99-F442-BF14-4D98A0E36D27}" type="slidenum">
              <a:rPr lang="en-US" smtClean="0"/>
              <a:t>19</a:t>
            </a:fld>
            <a:endParaRPr lang="en-US"/>
          </a:p>
        </p:txBody>
      </p:sp>
    </p:spTree>
    <p:extLst>
      <p:ext uri="{BB962C8B-B14F-4D97-AF65-F5344CB8AC3E}">
        <p14:creationId xmlns:p14="http://schemas.microsoft.com/office/powerpoint/2010/main" val="306645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4AE0E-DB4A-33CC-3B04-786C6B598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C3B2D-32FC-9256-28B6-4B634CCEC8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0DDA9-CF85-4665-8A56-C32FF3E81F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DB5445-7D19-1834-80E4-4CBDB9D6A35B}"/>
              </a:ext>
            </a:extLst>
          </p:cNvPr>
          <p:cNvSpPr>
            <a:spLocks noGrp="1"/>
          </p:cNvSpPr>
          <p:nvPr>
            <p:ph type="sldNum" sz="quarter" idx="5"/>
          </p:nvPr>
        </p:nvSpPr>
        <p:spPr/>
        <p:txBody>
          <a:bodyPr/>
          <a:lstStyle/>
          <a:p>
            <a:fld id="{6A48BE71-7C99-F442-BF14-4D98A0E36D27}" type="slidenum">
              <a:rPr lang="en-US" smtClean="0"/>
              <a:t>20</a:t>
            </a:fld>
            <a:endParaRPr lang="en-US"/>
          </a:p>
        </p:txBody>
      </p:sp>
    </p:spTree>
    <p:extLst>
      <p:ext uri="{BB962C8B-B14F-4D97-AF65-F5344CB8AC3E}">
        <p14:creationId xmlns:p14="http://schemas.microsoft.com/office/powerpoint/2010/main" val="3581662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0117-DDA7-C0E4-AC34-DA8F403B6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EF936-C31A-34E4-449E-DE60714D7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0F763-83EF-1BFB-1094-7ED51B5BE7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DC38F1-7B2D-7D34-3E3D-C54084CDA34E}"/>
              </a:ext>
            </a:extLst>
          </p:cNvPr>
          <p:cNvSpPr>
            <a:spLocks noGrp="1"/>
          </p:cNvSpPr>
          <p:nvPr>
            <p:ph type="sldNum" sz="quarter" idx="5"/>
          </p:nvPr>
        </p:nvSpPr>
        <p:spPr/>
        <p:txBody>
          <a:bodyPr/>
          <a:lstStyle/>
          <a:p>
            <a:fld id="{6A48BE71-7C99-F442-BF14-4D98A0E36D27}" type="slidenum">
              <a:rPr lang="en-US" smtClean="0"/>
              <a:t>21</a:t>
            </a:fld>
            <a:endParaRPr lang="en-US"/>
          </a:p>
        </p:txBody>
      </p:sp>
    </p:spTree>
    <p:extLst>
      <p:ext uri="{BB962C8B-B14F-4D97-AF65-F5344CB8AC3E}">
        <p14:creationId xmlns:p14="http://schemas.microsoft.com/office/powerpoint/2010/main" val="160106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372778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0117-DDA7-C0E4-AC34-DA8F403B6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EF936-C31A-34E4-449E-DE60714D7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0F763-83EF-1BFB-1094-7ED51B5BE7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DC38F1-7B2D-7D34-3E3D-C54084CDA34E}"/>
              </a:ext>
            </a:extLst>
          </p:cNvPr>
          <p:cNvSpPr>
            <a:spLocks noGrp="1"/>
          </p:cNvSpPr>
          <p:nvPr>
            <p:ph type="sldNum" sz="quarter" idx="5"/>
          </p:nvPr>
        </p:nvSpPr>
        <p:spPr/>
        <p:txBody>
          <a:bodyPr/>
          <a:lstStyle/>
          <a:p>
            <a:fld id="{6A48BE71-7C99-F442-BF14-4D98A0E36D27}" type="slidenum">
              <a:rPr lang="en-US" smtClean="0"/>
              <a:t>22</a:t>
            </a:fld>
            <a:endParaRPr lang="en-US"/>
          </a:p>
        </p:txBody>
      </p:sp>
    </p:spTree>
    <p:extLst>
      <p:ext uri="{BB962C8B-B14F-4D97-AF65-F5344CB8AC3E}">
        <p14:creationId xmlns:p14="http://schemas.microsoft.com/office/powerpoint/2010/main" val="1928960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0117-DDA7-C0E4-AC34-DA8F403B6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EF936-C31A-34E4-449E-DE60714D7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0F763-83EF-1BFB-1094-7ED51B5BE7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DC38F1-7B2D-7D34-3E3D-C54084CDA34E}"/>
              </a:ext>
            </a:extLst>
          </p:cNvPr>
          <p:cNvSpPr>
            <a:spLocks noGrp="1"/>
          </p:cNvSpPr>
          <p:nvPr>
            <p:ph type="sldNum" sz="quarter" idx="5"/>
          </p:nvPr>
        </p:nvSpPr>
        <p:spPr/>
        <p:txBody>
          <a:bodyPr/>
          <a:lstStyle/>
          <a:p>
            <a:fld id="{6A48BE71-7C99-F442-BF14-4D98A0E36D27}" type="slidenum">
              <a:rPr lang="en-US" smtClean="0"/>
              <a:t>23</a:t>
            </a:fld>
            <a:endParaRPr lang="en-US"/>
          </a:p>
        </p:txBody>
      </p:sp>
    </p:spTree>
    <p:extLst>
      <p:ext uri="{BB962C8B-B14F-4D97-AF65-F5344CB8AC3E}">
        <p14:creationId xmlns:p14="http://schemas.microsoft.com/office/powerpoint/2010/main" val="3583715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0117-DDA7-C0E4-AC34-DA8F403B6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EF936-C31A-34E4-449E-DE60714D7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0F763-83EF-1BFB-1094-7ED51B5BE76E}"/>
              </a:ext>
            </a:extLst>
          </p:cNvPr>
          <p:cNvSpPr>
            <a:spLocks noGrp="1"/>
          </p:cNvSpPr>
          <p:nvPr>
            <p:ph type="body" idx="1"/>
          </p:nvPr>
        </p:nvSpPr>
        <p:spPr/>
        <p:txBody>
          <a:bodyPr/>
          <a:lstStyle/>
          <a:p>
            <a:r>
              <a:rPr lang="en-US">
                <a:ea typeface="Calibri"/>
                <a:cs typeface="Calibri"/>
              </a:rPr>
              <a:t>Need screenshot</a:t>
            </a:r>
            <a:endParaRPr lang="en-US"/>
          </a:p>
        </p:txBody>
      </p:sp>
      <p:sp>
        <p:nvSpPr>
          <p:cNvPr id="4" name="Slide Number Placeholder 3">
            <a:extLst>
              <a:ext uri="{FF2B5EF4-FFF2-40B4-BE49-F238E27FC236}">
                <a16:creationId xmlns:a16="http://schemas.microsoft.com/office/drawing/2014/main" id="{4DDC38F1-7B2D-7D34-3E3D-C54084CDA34E}"/>
              </a:ext>
            </a:extLst>
          </p:cNvPr>
          <p:cNvSpPr>
            <a:spLocks noGrp="1"/>
          </p:cNvSpPr>
          <p:nvPr>
            <p:ph type="sldNum" sz="quarter" idx="5"/>
          </p:nvPr>
        </p:nvSpPr>
        <p:spPr/>
        <p:txBody>
          <a:bodyPr/>
          <a:lstStyle/>
          <a:p>
            <a:fld id="{6A48BE71-7C99-F442-BF14-4D98A0E36D27}" type="slidenum">
              <a:rPr lang="en-US" smtClean="0"/>
              <a:t>24</a:t>
            </a:fld>
            <a:endParaRPr lang="en-US"/>
          </a:p>
        </p:txBody>
      </p:sp>
    </p:spTree>
    <p:extLst>
      <p:ext uri="{BB962C8B-B14F-4D97-AF65-F5344CB8AC3E}">
        <p14:creationId xmlns:p14="http://schemas.microsoft.com/office/powerpoint/2010/main" val="381070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1FA43-1E58-22A7-1583-A47E83554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4403A-45C9-68AE-DA28-AA6055F60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B526D-0AEE-379C-F6D7-EF93A027527A}"/>
              </a:ext>
            </a:extLst>
          </p:cNvPr>
          <p:cNvSpPr>
            <a:spLocks noGrp="1"/>
          </p:cNvSpPr>
          <p:nvPr>
            <p:ph type="body" idx="1"/>
          </p:nvPr>
        </p:nvSpPr>
        <p:spPr/>
        <p:txBody>
          <a:bodyPr/>
          <a:lstStyle/>
          <a:p>
            <a:r>
              <a:rPr lang="en-US"/>
              <a:t> The implementation of this feature aims to streamline the data cleanup process for LEAs, providing districts and schools with a more efficient means of addressing pertinent validation messages. By focusing on messages relevant to the selected snapshot, users can avoid unnecessary distractions and optimize their efforts in resolving critical data issues.</a:t>
            </a:r>
          </a:p>
        </p:txBody>
      </p:sp>
      <p:sp>
        <p:nvSpPr>
          <p:cNvPr id="4" name="Slide Number Placeholder 3">
            <a:extLst>
              <a:ext uri="{FF2B5EF4-FFF2-40B4-BE49-F238E27FC236}">
                <a16:creationId xmlns:a16="http://schemas.microsoft.com/office/drawing/2014/main" id="{7C20A58F-38D8-F9EA-ABF1-4AB5ACCE49B3}"/>
              </a:ext>
            </a:extLst>
          </p:cNvPr>
          <p:cNvSpPr>
            <a:spLocks noGrp="1"/>
          </p:cNvSpPr>
          <p:nvPr>
            <p:ph type="sldNum" sz="quarter" idx="5"/>
          </p:nvPr>
        </p:nvSpPr>
        <p:spPr/>
        <p:txBody>
          <a:bodyPr/>
          <a:lstStyle/>
          <a:p>
            <a:fld id="{6A48BE71-7C99-F442-BF14-4D98A0E36D27}" type="slidenum">
              <a:rPr lang="en-US" smtClean="0"/>
              <a:t>25</a:t>
            </a:fld>
            <a:endParaRPr lang="en-US"/>
          </a:p>
        </p:txBody>
      </p:sp>
    </p:spTree>
    <p:extLst>
      <p:ext uri="{BB962C8B-B14F-4D97-AF65-F5344CB8AC3E}">
        <p14:creationId xmlns:p14="http://schemas.microsoft.com/office/powerpoint/2010/main" val="44702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WISEdash: Wisconsin Information System for Education Data Dashboard</a:t>
            </a:r>
            <a:r>
              <a:rPr lang="en-US" b="0" i="0">
                <a:solidFill>
                  <a:srgbClr val="80808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80808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WISEdash is a data portal that uses "dashboards," or visual collections of graphs and tables, to provide multi-year education data about Wisconsin schools. Current and Certified data can be displayed on both platforms for multiple years and it can be grouped and filtered by a variety of demographics including grade level, gender, race/ethnicity, economic status, disability, English proficiency, and migrant status. Data download files are also available.</a:t>
            </a:r>
            <a:r>
              <a:rPr lang="en-US" b="0" i="0">
                <a:solidFill>
                  <a:srgbClr val="80808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80808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WISEdash Public Portal is available to the general public; student data is redacted for protection of personally identifiable information PII. Data on the public portal is available by school, district, or State.</a:t>
            </a:r>
            <a:r>
              <a:rPr lang="en-US" b="0" i="0">
                <a:solidFill>
                  <a:srgbClr val="80808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80808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26</a:t>
            </a:fld>
            <a:endParaRPr lang="en-US"/>
          </a:p>
        </p:txBody>
      </p:sp>
    </p:spTree>
    <p:extLst>
      <p:ext uri="{BB962C8B-B14F-4D97-AF65-F5344CB8AC3E}">
        <p14:creationId xmlns:p14="http://schemas.microsoft.com/office/powerpoint/2010/main" val="317197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WPP Release – 23-24 data for enrollment and Oct 1 CC, 22-23 data for grad rate, attendance, discipline, postsecondary among others</a:t>
            </a:r>
          </a:p>
          <a:p>
            <a:r>
              <a:rPr lang="en-US"/>
              <a:t>Including a new Table created in Attendance dashboard to display attendance by Learning Modality, Special Education Indicator data is refreshed in May.</a:t>
            </a:r>
          </a:p>
          <a:p>
            <a:endParaRPr lang="en-US"/>
          </a:p>
          <a:p>
            <a:r>
              <a:rPr lang="en-US"/>
              <a:t>Digital Equity dashboard updates to allow 23-24 data to start flowing.</a:t>
            </a:r>
          </a:p>
          <a:p>
            <a:endParaRPr lang="en-US"/>
          </a:p>
          <a:p>
            <a:r>
              <a:rPr lang="en-US" sz="1800" b="0" i="0">
                <a:solidFill>
                  <a:srgbClr val="000000"/>
                </a:solidFill>
                <a:effectLst/>
                <a:latin typeface="Calibri" panose="020F0502020204030204" pitchFamily="34" charset="0"/>
              </a:rPr>
              <a:t>The WISEdash Public Portal and WISEdash for Districts dashboards have been serving Wisconsin schools and districts and the general public for over 10 years. DPI is now evaluating the potential of alternate data reporting platforms to modernize this service. Ensuring our platform is reliable, forward-looking, accessible, and cost-effective is vital to the future of WISEdash. To that end, DPI is exploring options for refreshing the look and feel of both the WISEdash Public Portal and WISEdash for Districts. </a:t>
            </a:r>
            <a:endParaRPr lang="en-US"/>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27</a:t>
            </a:fld>
            <a:endParaRPr lang="en-US"/>
          </a:p>
        </p:txBody>
      </p:sp>
    </p:spTree>
    <p:extLst>
      <p:ext uri="{BB962C8B-B14F-4D97-AF65-F5344CB8AC3E}">
        <p14:creationId xmlns:p14="http://schemas.microsoft.com/office/powerpoint/2010/main" val="3674282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Assessment Analysis - </a:t>
            </a:r>
            <a:r>
              <a:rPr lang="en-US" b="0" i="0">
                <a:solidFill>
                  <a:srgbClr val="292F33"/>
                </a:solidFill>
                <a:effectLst/>
                <a:latin typeface="Source Sans Pro" panose="020B0503030403020204" pitchFamily="34" charset="0"/>
              </a:rPr>
              <a:t>This dashboard shows how many students are in each Wisconsin Student Assessment System (WSAS) performance level for a given school year. This dashboard displays students’ performance for schools and districts across grades and assessments, instead of for a single assessment as in other dashboards. Uses static data.</a:t>
            </a:r>
          </a:p>
          <a:p>
            <a:endParaRPr lang="en-US" b="0" i="0">
              <a:solidFill>
                <a:srgbClr val="292F33"/>
              </a:solidFill>
              <a:effectLst/>
              <a:latin typeface="Source Sans Pro" panose="020B0503030403020204" pitchFamily="34" charset="0"/>
            </a:endParaRPr>
          </a:p>
          <a:p>
            <a:r>
              <a:rPr lang="en-US" b="0" i="0">
                <a:solidFill>
                  <a:srgbClr val="292F33"/>
                </a:solidFill>
                <a:effectLst/>
                <a:latin typeface="Source Sans Pro" panose="020B0503030403020204" pitchFamily="34" charset="0"/>
              </a:rPr>
              <a:t>New menu interface – allows users to see what dashboards are available at a glance instead of drilling through  multiple menus.</a:t>
            </a:r>
          </a:p>
          <a:p>
            <a:endParaRPr lang="en-US" b="0" i="0">
              <a:solidFill>
                <a:srgbClr val="292F33"/>
              </a:solidFill>
              <a:effectLst/>
              <a:latin typeface="Source Sans Pro" panose="020B0503030403020204" pitchFamily="34" charset="0"/>
            </a:endParaRPr>
          </a:p>
          <a:p>
            <a:r>
              <a:rPr lang="en-US" b="0" i="0">
                <a:solidFill>
                  <a:srgbClr val="292F33"/>
                </a:solidFill>
                <a:effectLst/>
                <a:latin typeface="Source Sans Pro" panose="020B0503030403020204" pitchFamily="34" charset="0"/>
              </a:rPr>
              <a:t>Snapshot of grades 6-8 courses – this was in response to both Arts courses and World Language courses.</a:t>
            </a:r>
          </a:p>
          <a:p>
            <a:endParaRPr lang="en-US" b="0" i="0">
              <a:solidFill>
                <a:srgbClr val="292F33"/>
              </a:solidFill>
              <a:effectLst/>
              <a:latin typeface="Source Sans Pro" panose="020B0503030403020204" pitchFamily="34" charset="0"/>
            </a:endParaRPr>
          </a:p>
          <a:p>
            <a:r>
              <a:rPr lang="en-US" b="0" i="0">
                <a:solidFill>
                  <a:srgbClr val="292F33"/>
                </a:solidFill>
                <a:effectLst/>
                <a:latin typeface="Source Sans Pro" panose="020B0503030403020204" pitchFamily="34" charset="0"/>
              </a:rPr>
              <a:t>New dynamic cross tabs – released in February - this was a request both from the prior year WISEdata conference attendees and the WISEdash Advisory Group members.</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28</a:t>
            </a:fld>
            <a:endParaRPr lang="en-US"/>
          </a:p>
        </p:txBody>
      </p:sp>
    </p:spTree>
    <p:extLst>
      <p:ext uri="{BB962C8B-B14F-4D97-AF65-F5344CB8AC3E}">
        <p14:creationId xmlns:p14="http://schemas.microsoft.com/office/powerpoint/2010/main" val="1448195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School District Library Plans – data started to be collected through the WISEadmin Portal during the fall period. Next step will be to create a metric of metadata about the plans in WISEdash for Districts and then eventually in WISEdash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Ancestry/Ethnic Origins – This data started to be optionally collected a few years ago. This dashboard will allow LEAs to create their own cohorts based on which ethnicities are prevalent in their communities and apply those cohorts to other dashboards in WISEdash (e.g., Attendance, Assessments etc.)</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29</a:t>
            </a:fld>
            <a:endParaRPr lang="en-US"/>
          </a:p>
        </p:txBody>
      </p:sp>
    </p:spTree>
    <p:extLst>
      <p:ext uri="{BB962C8B-B14F-4D97-AF65-F5344CB8AC3E}">
        <p14:creationId xmlns:p14="http://schemas.microsoft.com/office/powerpoint/2010/main" val="3510692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30</a:t>
            </a:fld>
            <a:endParaRPr lang="en-US"/>
          </a:p>
        </p:txBody>
      </p:sp>
    </p:spTree>
    <p:extLst>
      <p:ext uri="{BB962C8B-B14F-4D97-AF65-F5344CB8AC3E}">
        <p14:creationId xmlns:p14="http://schemas.microsoft.com/office/powerpoint/2010/main" val="1327431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31</a:t>
            </a:fld>
            <a:endParaRPr lang="en-US"/>
          </a:p>
        </p:txBody>
      </p:sp>
    </p:spTree>
    <p:extLst>
      <p:ext uri="{BB962C8B-B14F-4D97-AF65-F5344CB8AC3E}">
        <p14:creationId xmlns:p14="http://schemas.microsoft.com/office/powerpoint/2010/main" val="374233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a:t>
            </a:fld>
            <a:endParaRPr lang="en-US"/>
          </a:p>
        </p:txBody>
      </p:sp>
    </p:spTree>
    <p:extLst>
      <p:ext uri="{BB962C8B-B14F-4D97-AF65-F5344CB8AC3E}">
        <p14:creationId xmlns:p14="http://schemas.microsoft.com/office/powerpoint/2010/main" val="297739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32</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a:t>
            </a:fld>
            <a:endParaRPr lang="en-US"/>
          </a:p>
        </p:txBody>
      </p:sp>
    </p:spTree>
    <p:extLst>
      <p:ext uri="{BB962C8B-B14F-4D97-AF65-F5344CB8AC3E}">
        <p14:creationId xmlns:p14="http://schemas.microsoft.com/office/powerpoint/2010/main" val="385756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5</a:t>
            </a:fld>
            <a:endParaRPr lang="en-US"/>
          </a:p>
        </p:txBody>
      </p:sp>
    </p:spTree>
    <p:extLst>
      <p:ext uri="{BB962C8B-B14F-4D97-AF65-F5344CB8AC3E}">
        <p14:creationId xmlns:p14="http://schemas.microsoft.com/office/powerpoint/2010/main" val="339146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a:t>
            </a:fld>
            <a:endParaRPr lang="en-US"/>
          </a:p>
        </p:txBody>
      </p:sp>
    </p:spTree>
    <p:extLst>
      <p:ext uri="{BB962C8B-B14F-4D97-AF65-F5344CB8AC3E}">
        <p14:creationId xmlns:p14="http://schemas.microsoft.com/office/powerpoint/2010/main" val="122709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Challenges </a:t>
            </a:r>
            <a:endParaRPr lang="en-US"/>
          </a:p>
          <a:p>
            <a:pPr lvl="1"/>
            <a:r>
              <a:rPr lang="en-US" dirty="0"/>
              <a:t>• Current confusion among LEAs regarding "Program Area Type" on CTE Concentrator. &gt;&gt; Renaming the "Program Area Type" to “CTE Department”</a:t>
            </a:r>
            <a:endParaRPr lang="en-US" dirty="0">
              <a:cs typeface="Calibri" panose="020F0502020204030204"/>
            </a:endParaRPr>
          </a:p>
          <a:p>
            <a:pPr lvl="1"/>
            <a:r>
              <a:rPr lang="en-US" dirty="0"/>
              <a:t>• Managing the variability in student participation, especially when some students are affiliated with multiple CTE Departments.</a:t>
            </a:r>
            <a:endParaRPr lang="en-US" dirty="0">
              <a:cs typeface="Calibri" panose="020F0502020204030204"/>
            </a:endParaRPr>
          </a:p>
          <a:p>
            <a:pPr lvl="1"/>
            <a:endParaRPr lang="en-US" dirty="0"/>
          </a:p>
          <a:p>
            <a:r>
              <a:rPr lang="en-US" dirty="0"/>
              <a:t>• The CTE Department listed on the course list can serve as a reference for districts in determining CTE courses. Before districts assign the relevant Roster Code to CTE course offerings, they must confirm that the course is instructed by a licensed CTE educator in the specific discipline.</a:t>
            </a:r>
            <a:endParaRPr lang="en-US" dirty="0">
              <a:cs typeface="Calibri"/>
            </a:endParaRPr>
          </a:p>
          <a:p>
            <a:r>
              <a:rPr lang="en-US" dirty="0"/>
              <a:t>• Given that a course may fall under multiple CTE Departments, the LEA is required to communicate to DPI the chosen CTE Department for the reported course.</a:t>
            </a:r>
            <a:endParaRPr lang="en-US" dirty="0">
              <a:cs typeface="Calibri"/>
            </a:endParaRPr>
          </a:p>
          <a:p>
            <a:pPr>
              <a:buFont typeface="Arial" panose="020B0604020202020204" pitchFamily="34" charset="0"/>
            </a:pPr>
            <a:endParaRPr lang="en-US" b="1" dirty="0">
              <a:solidFill>
                <a:srgbClr val="000000"/>
              </a:solidFill>
              <a:latin typeface="Söhne"/>
            </a:endParaRP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7</a:t>
            </a:fld>
            <a:endParaRPr lang="en-US"/>
          </a:p>
        </p:txBody>
      </p:sp>
    </p:spTree>
    <p:extLst>
      <p:ext uri="{BB962C8B-B14F-4D97-AF65-F5344CB8AC3E}">
        <p14:creationId xmlns:p14="http://schemas.microsoft.com/office/powerpoint/2010/main" val="312644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12192 – need screenshot of the courses page.</a:t>
            </a:r>
          </a:p>
        </p:txBody>
      </p:sp>
      <p:sp>
        <p:nvSpPr>
          <p:cNvPr id="4" name="Slide Number Placeholder 3"/>
          <p:cNvSpPr>
            <a:spLocks noGrp="1"/>
          </p:cNvSpPr>
          <p:nvPr>
            <p:ph type="sldNum" sz="quarter" idx="5"/>
          </p:nvPr>
        </p:nvSpPr>
        <p:spPr/>
        <p:txBody>
          <a:bodyPr/>
          <a:lstStyle/>
          <a:p>
            <a:fld id="{6A48BE71-7C99-F442-BF14-4D98A0E36D27}" type="slidenum">
              <a:rPr lang="en-US" smtClean="0"/>
              <a:t>8</a:t>
            </a:fld>
            <a:endParaRPr lang="en-US"/>
          </a:p>
        </p:txBody>
      </p:sp>
    </p:spTree>
    <p:extLst>
      <p:ext uri="{BB962C8B-B14F-4D97-AF65-F5344CB8AC3E}">
        <p14:creationId xmlns:p14="http://schemas.microsoft.com/office/powerpoint/2010/main" val="390115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74151"/>
                </a:solidFill>
                <a:effectLst/>
                <a:latin typeface="Söhne"/>
              </a:rPr>
              <a:t>Challenges</a:t>
            </a:r>
            <a:r>
              <a:rPr lang="en-US" b="0" i="0">
                <a:solidFill>
                  <a:srgbClr val="374151"/>
                </a:solidFill>
                <a:effectLst/>
                <a:latin typeface="Söhne"/>
              </a:rPr>
              <a:t>:</a:t>
            </a:r>
          </a:p>
          <a:p>
            <a:pPr lvl="1" algn="l">
              <a:buFont typeface="Arial" panose="020B0604020202020204" pitchFamily="34" charset="0"/>
              <a:buChar char="•"/>
            </a:pPr>
            <a:r>
              <a:rPr lang="en-US" b="0" i="0">
                <a:solidFill>
                  <a:srgbClr val="374151"/>
                </a:solidFill>
                <a:effectLst/>
                <a:latin typeface="Söhne"/>
              </a:rPr>
              <a:t>Current usage patterns reveal no specific reports mandating certified WBL through the Certificated Program Status Type.</a:t>
            </a:r>
          </a:p>
          <a:p>
            <a:pPr lvl="1" algn="l">
              <a:buFont typeface="Arial" panose="020B0604020202020204" pitchFamily="34" charset="0"/>
              <a:buChar char="•"/>
            </a:pPr>
            <a:r>
              <a:rPr lang="en-US" b="0" i="0">
                <a:solidFill>
                  <a:srgbClr val="374151"/>
                </a:solidFill>
                <a:effectLst/>
                <a:latin typeface="Söhne"/>
              </a:rPr>
              <a:t>Widespread feedback indicates school staff do not rely on the Certificated Program Status for monitoring student progress.</a:t>
            </a:r>
          </a:p>
          <a:p>
            <a:pPr lvl="1" algn="l">
              <a:buFont typeface="Arial" panose="020B0604020202020204" pitchFamily="34" charset="0"/>
              <a:buChar char="•"/>
            </a:pPr>
            <a:r>
              <a:rPr lang="en-US" b="0" i="0">
                <a:solidFill>
                  <a:srgbClr val="374151"/>
                </a:solidFill>
                <a:effectLst/>
                <a:latin typeface="Söhne"/>
              </a:rPr>
              <a:t>This disconnect results in unnecessary complexities and increased workload for school staff</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9</a:t>
            </a:fld>
            <a:endParaRPr lang="en-US"/>
          </a:p>
        </p:txBody>
      </p:sp>
    </p:spTree>
    <p:extLst>
      <p:ext uri="{BB962C8B-B14F-4D97-AF65-F5344CB8AC3E}">
        <p14:creationId xmlns:p14="http://schemas.microsoft.com/office/powerpoint/2010/main" val="548241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a:p>
        </p:txBody>
      </p:sp>
      <p:pic>
        <p:nvPicPr>
          <p:cNvPr id="7" name="Picture 6">
            <a:extLst>
              <a:ext uri="{FF2B5EF4-FFF2-40B4-BE49-F238E27FC236}">
                <a16:creationId xmlns:a16="http://schemas.microsoft.com/office/drawing/2014/main" id="{5B453D93-4F80-B84A-8B5D-CAB306469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a:t>Insert picture here</a:t>
            </a:r>
          </a:p>
        </p:txBody>
      </p:sp>
      <p:pic>
        <p:nvPicPr>
          <p:cNvPr id="7" name="Picture 6">
            <a:extLst>
              <a:ext uri="{FF2B5EF4-FFF2-40B4-BE49-F238E27FC236}">
                <a16:creationId xmlns:a16="http://schemas.microsoft.com/office/drawing/2014/main" id="{705C06BE-4E8C-9841-A2B3-08C56E497E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27503533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6" r:id="rId4"/>
    <p:sldLayoutId id="2147483698" r:id="rId5"/>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hyperlink" Target="https://dpi.wi.gov/wise/data-elements/native-language"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hyperlink" Target="https://dpidynamicsprd.powerappsportals.com/knowledgebase/article/KA-03269/en-u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hyperlink" Target="https://dpi.wi.gov/wise/data-elements/coursereference"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7.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29.png"/><Relationship Id="rId5" Type="http://schemas.openxmlformats.org/officeDocument/2006/relationships/hyperlink" Target="feedback.dpi.wi.gov" TargetMode="External"/><Relationship Id="rId4" Type="http://schemas.openxmlformats.org/officeDocument/2006/relationships/hyperlink" Target="https://dpi.wi.gov/school-libraries/new-district-library-plan-data-collection-too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s://dpi.wi.gov/wi-reads"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hyperlink" Target="https://dpi.wi.gov/cst/school-directory/updates/user-guides" TargetMode="Externa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625600" y="1379538"/>
            <a:ext cx="5591175" cy="1352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4000" b="1" i="0" u="none" strike="noStrike" kern="1200" cap="none" spc="0" normalizeH="0" baseline="0" noProof="0" dirty="0">
                <a:ln>
                  <a:noFill/>
                </a:ln>
                <a:solidFill>
                  <a:srgbClr val="333399"/>
                </a:solidFill>
                <a:effectLst/>
                <a:uLnTx/>
                <a:uFillTx/>
                <a:latin typeface="Lato Black" panose="020F0A02020204030203" pitchFamily="34" charset="0"/>
                <a:ea typeface="+mn-ea"/>
                <a:cs typeface="+mn-cs"/>
              </a:rPr>
              <a:t>WISE: What's New for 2024-2025?</a:t>
            </a:r>
          </a:p>
        </p:txBody>
      </p:sp>
      <p:sp>
        <p:nvSpPr>
          <p:cNvPr id="5" name="TextBox 4">
            <a:extLst>
              <a:ext uri="{FF2B5EF4-FFF2-40B4-BE49-F238E27FC236}">
                <a16:creationId xmlns:a16="http://schemas.microsoft.com/office/drawing/2014/main" id="{B9D17383-12E5-D366-3714-CCFE469BB1EE}"/>
              </a:ext>
            </a:extLst>
          </p:cNvPr>
          <p:cNvSpPr txBox="1"/>
          <p:nvPr/>
        </p:nvSpPr>
        <p:spPr>
          <a:xfrm>
            <a:off x="5588262" y="3196986"/>
            <a:ext cx="347629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Lato" panose="020F0502020204030203" pitchFamily="34" charset="0"/>
                <a:ea typeface="Calibri"/>
                <a:cs typeface="Calibri"/>
              </a:rPr>
              <a:t>WISEid &amp; WISEstaff – Josh Roy</a:t>
            </a:r>
          </a:p>
          <a:p>
            <a:r>
              <a:rPr lang="en-US" sz="1600" b="1" dirty="0">
                <a:latin typeface="Lato" panose="020F0502020204030203" pitchFamily="34" charset="0"/>
                <a:ea typeface="Calibri"/>
                <a:cs typeface="Calibri"/>
              </a:rPr>
              <a:t>WISEdata – Jaidaa Shafaei</a:t>
            </a:r>
          </a:p>
          <a:p>
            <a:r>
              <a:rPr lang="en-US" sz="1600" b="1" dirty="0">
                <a:latin typeface="Lato" panose="020F0502020204030203" pitchFamily="34" charset="0"/>
                <a:ea typeface="Calibri"/>
                <a:cs typeface="Calibri"/>
              </a:rPr>
              <a:t>WISEdash - Yvette Johanson</a:t>
            </a:r>
          </a:p>
          <a:p>
            <a:r>
              <a:rPr lang="en-US" sz="1600" b="1" dirty="0">
                <a:latin typeface="Lato" panose="020F0502020204030203" pitchFamily="34" charset="0"/>
                <a:ea typeface="Calibri"/>
                <a:cs typeface="Calibri"/>
              </a:rPr>
              <a:t>School Directory – Mike Fuller</a:t>
            </a: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44BF95-3CF6-6D40-6FBC-3CE9D342527F}"/>
              </a:ext>
              <a:ext uri="{C183D7F6-B498-43B3-948B-1728B52AA6E4}">
                <adec:decorative xmlns:adec="http://schemas.microsoft.com/office/drawing/2017/decorative" val="1"/>
              </a:ext>
            </a:extLst>
          </p:cNvPr>
          <p:cNvSpPr/>
          <p:nvPr/>
        </p:nvSpPr>
        <p:spPr>
          <a:xfrm>
            <a:off x="-8530" y="938283"/>
            <a:ext cx="9169589" cy="4213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F6DB043C-E640-710D-783D-8C2FFB39C74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r>
              <a:rPr lang="en-US" b="0" dirty="0">
                <a:solidFill>
                  <a:srgbClr val="FFFFFF"/>
                </a:solidFill>
                <a:latin typeface="Lato Black"/>
                <a:ea typeface="Lato Black"/>
                <a:cs typeface="Lato Black"/>
              </a:rPr>
              <a:t>CTE </a:t>
            </a:r>
            <a:r>
              <a:rPr lang="en-US" b="0" dirty="0">
                <a:latin typeface="Lato Black"/>
                <a:ea typeface="Lato Black"/>
                <a:cs typeface="Lato Black"/>
              </a:rPr>
              <a:t>Reporting: WBL </a:t>
            </a:r>
            <a:r>
              <a:rPr lang="en-US" sz="1600" b="0" i="1" dirty="0">
                <a:latin typeface="Lato Black"/>
                <a:ea typeface="Lato Black"/>
                <a:cs typeface="Lato Black"/>
              </a:rPr>
              <a:t>(2 of 2)</a:t>
            </a:r>
            <a:endParaRPr lang="en-US" sz="1600" i="1" dirty="0">
              <a:ea typeface="Lato Black"/>
              <a:cs typeface="Lato Black"/>
            </a:endParaRPr>
          </a:p>
        </p:txBody>
      </p:sp>
      <p:pic>
        <p:nvPicPr>
          <p:cNvPr id="7" name="Picture 6" descr="A screenshot displaying the changes in career education programs to IRC and WBL in WISEdata Portal on the Student Details page under the Career Education panel. ">
            <a:extLst>
              <a:ext uri="{FF2B5EF4-FFF2-40B4-BE49-F238E27FC236}">
                <a16:creationId xmlns:a16="http://schemas.microsoft.com/office/drawing/2014/main" id="{DEFB137B-3494-3592-B50A-5AE6005DEB08}"/>
              </a:ext>
            </a:extLst>
          </p:cNvPr>
          <p:cNvPicPr>
            <a:picLocks noChangeAspect="1"/>
          </p:cNvPicPr>
          <p:nvPr/>
        </p:nvPicPr>
        <p:blipFill>
          <a:blip r:embed="rId3"/>
          <a:stretch>
            <a:fillRect/>
          </a:stretch>
        </p:blipFill>
        <p:spPr>
          <a:xfrm>
            <a:off x="82717" y="3389814"/>
            <a:ext cx="8978566" cy="1492084"/>
          </a:xfrm>
          <a:prstGeom prst="rect">
            <a:avLst/>
          </a:prstGeom>
          <a:ln w="3175">
            <a:solidFill>
              <a:schemeClr val="tx1">
                <a:lumMod val="50000"/>
                <a:lumOff val="50000"/>
              </a:schemeClr>
            </a:solidFill>
          </a:ln>
        </p:spPr>
      </p:pic>
      <p:pic>
        <p:nvPicPr>
          <p:cNvPr id="8" name="Picture 7" descr="A screenshot showcasing the career education programs, both certified and non-certified, along with the corresponding program names for each.">
            <a:extLst>
              <a:ext uri="{FF2B5EF4-FFF2-40B4-BE49-F238E27FC236}">
                <a16:creationId xmlns:a16="http://schemas.microsoft.com/office/drawing/2014/main" id="{D2849BF0-4EEF-AA75-86ED-15CF99C58BA4}"/>
              </a:ext>
            </a:extLst>
          </p:cNvPr>
          <p:cNvPicPr>
            <a:picLocks noChangeAspect="1"/>
          </p:cNvPicPr>
          <p:nvPr/>
        </p:nvPicPr>
        <p:blipFill>
          <a:blip r:embed="rId4"/>
          <a:stretch>
            <a:fillRect/>
          </a:stretch>
        </p:blipFill>
        <p:spPr>
          <a:xfrm>
            <a:off x="254920" y="1322471"/>
            <a:ext cx="3626017" cy="1889460"/>
          </a:xfrm>
          <a:prstGeom prst="rect">
            <a:avLst/>
          </a:prstGeom>
          <a:ln w="3175">
            <a:solidFill>
              <a:schemeClr val="tx1">
                <a:lumMod val="50000"/>
                <a:lumOff val="50000"/>
              </a:schemeClr>
            </a:solidFill>
          </a:ln>
        </p:spPr>
      </p:pic>
      <p:sp>
        <p:nvSpPr>
          <p:cNvPr id="9" name="TextBox 8">
            <a:extLst>
              <a:ext uri="{FF2B5EF4-FFF2-40B4-BE49-F238E27FC236}">
                <a16:creationId xmlns:a16="http://schemas.microsoft.com/office/drawing/2014/main" id="{2BD78D39-BB0E-BEBC-0A7B-F29D0C2A2D08}"/>
              </a:ext>
            </a:extLst>
          </p:cNvPr>
          <p:cNvSpPr txBox="1"/>
          <p:nvPr/>
        </p:nvSpPr>
        <p:spPr>
          <a:xfrm>
            <a:off x="203033" y="977566"/>
            <a:ext cx="2376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Lato"/>
                <a:ea typeface="Calibri"/>
                <a:cs typeface="Calibri"/>
              </a:rPr>
              <a:t>2023-24 SY and prior</a:t>
            </a:r>
            <a:endParaRPr lang="en-US" sz="1600" b="1" err="1">
              <a:latin typeface="Lato"/>
              <a:ea typeface="Lato"/>
              <a:cs typeface="Lato"/>
            </a:endParaRPr>
          </a:p>
        </p:txBody>
      </p:sp>
      <p:pic>
        <p:nvPicPr>
          <p:cNvPr id="11" name="Picture 10" descr="A screenshot displaying the changes in career education programs to IRC and WBL (previously labeled as certified and non-certified), along with the corresponding program names for each.">
            <a:extLst>
              <a:ext uri="{FF2B5EF4-FFF2-40B4-BE49-F238E27FC236}">
                <a16:creationId xmlns:a16="http://schemas.microsoft.com/office/drawing/2014/main" id="{D0031878-3DC6-9F0D-2495-6D54F8D1DC63}"/>
              </a:ext>
            </a:extLst>
          </p:cNvPr>
          <p:cNvPicPr>
            <a:picLocks noChangeAspect="1"/>
          </p:cNvPicPr>
          <p:nvPr/>
        </p:nvPicPr>
        <p:blipFill>
          <a:blip r:embed="rId5"/>
          <a:stretch>
            <a:fillRect/>
          </a:stretch>
        </p:blipFill>
        <p:spPr>
          <a:xfrm>
            <a:off x="4678530" y="1319213"/>
            <a:ext cx="4125829" cy="1911016"/>
          </a:xfrm>
          <a:prstGeom prst="rect">
            <a:avLst/>
          </a:prstGeom>
          <a:ln w="3175">
            <a:solidFill>
              <a:schemeClr val="tx1">
                <a:lumMod val="50000"/>
                <a:lumOff val="50000"/>
              </a:schemeClr>
            </a:solidFill>
          </a:ln>
        </p:spPr>
      </p:pic>
      <p:sp>
        <p:nvSpPr>
          <p:cNvPr id="13" name="TextBox 12">
            <a:extLst>
              <a:ext uri="{FF2B5EF4-FFF2-40B4-BE49-F238E27FC236}">
                <a16:creationId xmlns:a16="http://schemas.microsoft.com/office/drawing/2014/main" id="{7C97DF92-169C-CC07-DB84-90C3EE6501A8}"/>
              </a:ext>
            </a:extLst>
          </p:cNvPr>
          <p:cNvSpPr txBox="1"/>
          <p:nvPr/>
        </p:nvSpPr>
        <p:spPr>
          <a:xfrm>
            <a:off x="4677276" y="977565"/>
            <a:ext cx="23536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Lato"/>
                <a:ea typeface="Calibri"/>
                <a:cs typeface="Calibri"/>
              </a:rPr>
              <a:t>2024-25 SY and after </a:t>
            </a:r>
            <a:endParaRPr lang="en-US" sz="1600" b="1">
              <a:latin typeface="Lato"/>
              <a:ea typeface="Lato"/>
              <a:cs typeface="Lato"/>
            </a:endParaRPr>
          </a:p>
        </p:txBody>
      </p:sp>
    </p:spTree>
    <p:custDataLst>
      <p:tags r:id="rId1"/>
    </p:custDataLst>
    <p:extLst>
      <p:ext uri="{BB962C8B-B14F-4D97-AF65-F5344CB8AC3E}">
        <p14:creationId xmlns:p14="http://schemas.microsoft.com/office/powerpoint/2010/main" val="253235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Parent/Guardian Reporting </a:t>
            </a:r>
            <a:r>
              <a:rPr lang="en-US" sz="3600" b="0" i="1" kern="1200" dirty="0">
                <a:solidFill>
                  <a:schemeClr val="bg1"/>
                </a:solidFill>
                <a:effectLst/>
                <a:latin typeface="Lato Black" panose="020F0A02020204030203" pitchFamily="34" charset="0"/>
                <a:ea typeface="+mj-ea"/>
                <a:cs typeface="+mj-cs"/>
              </a:rPr>
              <a:t>(1 of 2)</a:t>
            </a:r>
            <a:endParaRPr lang="en-US" dirty="0">
              <a:effectLst/>
            </a:endParaRPr>
          </a:p>
        </p:txBody>
      </p:sp>
      <p:sp>
        <p:nvSpPr>
          <p:cNvPr id="2" name="Text Placeholder 1"/>
          <p:cNvSpPr>
            <a:spLocks noGrp="1"/>
          </p:cNvSpPr>
          <p:nvPr>
            <p:ph type="body" sz="quarter" idx="13"/>
          </p:nvPr>
        </p:nvSpPr>
        <p:spPr/>
        <p:txBody>
          <a:bodyPr/>
          <a:lstStyle/>
          <a:p>
            <a:r>
              <a:rPr lang="en-US" b="0" dirty="0">
                <a:latin typeface="Lato Black"/>
                <a:ea typeface="Lato Black"/>
                <a:cs typeface="Lato Black"/>
              </a:rPr>
              <a:t>Parent/Guardian Reporting </a:t>
            </a:r>
            <a:r>
              <a:rPr lang="en-US" sz="1600" b="0" i="1" dirty="0">
                <a:latin typeface="Lato Black"/>
                <a:ea typeface="Lato Black"/>
                <a:cs typeface="Lato Black"/>
              </a:rPr>
              <a:t>(1 of 2)</a:t>
            </a:r>
            <a:endParaRPr lang="en-US" sz="1600" i="1" dirty="0"/>
          </a:p>
        </p:txBody>
      </p:sp>
      <p:sp>
        <p:nvSpPr>
          <p:cNvPr id="3" name="Text Placeholder 2"/>
          <p:cNvSpPr>
            <a:spLocks noGrp="1"/>
          </p:cNvSpPr>
          <p:nvPr>
            <p:ph type="body" sz="quarter" idx="14"/>
          </p:nvPr>
        </p:nvSpPr>
        <p:spPr>
          <a:xfrm>
            <a:off x="515322" y="1075852"/>
            <a:ext cx="7385733" cy="2702807"/>
          </a:xfrm>
        </p:spPr>
        <p:txBody>
          <a:bodyPr vert="horz" lIns="91440" tIns="45720" rIns="91440" bIns="45720" rtlCol="0" anchor="t">
            <a:noAutofit/>
          </a:bodyPr>
          <a:lstStyle/>
          <a:p>
            <a:pPr marL="0" indent="0">
              <a:lnSpc>
                <a:spcPct val="100000"/>
              </a:lnSpc>
              <a:spcAft>
                <a:spcPts val="180"/>
              </a:spcAft>
              <a:buNone/>
            </a:pPr>
            <a:r>
              <a:rPr lang="en-US" sz="1800" u="sng" dirty="0">
                <a:latin typeface="Lato"/>
                <a:ea typeface="Lato"/>
                <a:cs typeface="Lato"/>
              </a:rPr>
              <a:t>Parent/Guardian Reporting: Additional Information for Summer EBT</a:t>
            </a:r>
            <a:endParaRPr lang="en-US" u="sng" dirty="0">
              <a:ea typeface="Lato"/>
              <a:cs typeface="Lato"/>
            </a:endParaRPr>
          </a:p>
          <a:p>
            <a:pPr marL="628015" lvl="2" indent="-164465">
              <a:lnSpc>
                <a:spcPct val="100000"/>
              </a:lnSpc>
              <a:spcAft>
                <a:spcPts val="1800"/>
              </a:spcAft>
              <a:buFont typeface="Arial" panose="020B0604020202020204" pitchFamily="34" charset="0"/>
              <a:buChar char="•"/>
            </a:pPr>
            <a:r>
              <a:rPr lang="en-US" sz="1600" b="1" dirty="0">
                <a:latin typeface="Lato"/>
                <a:ea typeface="Lato"/>
                <a:cs typeface="Lato"/>
              </a:rPr>
              <a:t>Purpose: </a:t>
            </a:r>
            <a:r>
              <a:rPr lang="en-US" sz="1600" dirty="0">
                <a:latin typeface="Lato"/>
                <a:ea typeface="Lato"/>
                <a:cs typeface="Lato"/>
              </a:rPr>
              <a:t>Share valuable information with the WI DHS, streamlining the distribution of </a:t>
            </a:r>
            <a:r>
              <a:rPr lang="en-US" sz="1600" dirty="0">
                <a:solidFill>
                  <a:srgbClr val="2D7B2D"/>
                </a:solidFill>
                <a:latin typeface="Lato"/>
                <a:ea typeface="Lato"/>
                <a:cs typeface="Lato"/>
              </a:rPr>
              <a:t>Summer Electronic Benefit Transfer (S-EBT) </a:t>
            </a:r>
            <a:r>
              <a:rPr lang="en-US" sz="1600" dirty="0">
                <a:latin typeface="Lato"/>
                <a:ea typeface="Lato"/>
                <a:cs typeface="Lato"/>
              </a:rPr>
              <a:t>cards to eligible families.</a:t>
            </a:r>
          </a:p>
          <a:p>
            <a:pPr marL="628015" lvl="2" indent="-164465">
              <a:lnSpc>
                <a:spcPct val="100000"/>
              </a:lnSpc>
              <a:spcBef>
                <a:spcPts val="0"/>
              </a:spcBef>
              <a:spcAft>
                <a:spcPts val="600"/>
              </a:spcAft>
              <a:buFont typeface="Arial" panose="020B0604020202020204" pitchFamily="34" charset="0"/>
              <a:buChar char="•"/>
            </a:pPr>
            <a:r>
              <a:rPr lang="en-US" sz="1600" b="1" dirty="0">
                <a:latin typeface="Lato"/>
                <a:ea typeface="Lato"/>
                <a:cs typeface="Lato"/>
              </a:rPr>
              <a:t>Upcoming Modifications:</a:t>
            </a:r>
          </a:p>
          <a:p>
            <a:pPr marL="970915" lvl="3" indent="-164465">
              <a:lnSpc>
                <a:spcPct val="100000"/>
              </a:lnSpc>
              <a:spcBef>
                <a:spcPts val="0"/>
              </a:spcBef>
              <a:spcAft>
                <a:spcPts val="600"/>
              </a:spcAft>
              <a:buFont typeface="Arial" panose="020B0604020202020204" pitchFamily="34" charset="0"/>
              <a:buChar char="•"/>
            </a:pPr>
            <a:r>
              <a:rPr lang="en-US" sz="1600" dirty="0">
                <a:latin typeface="Lato"/>
                <a:ea typeface="Lato"/>
                <a:cs typeface="Lato"/>
              </a:rPr>
              <a:t>Include </a:t>
            </a:r>
            <a:r>
              <a:rPr lang="en-US" sz="1600" dirty="0">
                <a:solidFill>
                  <a:srgbClr val="2D7B2D"/>
                </a:solidFill>
                <a:latin typeface="Lato"/>
                <a:ea typeface="Lato"/>
                <a:cs typeface="Lato"/>
              </a:rPr>
              <a:t>legal guardian </a:t>
            </a:r>
            <a:r>
              <a:rPr lang="en-US" sz="1600" dirty="0">
                <a:latin typeface="Lato"/>
                <a:ea typeface="Lato"/>
                <a:cs typeface="Lato"/>
              </a:rPr>
              <a:t>details.</a:t>
            </a:r>
          </a:p>
          <a:p>
            <a:pPr marL="970915" lvl="3" indent="-164465">
              <a:lnSpc>
                <a:spcPct val="100000"/>
              </a:lnSpc>
              <a:spcBef>
                <a:spcPts val="0"/>
              </a:spcBef>
              <a:spcAft>
                <a:spcPts val="600"/>
              </a:spcAft>
              <a:buFont typeface="Arial" panose="020B0604020202020204" pitchFamily="34" charset="0"/>
              <a:buChar char="•"/>
            </a:pPr>
            <a:r>
              <a:rPr lang="en-US" sz="1600" dirty="0">
                <a:latin typeface="Lato"/>
                <a:ea typeface="Lato"/>
                <a:cs typeface="Lato"/>
              </a:rPr>
              <a:t>Capture </a:t>
            </a:r>
            <a:r>
              <a:rPr lang="en-US" sz="1600" dirty="0">
                <a:solidFill>
                  <a:srgbClr val="2D7B2D"/>
                </a:solidFill>
                <a:latin typeface="Lato"/>
                <a:ea typeface="Lato"/>
                <a:cs typeface="Lato"/>
              </a:rPr>
              <a:t>living arrangements</a:t>
            </a:r>
            <a:r>
              <a:rPr lang="en-US" sz="1600" dirty="0">
                <a:latin typeface="Lato"/>
                <a:ea typeface="Lato"/>
                <a:cs typeface="Lato"/>
              </a:rPr>
              <a:t>.</a:t>
            </a:r>
          </a:p>
          <a:p>
            <a:pPr marL="970915" lvl="3" indent="-164465">
              <a:lnSpc>
                <a:spcPct val="100000"/>
              </a:lnSpc>
              <a:spcBef>
                <a:spcPts val="0"/>
              </a:spcBef>
              <a:spcAft>
                <a:spcPts val="600"/>
              </a:spcAft>
              <a:buFont typeface="Arial" panose="020B0604020202020204" pitchFamily="34" charset="0"/>
              <a:buChar char="•"/>
            </a:pPr>
            <a:r>
              <a:rPr lang="en-US" sz="1600" dirty="0">
                <a:latin typeface="Lato"/>
                <a:ea typeface="Lato"/>
                <a:cs typeface="Lato"/>
              </a:rPr>
              <a:t>Indicate </a:t>
            </a:r>
            <a:r>
              <a:rPr lang="en-US" sz="1600" dirty="0">
                <a:solidFill>
                  <a:srgbClr val="2D7B2D"/>
                </a:solidFill>
                <a:latin typeface="Lato"/>
                <a:ea typeface="Lato"/>
                <a:cs typeface="Lato"/>
              </a:rPr>
              <a:t>primary contact status</a:t>
            </a:r>
            <a:r>
              <a:rPr lang="en-US" sz="1600" dirty="0">
                <a:latin typeface="Lato"/>
                <a:ea typeface="Lato"/>
                <a:cs typeface="Lato"/>
              </a:rPr>
              <a:t>.</a:t>
            </a:r>
            <a:r>
              <a:rPr lang="en-US" sz="1600" dirty="0">
                <a:latin typeface="Lato"/>
                <a:ea typeface="Lato"/>
                <a:cs typeface="Times New Roman"/>
              </a:rPr>
              <a:t> </a:t>
            </a:r>
          </a:p>
        </p:txBody>
      </p:sp>
      <p:pic>
        <p:nvPicPr>
          <p:cNvPr id="5" name="Picture 2">
            <a:extLst>
              <a:ext uri="{FF2B5EF4-FFF2-40B4-BE49-F238E27FC236}">
                <a16:creationId xmlns:a16="http://schemas.microsoft.com/office/drawing/2014/main" id="{627324FE-2EA4-2C6D-A32B-19BAE87D7F9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98DD19A2-28AD-59E4-6F88-682A3A8C99BD}"/>
              </a:ext>
            </a:extLst>
          </p:cNvPr>
          <p:cNvSpPr/>
          <p:nvPr/>
        </p:nvSpPr>
        <p:spPr>
          <a:xfrm>
            <a:off x="7900987" y="1021556"/>
            <a:ext cx="1142999" cy="392906"/>
          </a:xfrm>
          <a:prstGeom prst="roundRect">
            <a:avLst/>
          </a:prstGeom>
          <a:solidFill>
            <a:srgbClr val="26208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ea typeface="Calibri"/>
                <a:cs typeface="Calibri"/>
              </a:rPr>
              <a:t>All LEAs</a:t>
            </a:r>
            <a:endParaRPr lang="en-US" dirty="0"/>
          </a:p>
        </p:txBody>
      </p:sp>
    </p:spTree>
    <p:custDataLst>
      <p:tags r:id="rId1"/>
    </p:custDataLst>
    <p:extLst>
      <p:ext uri="{BB962C8B-B14F-4D97-AF65-F5344CB8AC3E}">
        <p14:creationId xmlns:p14="http://schemas.microsoft.com/office/powerpoint/2010/main" val="245823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2F3D19-CE3B-F40F-CDBD-5464B012E4FF}"/>
              </a:ext>
              <a:ext uri="{C183D7F6-B498-43B3-948B-1728B52AA6E4}">
                <adec:decorative xmlns:adec="http://schemas.microsoft.com/office/drawing/2017/decorative" val="1"/>
              </a:ext>
            </a:extLst>
          </p:cNvPr>
          <p:cNvSpPr/>
          <p:nvPr/>
        </p:nvSpPr>
        <p:spPr>
          <a:xfrm>
            <a:off x="-8530" y="938283"/>
            <a:ext cx="9169589" cy="4213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F6DB043C-E640-710D-783D-8C2FFB39C74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r>
              <a:rPr lang="en-US" b="0" dirty="0">
                <a:latin typeface="Lato Black"/>
                <a:ea typeface="Lato Black"/>
                <a:cs typeface="Lato Black"/>
              </a:rPr>
              <a:t>Parent/Guardian Reporting </a:t>
            </a:r>
            <a:r>
              <a:rPr lang="en-US" sz="1600" b="0" i="1" dirty="0">
                <a:latin typeface="Lato Black"/>
                <a:ea typeface="Lato Black"/>
                <a:cs typeface="Lato Black"/>
              </a:rPr>
              <a:t>(2 of 2)</a:t>
            </a:r>
            <a:endParaRPr lang="en-US" sz="1600" i="1" dirty="0"/>
          </a:p>
        </p:txBody>
      </p:sp>
      <p:pic>
        <p:nvPicPr>
          <p:cNvPr id="6" name="Picture 5" descr="A screenshot of a specific student detail screen from WISEdata Portal, detailing where the legal guardian data will appear within the Parent/Guardian section. ">
            <a:extLst>
              <a:ext uri="{FF2B5EF4-FFF2-40B4-BE49-F238E27FC236}">
                <a16:creationId xmlns:a16="http://schemas.microsoft.com/office/drawing/2014/main" id="{A4184AA9-0281-5FA5-729E-EC3B19DDA9A0}"/>
              </a:ext>
            </a:extLst>
          </p:cNvPr>
          <p:cNvPicPr>
            <a:picLocks noChangeAspect="1"/>
          </p:cNvPicPr>
          <p:nvPr/>
        </p:nvPicPr>
        <p:blipFill>
          <a:blip r:embed="rId3"/>
          <a:stretch>
            <a:fillRect/>
          </a:stretch>
        </p:blipFill>
        <p:spPr>
          <a:xfrm>
            <a:off x="313101" y="1033096"/>
            <a:ext cx="5279299" cy="3897924"/>
          </a:xfrm>
          <a:prstGeom prst="rect">
            <a:avLst/>
          </a:prstGeom>
          <a:ln w="3175">
            <a:solidFill>
              <a:schemeClr val="tx1">
                <a:lumMod val="50000"/>
                <a:lumOff val="50000"/>
              </a:schemeClr>
            </a:solidFill>
          </a:ln>
        </p:spPr>
      </p:pic>
      <p:pic>
        <p:nvPicPr>
          <p:cNvPr id="7" name="Picture 6" descr="The API view of the legal guardian data within the Parent/Guardian section. ">
            <a:extLst>
              <a:ext uri="{FF2B5EF4-FFF2-40B4-BE49-F238E27FC236}">
                <a16:creationId xmlns:a16="http://schemas.microsoft.com/office/drawing/2014/main" id="{AAC7F1A1-1D5C-D309-A37F-39A48E4DA4FC}"/>
              </a:ext>
            </a:extLst>
          </p:cNvPr>
          <p:cNvPicPr>
            <a:picLocks noChangeAspect="1"/>
          </p:cNvPicPr>
          <p:nvPr/>
        </p:nvPicPr>
        <p:blipFill>
          <a:blip r:embed="rId4"/>
          <a:stretch>
            <a:fillRect/>
          </a:stretch>
        </p:blipFill>
        <p:spPr>
          <a:xfrm>
            <a:off x="5401408" y="2118213"/>
            <a:ext cx="3374781" cy="2357804"/>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79588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Student Demographic Reporting</a:t>
            </a:r>
            <a:endParaRPr lang="en-US" dirty="0">
              <a:effectLst/>
            </a:endParaRPr>
          </a:p>
        </p:txBody>
      </p:sp>
      <p:sp>
        <p:nvSpPr>
          <p:cNvPr id="2" name="Text Placeholder 1"/>
          <p:cNvSpPr>
            <a:spLocks noGrp="1"/>
          </p:cNvSpPr>
          <p:nvPr>
            <p:ph type="body" sz="quarter" idx="13"/>
          </p:nvPr>
        </p:nvSpPr>
        <p:spPr/>
        <p:txBody>
          <a:bodyPr/>
          <a:lstStyle/>
          <a:p>
            <a:r>
              <a:rPr lang="en-US" b="0" dirty="0">
                <a:latin typeface="Lato Black"/>
                <a:ea typeface="Lato Black"/>
                <a:cs typeface="Lato Black"/>
              </a:rPr>
              <a:t>Student Demographic Reporting</a:t>
            </a:r>
            <a:endParaRPr lang="en-US" dirty="0"/>
          </a:p>
        </p:txBody>
      </p:sp>
      <p:sp>
        <p:nvSpPr>
          <p:cNvPr id="3" name="Text Placeholder 2"/>
          <p:cNvSpPr>
            <a:spLocks noGrp="1"/>
          </p:cNvSpPr>
          <p:nvPr>
            <p:ph type="body" sz="quarter" idx="14"/>
          </p:nvPr>
        </p:nvSpPr>
        <p:spPr>
          <a:xfrm>
            <a:off x="495300" y="921657"/>
            <a:ext cx="7852834" cy="3122389"/>
          </a:xfrm>
        </p:spPr>
        <p:txBody>
          <a:bodyPr vert="horz" lIns="91440" tIns="45720" rIns="91440" bIns="45720" rtlCol="0" anchor="t">
            <a:noAutofit/>
          </a:bodyPr>
          <a:lstStyle/>
          <a:p>
            <a:pPr marL="0" indent="0">
              <a:lnSpc>
                <a:spcPct val="100000"/>
              </a:lnSpc>
              <a:spcAft>
                <a:spcPts val="180"/>
              </a:spcAft>
              <a:buNone/>
            </a:pPr>
            <a:r>
              <a:rPr lang="en-US" sz="1800" u="sng" dirty="0">
                <a:latin typeface="Lato"/>
                <a:ea typeface="Lato"/>
                <a:cs typeface="Lato"/>
              </a:rPr>
              <a:t>Student Demographic Reporting: Expansion of Language Options</a:t>
            </a:r>
            <a:endParaRPr lang="en-US" u="sng" dirty="0">
              <a:latin typeface="Lato"/>
              <a:ea typeface="Lato"/>
              <a:cs typeface="Lato"/>
            </a:endParaRPr>
          </a:p>
          <a:p>
            <a:pPr marL="628015" lvl="2" indent="-164465">
              <a:lnSpc>
                <a:spcPct val="100000"/>
              </a:lnSpc>
              <a:spcAft>
                <a:spcPts val="1000"/>
              </a:spcAft>
              <a:buFont typeface="Arial" panose="020B0604020202020204" pitchFamily="34" charset="0"/>
              <a:buChar char="•"/>
            </a:pPr>
            <a:r>
              <a:rPr lang="en-US" sz="1400" b="1" dirty="0">
                <a:latin typeface="Lato"/>
                <a:ea typeface="Lato"/>
                <a:cs typeface="Lato"/>
              </a:rPr>
              <a:t>Purpose: </a:t>
            </a:r>
            <a:r>
              <a:rPr lang="en-US" sz="1400" dirty="0">
                <a:latin typeface="Lato"/>
                <a:ea typeface="Lato"/>
                <a:cs typeface="Lato"/>
              </a:rPr>
              <a:t>Expand the language repertoire to encompass a more diverse                                            and inclusive range.</a:t>
            </a:r>
          </a:p>
          <a:p>
            <a:pPr marL="628015" lvl="2" indent="-164465">
              <a:lnSpc>
                <a:spcPct val="100000"/>
              </a:lnSpc>
              <a:spcBef>
                <a:spcPts val="0"/>
              </a:spcBef>
              <a:spcAft>
                <a:spcPts val="600"/>
              </a:spcAft>
              <a:buFont typeface="Arial" panose="020B0604020202020204" pitchFamily="34" charset="0"/>
              <a:buChar char="•"/>
            </a:pPr>
            <a:r>
              <a:rPr lang="en-US" sz="1400" b="1" dirty="0">
                <a:latin typeface="Lato"/>
                <a:ea typeface="Lato"/>
                <a:cs typeface="Lato"/>
              </a:rPr>
              <a:t>Upcoming Modifications:</a:t>
            </a:r>
          </a:p>
          <a:p>
            <a:pPr marL="970915" lvl="3" indent="-164465">
              <a:lnSpc>
                <a:spcPct val="100000"/>
              </a:lnSpc>
              <a:spcBef>
                <a:spcPts val="0"/>
              </a:spcBef>
              <a:spcAft>
                <a:spcPts val="600"/>
              </a:spcAft>
              <a:buFont typeface="Arial" panose="020B0604020202020204" pitchFamily="34" charset="0"/>
              <a:buChar char="•"/>
            </a:pPr>
            <a:r>
              <a:rPr lang="en-US" sz="1400" dirty="0">
                <a:latin typeface="Lato"/>
                <a:ea typeface="Lato"/>
                <a:cs typeface="Lato"/>
              </a:rPr>
              <a:t>Add the following languages that are currently underrepresented </a:t>
            </a:r>
            <a:endParaRPr lang="en-US" sz="1200" dirty="0">
              <a:latin typeface="Lato"/>
              <a:ea typeface="Lato"/>
              <a:cs typeface="Lato"/>
            </a:endParaRPr>
          </a:p>
          <a:p>
            <a:pPr marL="806450" lvl="3">
              <a:lnSpc>
                <a:spcPct val="100000"/>
              </a:lnSpc>
              <a:spcBef>
                <a:spcPts val="0"/>
              </a:spcBef>
              <a:spcAft>
                <a:spcPts val="600"/>
              </a:spcAft>
            </a:pPr>
            <a:r>
              <a:rPr lang="en-US" sz="1400" dirty="0">
                <a:latin typeface="Lato"/>
                <a:ea typeface="Lato"/>
                <a:cs typeface="Lato"/>
              </a:rPr>
              <a:t>     on the </a:t>
            </a:r>
            <a:r>
              <a:rPr lang="en-US" sz="1400" b="0" i="0" u="none" strike="noStrike" dirty="0">
                <a:effectLst/>
                <a:latin typeface="Lato"/>
                <a:ea typeface="Lato"/>
                <a:cs typeface="Calibri"/>
                <a:hlinkClick r:id="rId4" tooltip="https://dpi.wi.gov/wise/data-elements/native-language"/>
              </a:rPr>
              <a:t>DPI Language List</a:t>
            </a:r>
            <a:r>
              <a:rPr lang="en-US" sz="1400" u="none" strike="noStrike" dirty="0">
                <a:solidFill>
                  <a:srgbClr val="172B4D"/>
                </a:solidFill>
                <a:latin typeface="Lato"/>
                <a:ea typeface="Lato"/>
                <a:cs typeface="Calibri"/>
              </a:rPr>
              <a:t>:</a:t>
            </a:r>
            <a:endParaRPr lang="en-US" sz="1200" u="none" strike="noStrike">
              <a:solidFill>
                <a:srgbClr val="000000"/>
              </a:solidFill>
              <a:latin typeface="Lato"/>
              <a:ea typeface="Lato"/>
              <a:cs typeface="Lato"/>
            </a:endParaRPr>
          </a:p>
          <a:p>
            <a:pPr marL="1199515" lvl="4" indent="-171450">
              <a:lnSpc>
                <a:spcPct val="100000"/>
              </a:lnSpc>
              <a:spcBef>
                <a:spcPts val="0"/>
              </a:spcBef>
              <a:buFont typeface="Courier New" panose="02070309020205020404" pitchFamily="49" charset="0"/>
              <a:buChar char="o"/>
            </a:pPr>
            <a:r>
              <a:rPr lang="en-US" sz="1400" b="0" dirty="0">
                <a:solidFill>
                  <a:srgbClr val="2D7B2D"/>
                </a:solidFill>
                <a:latin typeface="Lato"/>
                <a:ea typeface="+mn-lt"/>
                <a:cs typeface="+mn-lt"/>
              </a:rPr>
              <a:t>Afghan Persian, Dari</a:t>
            </a:r>
            <a:r>
              <a:rPr lang="en-US" sz="1400" dirty="0">
                <a:solidFill>
                  <a:srgbClr val="2D7B2D"/>
                </a:solidFill>
                <a:latin typeface="Lato"/>
                <a:ea typeface="+mn-lt"/>
                <a:cs typeface="+mn-lt"/>
              </a:rPr>
              <a:t>    PRS</a:t>
            </a:r>
          </a:p>
          <a:p>
            <a:pPr marL="1199515" lvl="4" indent="-171450">
              <a:lnSpc>
                <a:spcPct val="100000"/>
              </a:lnSpc>
              <a:spcBef>
                <a:spcPts val="0"/>
              </a:spcBef>
              <a:buFont typeface="Courier New" panose="02070309020205020404" pitchFamily="49" charset="0"/>
              <a:buChar char="o"/>
            </a:pPr>
            <a:r>
              <a:rPr lang="en-US" sz="1400" dirty="0">
                <a:solidFill>
                  <a:srgbClr val="2D7B2D"/>
                </a:solidFill>
                <a:latin typeface="Lato"/>
                <a:ea typeface="+mn-lt"/>
                <a:cs typeface="+mn-lt"/>
              </a:rPr>
              <a:t>K'iche', Quiché     QUC</a:t>
            </a:r>
            <a:endParaRPr lang="en-US" sz="1400" dirty="0">
              <a:solidFill>
                <a:srgbClr val="2D7B2D"/>
              </a:solidFill>
              <a:latin typeface="Lato"/>
              <a:ea typeface="Lato"/>
              <a:cs typeface="Calibri"/>
            </a:endParaRPr>
          </a:p>
          <a:p>
            <a:pPr marL="1199515" lvl="4" indent="-171450">
              <a:lnSpc>
                <a:spcPct val="100000"/>
              </a:lnSpc>
              <a:spcBef>
                <a:spcPts val="0"/>
              </a:spcBef>
              <a:buFont typeface="Courier New" panose="02070309020205020404" pitchFamily="49" charset="0"/>
              <a:buChar char="o"/>
            </a:pPr>
            <a:r>
              <a:rPr lang="en-US" sz="1400" dirty="0" err="1">
                <a:solidFill>
                  <a:srgbClr val="2D7B2D"/>
                </a:solidFill>
                <a:latin typeface="Lato"/>
                <a:ea typeface="+mn-lt"/>
                <a:cs typeface="+mn-lt"/>
              </a:rPr>
              <a:t>Kabuverdianu</a:t>
            </a:r>
            <a:r>
              <a:rPr lang="en-US" sz="1400" dirty="0">
                <a:solidFill>
                  <a:srgbClr val="2D7B2D"/>
                </a:solidFill>
                <a:latin typeface="Lato"/>
                <a:ea typeface="+mn-lt"/>
                <a:cs typeface="+mn-lt"/>
              </a:rPr>
              <a:t>      KEA</a:t>
            </a:r>
          </a:p>
          <a:p>
            <a:pPr marL="1199515" lvl="4" indent="-171450">
              <a:lnSpc>
                <a:spcPct val="100000"/>
              </a:lnSpc>
              <a:spcBef>
                <a:spcPts val="0"/>
              </a:spcBef>
              <a:buFont typeface="Courier New" panose="02070309020205020404" pitchFamily="49" charset="0"/>
              <a:buChar char="o"/>
            </a:pPr>
            <a:r>
              <a:rPr lang="en-US" sz="1400" dirty="0">
                <a:solidFill>
                  <a:srgbClr val="2D7B2D"/>
                </a:solidFill>
                <a:latin typeface="Lato"/>
                <a:ea typeface="+mn-lt"/>
                <a:cs typeface="+mn-lt"/>
              </a:rPr>
              <a:t>Rohingya        RHG</a:t>
            </a:r>
            <a:endParaRPr lang="en-US" sz="1400" dirty="0">
              <a:solidFill>
                <a:srgbClr val="2D7B2D"/>
              </a:solidFill>
              <a:latin typeface="Lato"/>
              <a:ea typeface="Lato"/>
              <a:cs typeface="Calibri"/>
            </a:endParaRPr>
          </a:p>
          <a:p>
            <a:pPr marL="1199515" lvl="4" indent="-171450">
              <a:lnSpc>
                <a:spcPct val="100000"/>
              </a:lnSpc>
              <a:spcBef>
                <a:spcPts val="0"/>
              </a:spcBef>
              <a:buFont typeface="Courier New" panose="02070309020205020404" pitchFamily="49" charset="0"/>
              <a:buChar char="o"/>
            </a:pPr>
            <a:r>
              <a:rPr lang="en-US" sz="1400" dirty="0">
                <a:solidFill>
                  <a:srgbClr val="2D7B2D"/>
                </a:solidFill>
                <a:latin typeface="Lato"/>
                <a:ea typeface="+mn-lt"/>
                <a:cs typeface="+mn-lt"/>
              </a:rPr>
              <a:t>Sign Language     SGN  </a:t>
            </a:r>
          </a:p>
          <a:p>
            <a:pPr marL="1199515" lvl="4" indent="-171450">
              <a:lnSpc>
                <a:spcPct val="100000"/>
              </a:lnSpc>
              <a:spcBef>
                <a:spcPts val="0"/>
              </a:spcBef>
              <a:buFont typeface="Courier New" panose="02070309020205020404" pitchFamily="49" charset="0"/>
              <a:buChar char="o"/>
            </a:pPr>
            <a:r>
              <a:rPr lang="en-US" sz="1400" dirty="0">
                <a:solidFill>
                  <a:srgbClr val="2D7B2D"/>
                </a:solidFill>
                <a:latin typeface="Lato"/>
                <a:ea typeface="+mn-lt"/>
                <a:cs typeface="+mn-lt"/>
              </a:rPr>
              <a:t>Uncoded languages  MIS</a:t>
            </a:r>
            <a:endParaRPr lang="en-US" sz="1400" dirty="0">
              <a:solidFill>
                <a:srgbClr val="2D7B2D"/>
              </a:solidFill>
              <a:latin typeface="Lato"/>
              <a:ea typeface="Lato"/>
              <a:cs typeface="Calibri"/>
            </a:endParaRPr>
          </a:p>
          <a:p>
            <a:pPr marL="1199515" lvl="4" indent="-171450">
              <a:lnSpc>
                <a:spcPct val="100000"/>
              </a:lnSpc>
              <a:spcBef>
                <a:spcPts val="0"/>
              </a:spcBef>
              <a:spcAft>
                <a:spcPts val="600"/>
              </a:spcAft>
              <a:buFont typeface="Courier New" panose="02070309020205020404" pitchFamily="49" charset="0"/>
              <a:buChar char="o"/>
            </a:pPr>
            <a:endParaRPr lang="en-US" sz="1200" dirty="0">
              <a:latin typeface="Lato"/>
              <a:ea typeface="Lato"/>
              <a:cs typeface="Calibri"/>
            </a:endParaRPr>
          </a:p>
          <a:p>
            <a:pPr marL="1199515" lvl="4" indent="-171450">
              <a:lnSpc>
                <a:spcPct val="100000"/>
              </a:lnSpc>
              <a:spcBef>
                <a:spcPts val="0"/>
              </a:spcBef>
              <a:spcAft>
                <a:spcPts val="600"/>
              </a:spcAft>
              <a:buFont typeface="Courier New" panose="02070309020205020404" pitchFamily="49" charset="0"/>
              <a:buChar char="o"/>
            </a:pPr>
            <a:endParaRPr lang="en-US" sz="1400" dirty="0">
              <a:latin typeface="Lato"/>
              <a:ea typeface="Lato"/>
              <a:cs typeface="Calibri"/>
            </a:endParaRPr>
          </a:p>
        </p:txBody>
      </p:sp>
      <p:pic>
        <p:nvPicPr>
          <p:cNvPr id="5" name="Picture 2">
            <a:extLst>
              <a:ext uri="{FF2B5EF4-FFF2-40B4-BE49-F238E27FC236}">
                <a16:creationId xmlns:a16="http://schemas.microsoft.com/office/drawing/2014/main" id="{627324FE-2EA4-2C6D-A32B-19BAE87D7F9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0A5865E-1006-6616-E2A4-FBFE70A66A12}"/>
              </a:ext>
            </a:extLst>
          </p:cNvPr>
          <p:cNvSpPr/>
          <p:nvPr/>
        </p:nvSpPr>
        <p:spPr>
          <a:xfrm>
            <a:off x="7900987" y="1021556"/>
            <a:ext cx="1142999" cy="392906"/>
          </a:xfrm>
          <a:prstGeom prst="roundRect">
            <a:avLst/>
          </a:prstGeom>
          <a:solidFill>
            <a:srgbClr val="2D7B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ea typeface="Calibri"/>
                <a:cs typeface="Calibri"/>
              </a:rPr>
              <a:t>Public LEA only</a:t>
            </a:r>
          </a:p>
        </p:txBody>
      </p:sp>
    </p:spTree>
    <p:custDataLst>
      <p:tags r:id="rId1"/>
    </p:custDataLst>
    <p:extLst>
      <p:ext uri="{BB962C8B-B14F-4D97-AF65-F5344CB8AC3E}">
        <p14:creationId xmlns:p14="http://schemas.microsoft.com/office/powerpoint/2010/main" val="266624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Roster Reporting</a:t>
            </a:r>
            <a:endParaRPr lang="en-US" dirty="0">
              <a:effectLst/>
            </a:endParaRPr>
          </a:p>
        </p:txBody>
      </p:sp>
      <p:sp>
        <p:nvSpPr>
          <p:cNvPr id="2" name="Text Placeholder 1"/>
          <p:cNvSpPr>
            <a:spLocks noGrp="1"/>
          </p:cNvSpPr>
          <p:nvPr>
            <p:ph type="body" sz="quarter" idx="13"/>
          </p:nvPr>
        </p:nvSpPr>
        <p:spPr/>
        <p:txBody>
          <a:bodyPr/>
          <a:lstStyle/>
          <a:p>
            <a:r>
              <a:rPr lang="en-US" b="0" dirty="0">
                <a:latin typeface="Lato Black"/>
                <a:ea typeface="Lato Black"/>
                <a:cs typeface="Lato Black"/>
              </a:rPr>
              <a:t>Roster Reporting</a:t>
            </a:r>
            <a:endParaRPr lang="en-US" dirty="0"/>
          </a:p>
        </p:txBody>
      </p:sp>
      <p:sp>
        <p:nvSpPr>
          <p:cNvPr id="3" name="Text Placeholder 2"/>
          <p:cNvSpPr>
            <a:spLocks noGrp="1"/>
          </p:cNvSpPr>
          <p:nvPr>
            <p:ph type="body" sz="quarter" idx="14"/>
          </p:nvPr>
        </p:nvSpPr>
        <p:spPr>
          <a:xfrm>
            <a:off x="468865" y="1016907"/>
            <a:ext cx="7453289" cy="2702807"/>
          </a:xfrm>
        </p:spPr>
        <p:txBody>
          <a:bodyPr vert="horz" lIns="91440" tIns="45720" rIns="91440" bIns="45720" rtlCol="0" anchor="t">
            <a:noAutofit/>
          </a:bodyPr>
          <a:lstStyle/>
          <a:p>
            <a:pPr marL="0" indent="0">
              <a:lnSpc>
                <a:spcPct val="100000"/>
              </a:lnSpc>
              <a:spcAft>
                <a:spcPts val="180"/>
              </a:spcAft>
              <a:buNone/>
            </a:pPr>
            <a:r>
              <a:rPr lang="en-US" sz="1800" u="sng" dirty="0">
                <a:latin typeface="Lato"/>
                <a:ea typeface="Lato"/>
                <a:cs typeface="Lato"/>
              </a:rPr>
              <a:t>Roster Reporting: New Courses and Validations for Rigor Levels</a:t>
            </a:r>
            <a:endParaRPr lang="en-US" u="sng" dirty="0">
              <a:latin typeface="Lato"/>
              <a:ea typeface="Lato"/>
              <a:cs typeface="Lato"/>
            </a:endParaRPr>
          </a:p>
          <a:p>
            <a:pPr marL="628015" lvl="2" indent="-164465">
              <a:lnSpc>
                <a:spcPct val="100000"/>
              </a:lnSpc>
              <a:spcBef>
                <a:spcPts val="0"/>
              </a:spcBef>
              <a:spcAft>
                <a:spcPts val="1000"/>
              </a:spcAft>
              <a:buFont typeface="Arial" panose="020B0604020202020204" pitchFamily="34" charset="0"/>
              <a:buChar char="•"/>
            </a:pPr>
            <a:r>
              <a:rPr lang="en-US" sz="1400" b="1" dirty="0">
                <a:latin typeface="Lato"/>
                <a:ea typeface="Lato"/>
                <a:cs typeface="Lato"/>
              </a:rPr>
              <a:t>Purpose: </a:t>
            </a:r>
            <a:r>
              <a:rPr lang="en-US" sz="1400" dirty="0">
                <a:latin typeface="Lato"/>
                <a:ea typeface="Lato"/>
                <a:cs typeface="Lato"/>
              </a:rPr>
              <a:t>Transition to SCED 11.0 course codes and lay groundwork for the elimination of rigor levels by the 2025-2026 SY.</a:t>
            </a:r>
          </a:p>
          <a:p>
            <a:pPr marL="628015" lvl="2" indent="-164465">
              <a:lnSpc>
                <a:spcPct val="100000"/>
              </a:lnSpc>
              <a:spcBef>
                <a:spcPts val="0"/>
              </a:spcBef>
              <a:spcAft>
                <a:spcPts val="300"/>
              </a:spcAft>
              <a:buFont typeface="Arial" panose="020B0604020202020204" pitchFamily="34" charset="0"/>
              <a:buChar char="•"/>
            </a:pPr>
            <a:r>
              <a:rPr lang="en-US" sz="1400" b="1" dirty="0">
                <a:latin typeface="Lato"/>
                <a:ea typeface="Lato"/>
                <a:cs typeface="Lato"/>
              </a:rPr>
              <a:t>Upcoming Modifications:</a:t>
            </a:r>
          </a:p>
          <a:p>
            <a:pPr marL="970915" lvl="3" indent="-164465">
              <a:lnSpc>
                <a:spcPct val="100000"/>
              </a:lnSpc>
              <a:spcBef>
                <a:spcPts val="0"/>
              </a:spcBef>
              <a:spcAft>
                <a:spcPts val="500"/>
              </a:spcAft>
              <a:buFont typeface="Arial" panose="020B0604020202020204" pitchFamily="34" charset="0"/>
              <a:buChar char="•"/>
            </a:pPr>
            <a:r>
              <a:rPr lang="en-US" sz="1400" b="0" dirty="0">
                <a:solidFill>
                  <a:srgbClr val="2D7B2D"/>
                </a:solidFill>
                <a:latin typeface="Lato"/>
                <a:ea typeface="Lato"/>
                <a:cs typeface="Lato"/>
              </a:rPr>
              <a:t>New courses</a:t>
            </a:r>
            <a:r>
              <a:rPr lang="en-US" sz="1400" b="0" dirty="0">
                <a:latin typeface="Lato"/>
                <a:ea typeface="Lato"/>
                <a:cs typeface="Lato"/>
              </a:rPr>
              <a:t>,</a:t>
            </a:r>
            <a:r>
              <a:rPr lang="en-US" sz="1400" dirty="0">
                <a:latin typeface="Lato"/>
                <a:ea typeface="Lato"/>
                <a:cs typeface="Lato"/>
              </a:rPr>
              <a:t> including Hmong Conversation and Culture, Ojibwe for Young Learners (prior-to-secondary), and Computer Science (prior-to-secondary).</a:t>
            </a:r>
          </a:p>
          <a:p>
            <a:pPr marL="970915" lvl="3" indent="-164465">
              <a:lnSpc>
                <a:spcPct val="100000"/>
              </a:lnSpc>
              <a:spcBef>
                <a:spcPts val="0"/>
              </a:spcBef>
              <a:spcAft>
                <a:spcPts val="500"/>
              </a:spcAft>
              <a:buFont typeface="Arial" panose="020B0604020202020204" pitchFamily="34" charset="0"/>
              <a:buChar char="•"/>
            </a:pPr>
            <a:r>
              <a:rPr lang="en-US" sz="1400" dirty="0">
                <a:latin typeface="Lato"/>
                <a:ea typeface="Lato"/>
                <a:cs typeface="Lato"/>
              </a:rPr>
              <a:t>Maintain '</a:t>
            </a:r>
            <a:r>
              <a:rPr lang="en-US" sz="1400" dirty="0">
                <a:solidFill>
                  <a:srgbClr val="2D7B2D"/>
                </a:solidFill>
                <a:latin typeface="Lato"/>
                <a:ea typeface="Lato"/>
                <a:cs typeface="Lato"/>
              </a:rPr>
              <a:t>Enriched and Advanced</a:t>
            </a:r>
            <a:r>
              <a:rPr lang="en-US" sz="1400" dirty="0">
                <a:latin typeface="Lato"/>
                <a:ea typeface="Lato"/>
                <a:cs typeface="Lato"/>
              </a:rPr>
              <a:t>' rigor level designation for </a:t>
            </a:r>
            <a:r>
              <a:rPr lang="en-US" sz="1400" dirty="0">
                <a:solidFill>
                  <a:srgbClr val="2D7B2D"/>
                </a:solidFill>
                <a:latin typeface="Lato"/>
                <a:ea typeface="Lato"/>
                <a:cs typeface="Lato"/>
              </a:rPr>
              <a:t>AP and IB courses</a:t>
            </a:r>
            <a:r>
              <a:rPr lang="en-US" sz="1400" dirty="0">
                <a:latin typeface="Lato"/>
                <a:ea typeface="Lato"/>
                <a:cs typeface="Lato"/>
              </a:rPr>
              <a:t>.</a:t>
            </a:r>
          </a:p>
          <a:p>
            <a:pPr marL="970915" lvl="3" indent="-164465">
              <a:lnSpc>
                <a:spcPct val="100000"/>
              </a:lnSpc>
              <a:spcBef>
                <a:spcPts val="0"/>
              </a:spcBef>
              <a:spcAft>
                <a:spcPts val="500"/>
              </a:spcAft>
              <a:buFont typeface="Arial" panose="020B0604020202020204" pitchFamily="34" charset="0"/>
              <a:buChar char="•"/>
            </a:pPr>
            <a:r>
              <a:rPr lang="en-US" sz="1400" dirty="0">
                <a:latin typeface="Lato"/>
                <a:ea typeface="Lato"/>
                <a:cs typeface="Lato"/>
              </a:rPr>
              <a:t>Use '</a:t>
            </a:r>
            <a:r>
              <a:rPr lang="en-US" sz="1400" dirty="0">
                <a:solidFill>
                  <a:srgbClr val="2D7B2D"/>
                </a:solidFill>
                <a:latin typeface="Lato"/>
                <a:ea typeface="Lato"/>
                <a:cs typeface="Lato"/>
              </a:rPr>
              <a:t>Regular &amp; General</a:t>
            </a:r>
            <a:r>
              <a:rPr lang="en-US" sz="1400" dirty="0">
                <a:latin typeface="Lato"/>
                <a:ea typeface="Lato"/>
                <a:cs typeface="Lato"/>
              </a:rPr>
              <a:t>' rigor levels for </a:t>
            </a:r>
            <a:r>
              <a:rPr lang="en-US" sz="1400" dirty="0">
                <a:solidFill>
                  <a:srgbClr val="2D7B2D"/>
                </a:solidFill>
                <a:latin typeface="Lato"/>
                <a:ea typeface="Lato"/>
                <a:cs typeface="Lato"/>
              </a:rPr>
              <a:t>all other courses</a:t>
            </a:r>
            <a:r>
              <a:rPr lang="en-US" sz="1400" dirty="0">
                <a:latin typeface="Lato"/>
                <a:ea typeface="Lato"/>
                <a:cs typeface="Lato"/>
              </a:rPr>
              <a:t>.</a:t>
            </a:r>
          </a:p>
          <a:p>
            <a:pPr marL="970915" lvl="3" indent="-164465">
              <a:lnSpc>
                <a:spcPct val="100000"/>
              </a:lnSpc>
              <a:spcBef>
                <a:spcPts val="0"/>
              </a:spcBef>
              <a:spcAft>
                <a:spcPts val="500"/>
              </a:spcAft>
              <a:buFont typeface="Arial" panose="020B0604020202020204" pitchFamily="34" charset="0"/>
              <a:buChar char="•"/>
            </a:pPr>
            <a:r>
              <a:rPr lang="en-US" sz="1400" dirty="0">
                <a:latin typeface="Lato"/>
                <a:ea typeface="Lato"/>
                <a:cs typeface="Lato"/>
              </a:rPr>
              <a:t>Label remaining course codes as deprecated; LEAs using these will receive error code </a:t>
            </a:r>
            <a:r>
              <a:rPr lang="en-US" sz="1400" dirty="0">
                <a:ea typeface="+mn-lt"/>
                <a:cs typeface="+mn-lt"/>
                <a:hlinkClick r:id="rId4"/>
              </a:rPr>
              <a:t>6798</a:t>
            </a:r>
            <a:r>
              <a:rPr lang="en-US" sz="1400" dirty="0">
                <a:latin typeface="Lato"/>
                <a:ea typeface="Lato"/>
                <a:cs typeface="Lato"/>
              </a:rPr>
              <a:t>.</a:t>
            </a:r>
          </a:p>
          <a:p>
            <a:pPr marL="685165" lvl="3">
              <a:lnSpc>
                <a:spcPct val="100000"/>
              </a:lnSpc>
              <a:spcBef>
                <a:spcPts val="0"/>
              </a:spcBef>
              <a:spcAft>
                <a:spcPts val="600"/>
              </a:spcAft>
            </a:pPr>
            <a:endParaRPr lang="en-US" sz="1400" dirty="0">
              <a:latin typeface="Lato"/>
              <a:ea typeface="Lato"/>
              <a:cs typeface="Lato"/>
            </a:endParaRPr>
          </a:p>
        </p:txBody>
      </p:sp>
      <p:pic>
        <p:nvPicPr>
          <p:cNvPr id="5" name="Picture 2">
            <a:extLst>
              <a:ext uri="{FF2B5EF4-FFF2-40B4-BE49-F238E27FC236}">
                <a16:creationId xmlns:a16="http://schemas.microsoft.com/office/drawing/2014/main" id="{627324FE-2EA4-2C6D-A32B-19BAE87D7F9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B9244D45-37CF-8C8F-2320-F64FD0C94859}"/>
              </a:ext>
            </a:extLst>
          </p:cNvPr>
          <p:cNvSpPr/>
          <p:nvPr/>
        </p:nvSpPr>
        <p:spPr>
          <a:xfrm>
            <a:off x="7900987" y="1021556"/>
            <a:ext cx="1142999" cy="392906"/>
          </a:xfrm>
          <a:prstGeom prst="roundRect">
            <a:avLst/>
          </a:prstGeom>
          <a:solidFill>
            <a:srgbClr val="2D7B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ea typeface="Calibri"/>
                <a:cs typeface="Calibri"/>
              </a:rPr>
              <a:t>Public LEA only</a:t>
            </a:r>
          </a:p>
        </p:txBody>
      </p:sp>
    </p:spTree>
    <p:custDataLst>
      <p:tags r:id="rId1"/>
    </p:custDataLst>
    <p:extLst>
      <p:ext uri="{BB962C8B-B14F-4D97-AF65-F5344CB8AC3E}">
        <p14:creationId xmlns:p14="http://schemas.microsoft.com/office/powerpoint/2010/main" val="11734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87F5B8-6631-77A7-096B-43A82243339C}"/>
              </a:ext>
              <a:ext uri="{C183D7F6-B498-43B3-948B-1728B52AA6E4}">
                <adec:decorative xmlns:adec="http://schemas.microsoft.com/office/drawing/2017/decorative" val="1"/>
              </a:ext>
            </a:extLst>
          </p:cNvPr>
          <p:cNvSpPr/>
          <p:nvPr/>
        </p:nvSpPr>
        <p:spPr>
          <a:xfrm>
            <a:off x="-8530" y="938283"/>
            <a:ext cx="9169589" cy="4213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97DA4B4-504B-621B-F5B2-8ABBFD9ED5E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Roster Reporting: New Courses</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4" name="Picture 3" descr="A screenshot of the WISEdata Portal Resources tab, Courses (course list) screen.">
            <a:extLst>
              <a:ext uri="{FF2B5EF4-FFF2-40B4-BE49-F238E27FC236}">
                <a16:creationId xmlns:a16="http://schemas.microsoft.com/office/drawing/2014/main" id="{6DDBF3A0-BCEB-91BE-971B-A5F4DC0856A3}"/>
              </a:ext>
            </a:extLst>
          </p:cNvPr>
          <p:cNvPicPr>
            <a:picLocks noChangeAspect="1"/>
          </p:cNvPicPr>
          <p:nvPr/>
        </p:nvPicPr>
        <p:blipFill>
          <a:blip r:embed="rId4"/>
          <a:stretch>
            <a:fillRect/>
          </a:stretch>
        </p:blipFill>
        <p:spPr>
          <a:xfrm>
            <a:off x="872853" y="976740"/>
            <a:ext cx="6949944" cy="4084163"/>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58488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45FBD-928D-43EC-DDA4-0DA5DCD383B3}"/>
            </a:ext>
          </a:extLst>
        </p:cNvPr>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1A706DBA-37A3-8429-4923-68BD11E338C2}"/>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Staff Identity Integration</a:t>
            </a:r>
            <a:endParaRPr lang="en-US" dirty="0">
              <a:effectLst/>
            </a:endParaRPr>
          </a:p>
        </p:txBody>
      </p:sp>
      <p:sp>
        <p:nvSpPr>
          <p:cNvPr id="2" name="Text Placeholder 1">
            <a:extLst>
              <a:ext uri="{FF2B5EF4-FFF2-40B4-BE49-F238E27FC236}">
                <a16:creationId xmlns:a16="http://schemas.microsoft.com/office/drawing/2014/main" id="{BA797C44-F56D-D9CA-0260-D89D371F925D}"/>
              </a:ext>
            </a:extLst>
          </p:cNvPr>
          <p:cNvSpPr>
            <a:spLocks noGrp="1"/>
          </p:cNvSpPr>
          <p:nvPr>
            <p:ph type="body" sz="quarter" idx="13"/>
          </p:nvPr>
        </p:nvSpPr>
        <p:spPr/>
        <p:txBody>
          <a:bodyPr/>
          <a:lstStyle/>
          <a:p>
            <a:r>
              <a:rPr lang="en-US" b="0" dirty="0">
                <a:latin typeface="Lato Black"/>
                <a:ea typeface="Lato Black"/>
                <a:cs typeface="Lato Black"/>
              </a:rPr>
              <a:t>Staff Identity Integration</a:t>
            </a:r>
            <a:endParaRPr lang="en-US" dirty="0"/>
          </a:p>
        </p:txBody>
      </p:sp>
      <p:sp>
        <p:nvSpPr>
          <p:cNvPr id="3" name="Text Placeholder 2">
            <a:extLst>
              <a:ext uri="{FF2B5EF4-FFF2-40B4-BE49-F238E27FC236}">
                <a16:creationId xmlns:a16="http://schemas.microsoft.com/office/drawing/2014/main" id="{97B57CD4-C1DC-D6D2-59F6-76395FE02258}"/>
              </a:ext>
            </a:extLst>
          </p:cNvPr>
          <p:cNvSpPr>
            <a:spLocks noGrp="1"/>
          </p:cNvSpPr>
          <p:nvPr>
            <p:ph type="body" sz="quarter" idx="14"/>
          </p:nvPr>
        </p:nvSpPr>
        <p:spPr>
          <a:xfrm>
            <a:off x="467563" y="1090990"/>
            <a:ext cx="6906945" cy="2702807"/>
          </a:xfrm>
        </p:spPr>
        <p:txBody>
          <a:bodyPr vert="horz" lIns="91440" tIns="45720" rIns="91440" bIns="45720" rtlCol="0" anchor="t">
            <a:noAutofit/>
          </a:bodyPr>
          <a:lstStyle/>
          <a:p>
            <a:pPr marL="0" indent="0">
              <a:lnSpc>
                <a:spcPct val="100000"/>
              </a:lnSpc>
              <a:spcAft>
                <a:spcPts val="180"/>
              </a:spcAft>
              <a:buNone/>
            </a:pPr>
            <a:r>
              <a:rPr lang="en-US" sz="1800" u="sng" dirty="0">
                <a:latin typeface="Lato"/>
                <a:ea typeface="Lato"/>
                <a:cs typeface="Lato"/>
              </a:rPr>
              <a:t>Staff Identity Integration </a:t>
            </a:r>
            <a:r>
              <a:rPr lang="en-US" sz="1800" dirty="0">
                <a:solidFill>
                  <a:srgbClr val="03819B"/>
                </a:solidFill>
                <a:latin typeface="Lato"/>
                <a:ea typeface="Lato"/>
                <a:cs typeface="Calibri"/>
              </a:rPr>
              <a:t>Upcoming</a:t>
            </a:r>
            <a:endParaRPr lang="en-US" sz="1800" dirty="0">
              <a:solidFill>
                <a:srgbClr val="03819B"/>
              </a:solidFill>
              <a:latin typeface="Lato"/>
              <a:ea typeface="Lato"/>
              <a:cs typeface="Lato"/>
            </a:endParaRPr>
          </a:p>
          <a:p>
            <a:pPr marL="628015" lvl="2" indent="-164465">
              <a:lnSpc>
                <a:spcPct val="100000"/>
              </a:lnSpc>
              <a:spcBef>
                <a:spcPts val="900"/>
              </a:spcBef>
              <a:spcAft>
                <a:spcPts val="100"/>
              </a:spcAft>
              <a:buFont typeface="Arial" panose="020B0604020202020204" pitchFamily="34" charset="0"/>
              <a:buChar char="•"/>
            </a:pPr>
            <a:r>
              <a:rPr lang="en-US" sz="1400" b="1" dirty="0">
                <a:latin typeface="Lato"/>
                <a:ea typeface="Lato"/>
                <a:cs typeface="Lato"/>
              </a:rPr>
              <a:t>Purpose: </a:t>
            </a:r>
            <a:r>
              <a:rPr lang="en-US" sz="1400" dirty="0">
                <a:latin typeface="Lato"/>
                <a:ea typeface="Lato"/>
                <a:cs typeface="Lato"/>
              </a:rPr>
              <a:t>Establish a WISEdata API integration to </a:t>
            </a:r>
            <a:r>
              <a:rPr lang="en-US" sz="1400" dirty="0">
                <a:latin typeface="Lato"/>
                <a:ea typeface="+mn-lt"/>
                <a:cs typeface="+mn-lt"/>
              </a:rPr>
              <a:t>allow LEAs to seamlessly review and </a:t>
            </a:r>
            <a:r>
              <a:rPr lang="en-US" sz="1400" dirty="0">
                <a:solidFill>
                  <a:srgbClr val="2D7B2D"/>
                </a:solidFill>
                <a:latin typeface="Lato"/>
                <a:ea typeface="+mn-lt"/>
                <a:cs typeface="+mn-lt"/>
              </a:rPr>
              <a:t>create WISEids for staff members </a:t>
            </a:r>
            <a:r>
              <a:rPr lang="en-US" sz="1400" dirty="0">
                <a:latin typeface="Lato"/>
                <a:ea typeface="+mn-lt"/>
                <a:cs typeface="+mn-lt"/>
              </a:rPr>
              <a:t>through their designated vendors. </a:t>
            </a:r>
            <a:endParaRPr lang="en-US" sz="1200" dirty="0">
              <a:solidFill>
                <a:schemeClr val="accent6">
                  <a:lumMod val="75000"/>
                </a:schemeClr>
              </a:solidFill>
              <a:latin typeface="Lato"/>
              <a:ea typeface="Lato"/>
              <a:cs typeface="+mn-lt"/>
            </a:endParaRPr>
          </a:p>
          <a:p>
            <a:pPr marL="692150" lvl="3">
              <a:lnSpc>
                <a:spcPct val="100000"/>
              </a:lnSpc>
              <a:spcBef>
                <a:spcPts val="1200"/>
              </a:spcBef>
              <a:spcAft>
                <a:spcPts val="100"/>
              </a:spcAft>
            </a:pPr>
            <a:r>
              <a:rPr lang="en-US" sz="1200" i="1" dirty="0">
                <a:solidFill>
                  <a:srgbClr val="2D7B2D"/>
                </a:solidFill>
                <a:latin typeface="Lato"/>
                <a:ea typeface="+mn-lt"/>
                <a:cs typeface="+mn-lt"/>
              </a:rPr>
              <a:t>Please note that the integration is optional for vendors. LEAs should verify whether their chosen vendor intends to implement this integration.</a:t>
            </a:r>
            <a:endParaRPr lang="en-US" sz="1200" i="1" dirty="0">
              <a:solidFill>
                <a:srgbClr val="2D7B2D"/>
              </a:solidFill>
              <a:latin typeface="Lato"/>
              <a:ea typeface="Lato"/>
              <a:cs typeface="Calibri"/>
            </a:endParaRPr>
          </a:p>
        </p:txBody>
      </p:sp>
      <p:pic>
        <p:nvPicPr>
          <p:cNvPr id="5" name="Picture 2">
            <a:extLst>
              <a:ext uri="{FF2B5EF4-FFF2-40B4-BE49-F238E27FC236}">
                <a16:creationId xmlns:a16="http://schemas.microsoft.com/office/drawing/2014/main" id="{8F95CEFB-6AC3-6364-228C-A68AAE5D6FD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C6F9F90-F925-3262-B1B3-BEF300705CAB}"/>
              </a:ext>
            </a:extLst>
          </p:cNvPr>
          <p:cNvSpPr/>
          <p:nvPr/>
        </p:nvSpPr>
        <p:spPr>
          <a:xfrm>
            <a:off x="7900987" y="1021556"/>
            <a:ext cx="1142999" cy="392906"/>
          </a:xfrm>
          <a:prstGeom prst="roundRect">
            <a:avLst/>
          </a:prstGeom>
          <a:solidFill>
            <a:srgbClr val="2D7B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ea typeface="Calibri"/>
                <a:cs typeface="Calibri"/>
              </a:rPr>
              <a:t>Public LEA only</a:t>
            </a:r>
          </a:p>
        </p:txBody>
      </p:sp>
    </p:spTree>
    <p:custDataLst>
      <p:tags r:id="rId1"/>
    </p:custDataLst>
    <p:extLst>
      <p:ext uri="{BB962C8B-B14F-4D97-AF65-F5344CB8AC3E}">
        <p14:creationId xmlns:p14="http://schemas.microsoft.com/office/powerpoint/2010/main" val="231320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Address Verification &amp; Geocoding</a:t>
            </a:r>
            <a:endParaRPr lang="en-US" dirty="0">
              <a:effectLst/>
            </a:endParaRPr>
          </a:p>
        </p:txBody>
      </p:sp>
      <p:sp>
        <p:nvSpPr>
          <p:cNvPr id="2" name="Text Placeholder 1"/>
          <p:cNvSpPr>
            <a:spLocks noGrp="1"/>
          </p:cNvSpPr>
          <p:nvPr>
            <p:ph type="body" sz="quarter" idx="13"/>
          </p:nvPr>
        </p:nvSpPr>
        <p:spPr/>
        <p:txBody>
          <a:bodyPr/>
          <a:lstStyle/>
          <a:p>
            <a:r>
              <a:rPr lang="en-US" b="0" dirty="0">
                <a:latin typeface="Lato Black"/>
                <a:ea typeface="Lato Black"/>
                <a:cs typeface="Lato Black"/>
              </a:rPr>
              <a:t>Address Verification &amp; Geocoding</a:t>
            </a:r>
            <a:endParaRPr lang="en-US" dirty="0"/>
          </a:p>
        </p:txBody>
      </p:sp>
      <p:sp>
        <p:nvSpPr>
          <p:cNvPr id="3" name="Text Placeholder 2"/>
          <p:cNvSpPr>
            <a:spLocks noGrp="1"/>
          </p:cNvSpPr>
          <p:nvPr>
            <p:ph type="body" sz="quarter" idx="14"/>
          </p:nvPr>
        </p:nvSpPr>
        <p:spPr>
          <a:xfrm>
            <a:off x="511762" y="1016907"/>
            <a:ext cx="7410392" cy="3240289"/>
          </a:xfrm>
        </p:spPr>
        <p:txBody>
          <a:bodyPr vert="horz" lIns="91440" tIns="45720" rIns="91440" bIns="45720" rtlCol="0" anchor="t">
            <a:noAutofit/>
          </a:bodyPr>
          <a:lstStyle/>
          <a:p>
            <a:pPr marL="0" indent="0">
              <a:lnSpc>
                <a:spcPct val="100000"/>
              </a:lnSpc>
              <a:spcAft>
                <a:spcPts val="180"/>
              </a:spcAft>
              <a:buNone/>
            </a:pPr>
            <a:r>
              <a:rPr lang="en-US" sz="1800" u="sng" dirty="0">
                <a:latin typeface="Lato"/>
                <a:ea typeface="Lato"/>
                <a:cs typeface="Lato"/>
              </a:rPr>
              <a:t>Address Verification &amp; Geocoding</a:t>
            </a:r>
            <a:r>
              <a:rPr lang="en-US" sz="1800" dirty="0">
                <a:latin typeface="Lato"/>
                <a:ea typeface="Lato"/>
                <a:cs typeface="Lato"/>
              </a:rPr>
              <a:t> </a:t>
            </a:r>
            <a:r>
              <a:rPr lang="en-US" sz="1400" dirty="0">
                <a:solidFill>
                  <a:srgbClr val="03819B"/>
                </a:solidFill>
                <a:latin typeface="Lato"/>
                <a:ea typeface="Lato"/>
                <a:cs typeface="Calibri"/>
              </a:rPr>
              <a:t> Upcoming</a:t>
            </a:r>
            <a:endParaRPr lang="en-US" sz="1400" dirty="0">
              <a:solidFill>
                <a:schemeClr val="accent2"/>
              </a:solidFill>
              <a:latin typeface="Lato"/>
              <a:ea typeface="Lato"/>
              <a:cs typeface="Lato"/>
            </a:endParaRPr>
          </a:p>
          <a:p>
            <a:pPr marL="628015" lvl="2" indent="-164592">
              <a:lnSpc>
                <a:spcPct val="100000"/>
              </a:lnSpc>
              <a:spcAft>
                <a:spcPts val="1800"/>
              </a:spcAft>
              <a:buFont typeface="Arial" panose="020B0604020202020204" pitchFamily="34" charset="0"/>
              <a:buChar char="•"/>
            </a:pPr>
            <a:r>
              <a:rPr lang="en-US" sz="1400" b="1" dirty="0">
                <a:latin typeface="Lato"/>
                <a:ea typeface="Lato"/>
                <a:cs typeface="Lato"/>
              </a:rPr>
              <a:t>Purpose: </a:t>
            </a:r>
            <a:r>
              <a:rPr lang="en-US" sz="1400" dirty="0">
                <a:latin typeface="Lato"/>
                <a:ea typeface="Lato"/>
                <a:cs typeface="Lato"/>
              </a:rPr>
              <a:t>Establish a comprehensive </a:t>
            </a:r>
            <a:r>
              <a:rPr lang="en-US" sz="1400" dirty="0">
                <a:solidFill>
                  <a:srgbClr val="2D7B2D"/>
                </a:solidFill>
                <a:latin typeface="Lato"/>
                <a:ea typeface="Lato"/>
                <a:cs typeface="Lato"/>
              </a:rPr>
              <a:t>address verification and geocoding service </a:t>
            </a:r>
            <a:r>
              <a:rPr lang="en-US" sz="1400" dirty="0">
                <a:latin typeface="Lato"/>
                <a:ea typeface="Lato"/>
                <a:cs typeface="Lato"/>
              </a:rPr>
              <a:t>to enhance data precision and reliability.</a:t>
            </a:r>
          </a:p>
          <a:p>
            <a:pPr marL="628015" lvl="2" indent="-164592">
              <a:lnSpc>
                <a:spcPct val="100000"/>
              </a:lnSpc>
              <a:spcBef>
                <a:spcPts val="0"/>
              </a:spcBef>
              <a:spcAft>
                <a:spcPts val="600"/>
              </a:spcAft>
              <a:buFont typeface="Arial" panose="020B0604020202020204" pitchFamily="34" charset="0"/>
              <a:buChar char="•"/>
            </a:pPr>
            <a:r>
              <a:rPr lang="en-US" sz="1400" b="1" dirty="0">
                <a:latin typeface="Lato"/>
                <a:ea typeface="Lato"/>
                <a:cs typeface="Lato"/>
              </a:rPr>
              <a:t>Upcoming Modifications:</a:t>
            </a:r>
          </a:p>
          <a:p>
            <a:pPr marL="970915" lvl="3" indent="-164592">
              <a:lnSpc>
                <a:spcPct val="100000"/>
              </a:lnSpc>
              <a:spcBef>
                <a:spcPts val="0"/>
              </a:spcBef>
              <a:spcAft>
                <a:spcPts val="600"/>
              </a:spcAft>
              <a:buFont typeface="Arial" panose="020B0604020202020204" pitchFamily="34" charset="0"/>
              <a:buChar char="•"/>
            </a:pPr>
            <a:r>
              <a:rPr lang="en-US" sz="1400" dirty="0">
                <a:latin typeface="Lato"/>
                <a:ea typeface="Lato"/>
                <a:cs typeface="Lato"/>
              </a:rPr>
              <a:t>Create exports for LEAs, enabling the identification and correction of unverified addresses.</a:t>
            </a:r>
          </a:p>
          <a:p>
            <a:pPr marL="970915" lvl="3" indent="-164592">
              <a:lnSpc>
                <a:spcPct val="100000"/>
              </a:lnSpc>
              <a:spcBef>
                <a:spcPts val="0"/>
              </a:spcBef>
              <a:spcAft>
                <a:spcPts val="600"/>
              </a:spcAft>
              <a:buFont typeface="Arial" panose="020B0604020202020204" pitchFamily="34" charset="0"/>
              <a:buChar char="•"/>
            </a:pPr>
            <a:r>
              <a:rPr lang="en-US" sz="1400" dirty="0">
                <a:latin typeface="Lato"/>
                <a:ea typeface="Lato"/>
                <a:cs typeface="Lato"/>
              </a:rPr>
              <a:t>Facilitate API integration, allowing LEAs to retrieve verified addresses efficiently through their respective vendors.</a:t>
            </a:r>
          </a:p>
          <a:p>
            <a:pPr marL="1028065" lvl="4">
              <a:lnSpc>
                <a:spcPct val="100000"/>
              </a:lnSpc>
              <a:spcBef>
                <a:spcPts val="600"/>
              </a:spcBef>
              <a:spcAft>
                <a:spcPts val="600"/>
              </a:spcAft>
            </a:pPr>
            <a:r>
              <a:rPr lang="en-US" sz="1200" i="1" dirty="0">
                <a:solidFill>
                  <a:srgbClr val="2D7B2D"/>
                </a:solidFill>
                <a:latin typeface="Lato"/>
                <a:ea typeface="+mn-lt"/>
                <a:cs typeface="+mn-lt"/>
              </a:rPr>
              <a:t>Please note that the integration is optional for vendors. LEAs should verify whether their chosen vendor intends to implement this integration. </a:t>
            </a:r>
            <a:endParaRPr lang="en-US" sz="1200" i="1" dirty="0">
              <a:solidFill>
                <a:srgbClr val="2D7B2D"/>
              </a:solidFill>
              <a:latin typeface="Lato"/>
              <a:ea typeface="Lato"/>
              <a:cs typeface="Calibri"/>
            </a:endParaRPr>
          </a:p>
        </p:txBody>
      </p:sp>
      <p:pic>
        <p:nvPicPr>
          <p:cNvPr id="5" name="Picture 2">
            <a:extLst>
              <a:ext uri="{FF2B5EF4-FFF2-40B4-BE49-F238E27FC236}">
                <a16:creationId xmlns:a16="http://schemas.microsoft.com/office/drawing/2014/main" id="{627324FE-2EA4-2C6D-A32B-19BAE87D7F9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33262DC7-3D70-C263-551A-7D9EA645F785}"/>
              </a:ext>
            </a:extLst>
          </p:cNvPr>
          <p:cNvSpPr/>
          <p:nvPr/>
        </p:nvSpPr>
        <p:spPr>
          <a:xfrm>
            <a:off x="7900987" y="1021556"/>
            <a:ext cx="1142999" cy="392906"/>
          </a:xfrm>
          <a:prstGeom prst="roundRect">
            <a:avLst/>
          </a:prstGeom>
          <a:solidFill>
            <a:srgbClr val="26208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ea typeface="Calibri"/>
                <a:cs typeface="Calibri"/>
              </a:rPr>
              <a:t>All LEAs</a:t>
            </a:r>
            <a:endParaRPr lang="en-US"/>
          </a:p>
        </p:txBody>
      </p:sp>
    </p:spTree>
    <p:custDataLst>
      <p:tags r:id="rId1"/>
    </p:custDataLst>
    <p:extLst>
      <p:ext uri="{BB962C8B-B14F-4D97-AF65-F5344CB8AC3E}">
        <p14:creationId xmlns:p14="http://schemas.microsoft.com/office/powerpoint/2010/main" val="1547365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74ABC-CD94-898B-6D30-566752857CF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9683BE2-C2BB-2D18-470D-B4F9A088BA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468" y="912468"/>
            <a:ext cx="9144000" cy="4201133"/>
          </a:xfrm>
          <a:prstGeom prst="rect">
            <a:avLst/>
          </a:prstGeom>
        </p:spPr>
      </p:pic>
      <p:sp>
        <p:nvSpPr>
          <p:cNvPr id="4" name="Sample Text Slide" hidden="1">
            <a:extLst>
              <a:ext uri="{FF2B5EF4-FFF2-40B4-BE49-F238E27FC236}">
                <a16:creationId xmlns:a16="http://schemas.microsoft.com/office/drawing/2014/main" id="{C306A77C-FF27-9A4E-5BDA-1CFD8129D908}"/>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Courses Page</a:t>
            </a:r>
            <a:endParaRPr lang="en-US" dirty="0">
              <a:effectLst/>
            </a:endParaRPr>
          </a:p>
        </p:txBody>
      </p:sp>
      <p:sp>
        <p:nvSpPr>
          <p:cNvPr id="2" name="Text Placeholder 1">
            <a:extLst>
              <a:ext uri="{FF2B5EF4-FFF2-40B4-BE49-F238E27FC236}">
                <a16:creationId xmlns:a16="http://schemas.microsoft.com/office/drawing/2014/main" id="{044E4DFC-AE57-6487-D27F-033FCA50CCB9}"/>
              </a:ext>
            </a:extLst>
          </p:cNvPr>
          <p:cNvSpPr>
            <a:spLocks noGrp="1"/>
          </p:cNvSpPr>
          <p:nvPr>
            <p:ph type="body" sz="quarter" idx="13"/>
          </p:nvPr>
        </p:nvSpPr>
        <p:spPr/>
        <p:txBody>
          <a:bodyPr/>
          <a:lstStyle/>
          <a:p>
            <a:r>
              <a:rPr lang="en-US" b="0" dirty="0">
                <a:latin typeface="Lato Black"/>
                <a:ea typeface="Lato Black"/>
                <a:cs typeface="Lato Black"/>
              </a:rPr>
              <a:t>Courses Page</a:t>
            </a:r>
            <a:endParaRPr lang="en-US" dirty="0"/>
          </a:p>
        </p:txBody>
      </p:sp>
      <p:sp>
        <p:nvSpPr>
          <p:cNvPr id="3" name="Text Placeholder 2">
            <a:extLst>
              <a:ext uri="{FF2B5EF4-FFF2-40B4-BE49-F238E27FC236}">
                <a16:creationId xmlns:a16="http://schemas.microsoft.com/office/drawing/2014/main" id="{9868A534-2DD4-917B-B41D-8B32FC71C799}"/>
              </a:ext>
            </a:extLst>
          </p:cNvPr>
          <p:cNvSpPr>
            <a:spLocks noGrp="1"/>
          </p:cNvSpPr>
          <p:nvPr>
            <p:ph type="body" sz="quarter" idx="14"/>
          </p:nvPr>
        </p:nvSpPr>
        <p:spPr>
          <a:xfrm>
            <a:off x="477078" y="921657"/>
            <a:ext cx="8049771" cy="1240040"/>
          </a:xfrm>
        </p:spPr>
        <p:txBody>
          <a:bodyPr vert="horz" lIns="91440" tIns="45720" rIns="91440" bIns="45720" rtlCol="0" anchor="t">
            <a:noAutofit/>
          </a:bodyPr>
          <a:lstStyle/>
          <a:p>
            <a:pPr marL="0" indent="0">
              <a:lnSpc>
                <a:spcPct val="100000"/>
              </a:lnSpc>
              <a:spcAft>
                <a:spcPts val="180"/>
              </a:spcAft>
              <a:buNone/>
            </a:pPr>
            <a:r>
              <a:rPr lang="en-US" sz="1800" b="1" u="sng" dirty="0">
                <a:latin typeface="Lato"/>
                <a:ea typeface="Lato"/>
                <a:cs typeface="Calibri"/>
              </a:rPr>
              <a:t>Courses Page</a:t>
            </a:r>
            <a:r>
              <a:rPr lang="en-US" sz="1600" b="1" dirty="0">
                <a:latin typeface="Lato"/>
                <a:ea typeface="Lato"/>
                <a:cs typeface="Calibri"/>
              </a:rPr>
              <a:t> </a:t>
            </a:r>
            <a:r>
              <a:rPr lang="en-US" sz="1600" b="1" dirty="0">
                <a:solidFill>
                  <a:srgbClr val="2D7B2D"/>
                </a:solidFill>
                <a:latin typeface="Lato"/>
                <a:ea typeface="Lato"/>
                <a:cs typeface="Calibri"/>
              </a:rPr>
              <a:t>Released</a:t>
            </a:r>
            <a:endParaRPr lang="en-US" sz="1400" b="1" dirty="0">
              <a:solidFill>
                <a:srgbClr val="2D7B2D"/>
              </a:solidFill>
              <a:latin typeface="Lato"/>
              <a:ea typeface="Lato"/>
              <a:cs typeface="Calibri"/>
            </a:endParaRPr>
          </a:p>
          <a:p>
            <a:pPr marL="628015" lvl="2" indent="-164592">
              <a:lnSpc>
                <a:spcPct val="100000"/>
              </a:lnSpc>
              <a:spcBef>
                <a:spcPts val="0"/>
              </a:spcBef>
              <a:spcAft>
                <a:spcPts val="180"/>
              </a:spcAft>
              <a:buFont typeface="Arial" panose="020B0604020202020204" pitchFamily="34" charset="0"/>
              <a:buChar char="•"/>
            </a:pPr>
            <a:r>
              <a:rPr lang="en-US" sz="1400" b="1" dirty="0">
                <a:latin typeface="Lato"/>
                <a:ea typeface="Lato"/>
                <a:cs typeface="Lato"/>
              </a:rPr>
              <a:t>Purpose: </a:t>
            </a:r>
            <a:r>
              <a:rPr lang="en-US" sz="1400" dirty="0">
                <a:latin typeface="Lato"/>
                <a:ea typeface="+mn-lt"/>
                <a:cs typeface="+mn-lt"/>
              </a:rPr>
              <a:t>Establish a dedicated page in the WISEdata Portal for presenting the course list, providing users with the capability to conveniently filter or search for courses without navigating to the </a:t>
            </a:r>
            <a:r>
              <a:rPr lang="en-US" sz="1400" dirty="0">
                <a:latin typeface="Lato"/>
                <a:ea typeface="+mn-lt"/>
                <a:cs typeface="+mn-lt"/>
                <a:hlinkClick r:id="rId5"/>
              </a:rPr>
              <a:t>Courses data element page</a:t>
            </a:r>
            <a:r>
              <a:rPr lang="en-US" sz="1400" dirty="0">
                <a:latin typeface="Lato"/>
                <a:ea typeface="+mn-lt"/>
                <a:cs typeface="+mn-lt"/>
              </a:rPr>
              <a:t>.</a:t>
            </a:r>
          </a:p>
        </p:txBody>
      </p:sp>
      <p:pic>
        <p:nvPicPr>
          <p:cNvPr id="5" name="Picture 2">
            <a:extLst>
              <a:ext uri="{FF2B5EF4-FFF2-40B4-BE49-F238E27FC236}">
                <a16:creationId xmlns:a16="http://schemas.microsoft.com/office/drawing/2014/main" id="{29B8DA2A-F0BD-B8A0-1D58-8BC3BC5F168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shot of the Courses page in WISEdata Portal">
            <a:extLst>
              <a:ext uri="{FF2B5EF4-FFF2-40B4-BE49-F238E27FC236}">
                <a16:creationId xmlns:a16="http://schemas.microsoft.com/office/drawing/2014/main" id="{0187B688-663E-49BF-B449-888D2F10BBFB}"/>
              </a:ext>
            </a:extLst>
          </p:cNvPr>
          <p:cNvPicPr>
            <a:picLocks noChangeAspect="1"/>
          </p:cNvPicPr>
          <p:nvPr/>
        </p:nvPicPr>
        <p:blipFill>
          <a:blip r:embed="rId7"/>
          <a:stretch>
            <a:fillRect/>
          </a:stretch>
        </p:blipFill>
        <p:spPr>
          <a:xfrm>
            <a:off x="993080" y="2117982"/>
            <a:ext cx="6415508" cy="2849166"/>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91575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DCEF2-41B0-4536-A4AC-119616E40FA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4406246-7132-9369-9652-4C254944C89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912469"/>
            <a:ext cx="9144000" cy="4201133"/>
          </a:xfrm>
          <a:prstGeom prst="rect">
            <a:avLst/>
          </a:prstGeom>
        </p:spPr>
      </p:pic>
      <p:sp>
        <p:nvSpPr>
          <p:cNvPr id="4" name="Sample Text Slide" hidden="1">
            <a:extLst>
              <a:ext uri="{FF2B5EF4-FFF2-40B4-BE49-F238E27FC236}">
                <a16:creationId xmlns:a16="http://schemas.microsoft.com/office/drawing/2014/main" id="{18B0A856-A3E5-A3E3-69B7-15EDE24A247C}"/>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Overlapping Enrollment Page </a:t>
            </a:r>
            <a:r>
              <a:rPr lang="en-US" sz="3600" b="0" i="1" kern="1200" dirty="0">
                <a:solidFill>
                  <a:schemeClr val="bg1"/>
                </a:solidFill>
                <a:effectLst/>
                <a:latin typeface="Lato Black" panose="020F0A02020204030203" pitchFamily="34" charset="0"/>
                <a:ea typeface="+mj-ea"/>
                <a:cs typeface="+mj-cs"/>
              </a:rPr>
              <a:t>(1 of 2)</a:t>
            </a:r>
            <a:endParaRPr lang="en-US" dirty="0">
              <a:effectLst/>
            </a:endParaRPr>
          </a:p>
        </p:txBody>
      </p:sp>
      <p:sp>
        <p:nvSpPr>
          <p:cNvPr id="2" name="Text Placeholder 1">
            <a:extLst>
              <a:ext uri="{FF2B5EF4-FFF2-40B4-BE49-F238E27FC236}">
                <a16:creationId xmlns:a16="http://schemas.microsoft.com/office/drawing/2014/main" id="{679B9A12-3F8B-DA0D-4D3A-8148FD1A7AA5}"/>
              </a:ext>
            </a:extLst>
          </p:cNvPr>
          <p:cNvSpPr>
            <a:spLocks noGrp="1"/>
          </p:cNvSpPr>
          <p:nvPr>
            <p:ph type="body" sz="quarter" idx="13"/>
          </p:nvPr>
        </p:nvSpPr>
        <p:spPr/>
        <p:txBody>
          <a:bodyPr/>
          <a:lstStyle/>
          <a:p>
            <a:r>
              <a:rPr lang="en-US" b="0" dirty="0">
                <a:latin typeface="Lato Black"/>
                <a:ea typeface="Lato Black"/>
                <a:cs typeface="Lato Black"/>
              </a:rPr>
              <a:t>Overlapping Enrollment Page </a:t>
            </a:r>
            <a:r>
              <a:rPr lang="en-US" sz="1600" b="0" i="1" dirty="0">
                <a:latin typeface="Lato Black"/>
                <a:ea typeface="Lato Black"/>
                <a:cs typeface="Lato Black"/>
              </a:rPr>
              <a:t>(1 of 2)</a:t>
            </a:r>
            <a:endParaRPr lang="en-US" sz="1600" i="1" dirty="0"/>
          </a:p>
        </p:txBody>
      </p:sp>
      <p:sp>
        <p:nvSpPr>
          <p:cNvPr id="3" name="Text Placeholder 2">
            <a:extLst>
              <a:ext uri="{FF2B5EF4-FFF2-40B4-BE49-F238E27FC236}">
                <a16:creationId xmlns:a16="http://schemas.microsoft.com/office/drawing/2014/main" id="{9CB18358-FCAB-2F7E-41AE-A072849EBE7F}"/>
              </a:ext>
            </a:extLst>
          </p:cNvPr>
          <p:cNvSpPr>
            <a:spLocks noGrp="1"/>
          </p:cNvSpPr>
          <p:nvPr>
            <p:ph type="body" sz="quarter" idx="14"/>
          </p:nvPr>
        </p:nvSpPr>
        <p:spPr>
          <a:xfrm>
            <a:off x="536822" y="1038074"/>
            <a:ext cx="8070355" cy="2702807"/>
          </a:xfrm>
        </p:spPr>
        <p:txBody>
          <a:bodyPr vert="horz" lIns="91440" tIns="45720" rIns="91440" bIns="45720" rtlCol="0" anchor="t">
            <a:noAutofit/>
          </a:bodyPr>
          <a:lstStyle/>
          <a:p>
            <a:pPr marL="0" indent="0">
              <a:lnSpc>
                <a:spcPct val="100000"/>
              </a:lnSpc>
              <a:spcAft>
                <a:spcPts val="180"/>
              </a:spcAft>
              <a:buNone/>
            </a:pPr>
            <a:r>
              <a:rPr lang="en-US" sz="1800" b="1" u="sng" dirty="0">
                <a:latin typeface="Lato"/>
                <a:ea typeface="Lato"/>
                <a:cs typeface="Calibri"/>
              </a:rPr>
              <a:t>Overlapping Enrollment</a:t>
            </a:r>
            <a:r>
              <a:rPr lang="en-US" sz="1400" b="1" dirty="0">
                <a:latin typeface="Lato"/>
                <a:ea typeface="Lato"/>
                <a:cs typeface="Calibri"/>
              </a:rPr>
              <a:t> </a:t>
            </a:r>
            <a:r>
              <a:rPr lang="en-US" sz="1400" b="1" dirty="0">
                <a:solidFill>
                  <a:srgbClr val="2D7B2D"/>
                </a:solidFill>
                <a:latin typeface="Lato"/>
                <a:ea typeface="Lato"/>
                <a:cs typeface="Calibri"/>
              </a:rPr>
              <a:t>Released</a:t>
            </a:r>
            <a:endParaRPr lang="en-US" sz="1200" b="1" dirty="0">
              <a:solidFill>
                <a:srgbClr val="2D7B2D"/>
              </a:solidFill>
              <a:latin typeface="Lato"/>
              <a:ea typeface="Lato"/>
              <a:cs typeface="Calibri"/>
            </a:endParaRPr>
          </a:p>
          <a:p>
            <a:pPr marL="630555" indent="-164465">
              <a:lnSpc>
                <a:spcPct val="100000"/>
              </a:lnSpc>
              <a:spcAft>
                <a:spcPts val="180"/>
              </a:spcAft>
              <a:buFont typeface="Arial" panose="020B0604020202020204" pitchFamily="34" charset="0"/>
              <a:buChar char="•"/>
            </a:pPr>
            <a:r>
              <a:rPr lang="en-US" sz="1400" b="1" dirty="0">
                <a:latin typeface="Lato"/>
                <a:ea typeface="Lato"/>
                <a:cs typeface="Lato"/>
              </a:rPr>
              <a:t>Purpose: </a:t>
            </a:r>
            <a:r>
              <a:rPr lang="en-US" sz="1400" b="0" dirty="0">
                <a:latin typeface="Lato"/>
                <a:ea typeface="Lato"/>
                <a:cs typeface="Lato"/>
              </a:rPr>
              <a:t>Created a page for showcasing students with overlapping enrollments, enabling LEAs to delve into specific details and view the validation message code that the other LEA is encountering.</a:t>
            </a:r>
            <a:endParaRPr lang="en-US" sz="1400" b="0" dirty="0">
              <a:ea typeface="Lato"/>
              <a:cs typeface="Calibri"/>
            </a:endParaRPr>
          </a:p>
          <a:p>
            <a:pPr marL="342265" lvl="1">
              <a:buFont typeface="Courier New" panose="02070309020205020404" pitchFamily="49" charset="0"/>
            </a:pPr>
            <a:endParaRPr lang="en-US" dirty="0">
              <a:ea typeface="Lato" panose="020F0502020204030203" pitchFamily="34" charset="0"/>
              <a:cs typeface="Lato" panose="020F0502020204030203" pitchFamily="34" charset="0"/>
            </a:endParaRPr>
          </a:p>
          <a:p>
            <a:pPr marL="342265" lvl="1">
              <a:buFont typeface="Courier New" panose="02070309020205020404" pitchFamily="49" charset="0"/>
            </a:pPr>
            <a:endParaRPr lang="en-US" dirty="0">
              <a:ea typeface="Lato" panose="020F0502020204030203" pitchFamily="34" charset="0"/>
              <a:cs typeface="Lato" panose="020F0502020204030203" pitchFamily="34" charset="0"/>
            </a:endParaRPr>
          </a:p>
          <a:p>
            <a:pPr marL="342265" lvl="1">
              <a:buFont typeface="Courier New" panose="02070309020205020404" pitchFamily="49" charset="0"/>
            </a:pPr>
            <a:endParaRPr lang="en-US" dirty="0">
              <a:ea typeface="Lato" panose="020F0502020204030203" pitchFamily="34" charset="0"/>
              <a:cs typeface="Lato" panose="020F0502020204030203" pitchFamily="34" charset="0"/>
            </a:endParaRPr>
          </a:p>
          <a:p>
            <a:pPr marL="342265" lvl="1">
              <a:buFont typeface="Courier New" panose="02070309020205020404" pitchFamily="49" charset="0"/>
            </a:pPr>
            <a:endParaRPr lang="en-US" dirty="0">
              <a:ea typeface="Lato" panose="020F0502020204030203" pitchFamily="34" charset="0"/>
              <a:cs typeface="Lato" panose="020F0502020204030203" pitchFamily="34" charset="0"/>
            </a:endParaRPr>
          </a:p>
          <a:p>
            <a:pPr marL="170815" lvl="1" indent="-171450">
              <a:lnSpc>
                <a:spcPct val="100000"/>
              </a:lnSpc>
              <a:spcAft>
                <a:spcPts val="1800"/>
              </a:spcAft>
              <a:buFont typeface="Courier New" panose="02070309020205020404" pitchFamily="49" charset="0"/>
            </a:pPr>
            <a:endParaRPr lang="en-US" sz="1400" b="1" dirty="0">
              <a:ea typeface="Lato"/>
              <a:cs typeface="Lato"/>
            </a:endParaRPr>
          </a:p>
        </p:txBody>
      </p:sp>
      <p:pic>
        <p:nvPicPr>
          <p:cNvPr id="5" name="Picture 2">
            <a:extLst>
              <a:ext uri="{FF2B5EF4-FFF2-40B4-BE49-F238E27FC236}">
                <a16:creationId xmlns:a16="http://schemas.microsoft.com/office/drawing/2014/main" id="{0E29B656-3952-CDB9-0BE9-3E85EB5638F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shot of the Over lapping Enrollments in WISEdata Portal.">
            <a:extLst>
              <a:ext uri="{FF2B5EF4-FFF2-40B4-BE49-F238E27FC236}">
                <a16:creationId xmlns:a16="http://schemas.microsoft.com/office/drawing/2014/main" id="{D6F47687-2D74-0A46-28B2-BEF0ED17C0A8}"/>
              </a:ext>
            </a:extLst>
          </p:cNvPr>
          <p:cNvPicPr>
            <a:picLocks noChangeAspect="1"/>
          </p:cNvPicPr>
          <p:nvPr/>
        </p:nvPicPr>
        <p:blipFill>
          <a:blip r:embed="rId6"/>
          <a:stretch>
            <a:fillRect/>
          </a:stretch>
        </p:blipFill>
        <p:spPr>
          <a:xfrm>
            <a:off x="748392" y="2231086"/>
            <a:ext cx="6892017" cy="2701989"/>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18997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Agenda</a:t>
            </a:r>
            <a:endParaRPr lang="en-US" dirty="0">
              <a:effectLst/>
            </a:endParaRPr>
          </a:p>
        </p:txBody>
      </p:sp>
      <p:sp>
        <p:nvSpPr>
          <p:cNvPr id="2" name="Text Placeholder 1"/>
          <p:cNvSpPr>
            <a:spLocks noGrp="1"/>
          </p:cNvSpPr>
          <p:nvPr>
            <p:ph type="body" sz="quarter" idx="13"/>
          </p:nvPr>
        </p:nvSpPr>
        <p:spPr/>
        <p:txBody>
          <a:bodyPr/>
          <a:lstStyle/>
          <a:p>
            <a:r>
              <a:rPr lang="en-US" dirty="0"/>
              <a:t>Agenda</a:t>
            </a:r>
          </a:p>
        </p:txBody>
      </p:sp>
      <p:sp>
        <p:nvSpPr>
          <p:cNvPr id="3" name="Text Placeholder 2"/>
          <p:cNvSpPr>
            <a:spLocks noGrp="1"/>
          </p:cNvSpPr>
          <p:nvPr>
            <p:ph type="body" sz="quarter" idx="14"/>
          </p:nvPr>
        </p:nvSpPr>
        <p:spPr>
          <a:xfrm>
            <a:off x="1910407" y="1269421"/>
            <a:ext cx="5247261" cy="2702807"/>
          </a:xfrm>
        </p:spPr>
        <p:txBody>
          <a:bodyPr>
            <a:noAutofit/>
          </a:bodyPr>
          <a:lstStyle/>
          <a:p>
            <a:pPr marL="164592" indent="-164592">
              <a:lnSpc>
                <a:spcPct val="100000"/>
              </a:lnSpc>
              <a:spcAft>
                <a:spcPts val="1800"/>
              </a:spcAft>
              <a:buFont typeface="Arial" panose="020B0604020202020204" pitchFamily="34" charset="0"/>
              <a:buChar char="•"/>
            </a:pPr>
            <a:r>
              <a:rPr lang="en-US" sz="1800" dirty="0"/>
              <a:t>WISEid and WISEstaff – Josh Roy</a:t>
            </a:r>
          </a:p>
          <a:p>
            <a:pPr marL="164592" indent="-164592">
              <a:lnSpc>
                <a:spcPct val="100000"/>
              </a:lnSpc>
              <a:spcAft>
                <a:spcPts val="1800"/>
              </a:spcAft>
              <a:buFont typeface="Arial" panose="020B0604020202020204" pitchFamily="34" charset="0"/>
              <a:buChar char="•"/>
            </a:pPr>
            <a:r>
              <a:rPr lang="en-US" sz="1800" dirty="0"/>
              <a:t>WISEdata – Jaidaa Shafaei</a:t>
            </a:r>
          </a:p>
          <a:p>
            <a:pPr marL="164592" indent="-164592">
              <a:lnSpc>
                <a:spcPct val="100000"/>
              </a:lnSpc>
              <a:spcAft>
                <a:spcPts val="1800"/>
              </a:spcAft>
              <a:buFont typeface="Arial" panose="020B0604020202020204" pitchFamily="34" charset="0"/>
              <a:buChar char="•"/>
            </a:pPr>
            <a:r>
              <a:rPr lang="en-US" sz="1800" dirty="0"/>
              <a:t>WISEdash – Yvette Johanson </a:t>
            </a:r>
          </a:p>
          <a:p>
            <a:pPr marL="164592" indent="-164592">
              <a:lnSpc>
                <a:spcPct val="100000"/>
              </a:lnSpc>
              <a:spcAft>
                <a:spcPts val="1800"/>
              </a:spcAft>
              <a:buFont typeface="Arial" panose="020B0604020202020204" pitchFamily="34" charset="0"/>
              <a:buChar char="•"/>
            </a:pPr>
            <a:r>
              <a:rPr lang="en-US" sz="1800" dirty="0"/>
              <a:t>School Directory – Mike Fuller</a:t>
            </a:r>
          </a:p>
          <a:p>
            <a:pPr marL="164592" indent="-164592">
              <a:lnSpc>
                <a:spcPct val="100000"/>
              </a:lnSpc>
              <a:spcAft>
                <a:spcPts val="1800"/>
              </a:spcAft>
              <a:buFont typeface="Arial" panose="020B0604020202020204" pitchFamily="34" charset="0"/>
              <a:buChar char="•"/>
            </a:pPr>
            <a:r>
              <a:rPr lang="en-US" sz="1800" dirty="0"/>
              <a:t>Questions and Answers </a:t>
            </a:r>
          </a:p>
        </p:txBody>
      </p:sp>
      <p:pic>
        <p:nvPicPr>
          <p:cNvPr id="9218" name="Picture 2">
            <a:extLst>
              <a:ext uri="{FF2B5EF4-FFF2-40B4-BE49-F238E27FC236}">
                <a16:creationId xmlns:a16="http://schemas.microsoft.com/office/drawing/2014/main" id="{5C53DC2F-14B6-E33E-9C87-8A02838035D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396" y="344289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358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DCEF2-41B0-4536-A4AC-119616E40FA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15F5802-49EC-4848-330D-DFB9AF917C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898000"/>
            <a:ext cx="9144000" cy="4201133"/>
          </a:xfrm>
          <a:prstGeom prst="rect">
            <a:avLst/>
          </a:prstGeom>
        </p:spPr>
      </p:pic>
      <p:sp>
        <p:nvSpPr>
          <p:cNvPr id="4" name="Sample Text Slide" hidden="1">
            <a:extLst>
              <a:ext uri="{FF2B5EF4-FFF2-40B4-BE49-F238E27FC236}">
                <a16:creationId xmlns:a16="http://schemas.microsoft.com/office/drawing/2014/main" id="{18B0A856-A3E5-A3E3-69B7-15EDE24A247C}"/>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Overlapping Enrollment Page </a:t>
            </a:r>
            <a:r>
              <a:rPr lang="en-US" sz="3600" b="0" i="1" kern="1200" dirty="0">
                <a:solidFill>
                  <a:schemeClr val="bg1"/>
                </a:solidFill>
                <a:effectLst/>
                <a:latin typeface="Lato Black" panose="020F0A02020204030203" pitchFamily="34" charset="0"/>
                <a:ea typeface="+mj-ea"/>
                <a:cs typeface="+mj-cs"/>
              </a:rPr>
              <a:t>(2 of 2)</a:t>
            </a:r>
            <a:endParaRPr lang="en-US" dirty="0">
              <a:effectLst/>
            </a:endParaRPr>
          </a:p>
        </p:txBody>
      </p:sp>
      <p:sp>
        <p:nvSpPr>
          <p:cNvPr id="2" name="Text Placeholder 1">
            <a:extLst>
              <a:ext uri="{FF2B5EF4-FFF2-40B4-BE49-F238E27FC236}">
                <a16:creationId xmlns:a16="http://schemas.microsoft.com/office/drawing/2014/main" id="{679B9A12-3F8B-DA0D-4D3A-8148FD1A7AA5}"/>
              </a:ext>
            </a:extLst>
          </p:cNvPr>
          <p:cNvSpPr>
            <a:spLocks noGrp="1"/>
          </p:cNvSpPr>
          <p:nvPr>
            <p:ph type="body" sz="quarter" idx="13"/>
          </p:nvPr>
        </p:nvSpPr>
        <p:spPr/>
        <p:txBody>
          <a:bodyPr/>
          <a:lstStyle/>
          <a:p>
            <a:r>
              <a:rPr lang="en-US" b="0" dirty="0">
                <a:latin typeface="Lato Black"/>
                <a:ea typeface="Lato Black"/>
                <a:cs typeface="Lato Black"/>
              </a:rPr>
              <a:t>Overlapping Enrollment Page </a:t>
            </a:r>
            <a:r>
              <a:rPr lang="en-US" sz="1600" b="0" i="1" dirty="0">
                <a:latin typeface="Lato Black"/>
                <a:ea typeface="Lato Black"/>
                <a:cs typeface="Lato Black"/>
              </a:rPr>
              <a:t>(2 of 2)</a:t>
            </a:r>
            <a:endParaRPr lang="en-US" sz="1600" i="1" dirty="0"/>
          </a:p>
        </p:txBody>
      </p:sp>
      <p:sp>
        <p:nvSpPr>
          <p:cNvPr id="3" name="Text Placeholder 2">
            <a:extLst>
              <a:ext uri="{FF2B5EF4-FFF2-40B4-BE49-F238E27FC236}">
                <a16:creationId xmlns:a16="http://schemas.microsoft.com/office/drawing/2014/main" id="{9CB18358-FCAB-2F7E-41AE-A072849EBE7F}"/>
              </a:ext>
            </a:extLst>
          </p:cNvPr>
          <p:cNvSpPr>
            <a:spLocks noGrp="1"/>
          </p:cNvSpPr>
          <p:nvPr>
            <p:ph type="body" sz="quarter" idx="14"/>
          </p:nvPr>
        </p:nvSpPr>
        <p:spPr>
          <a:xfrm>
            <a:off x="536822" y="901051"/>
            <a:ext cx="8070355" cy="961093"/>
          </a:xfrm>
        </p:spPr>
        <p:txBody>
          <a:bodyPr vert="horz" lIns="91440" tIns="45720" rIns="91440" bIns="45720" rtlCol="0" anchor="t">
            <a:noAutofit/>
          </a:bodyPr>
          <a:lstStyle/>
          <a:p>
            <a:pPr marL="0" lvl="1" indent="-635">
              <a:lnSpc>
                <a:spcPct val="100000"/>
              </a:lnSpc>
              <a:spcBef>
                <a:spcPts val="300"/>
              </a:spcBef>
              <a:spcAft>
                <a:spcPts val="1000"/>
              </a:spcAft>
            </a:pPr>
            <a:r>
              <a:rPr lang="en-US" sz="1800" b="1" u="sng" dirty="0">
                <a:latin typeface="Lato"/>
                <a:ea typeface="Lato"/>
                <a:cs typeface="Calibri"/>
              </a:rPr>
              <a:t>Message Center</a:t>
            </a:r>
            <a:r>
              <a:rPr lang="en-US" sz="1400" b="1" dirty="0">
                <a:latin typeface="Lato"/>
                <a:ea typeface="Lato"/>
                <a:cs typeface="Calibri"/>
              </a:rPr>
              <a:t> </a:t>
            </a:r>
            <a:r>
              <a:rPr lang="en-US" sz="1400" b="1" dirty="0">
                <a:solidFill>
                  <a:srgbClr val="2D7B2D"/>
                </a:solidFill>
                <a:latin typeface="Lato"/>
                <a:ea typeface="Lato"/>
                <a:cs typeface="Calibri"/>
              </a:rPr>
              <a:t>Released</a:t>
            </a:r>
            <a:endParaRPr lang="en-US" sz="1400" b="1" dirty="0">
              <a:latin typeface="Lato"/>
              <a:ea typeface="Lato"/>
              <a:cs typeface="Calibri"/>
            </a:endParaRPr>
          </a:p>
          <a:p>
            <a:pPr marL="630936" indent="-164592">
              <a:lnSpc>
                <a:spcPct val="100000"/>
              </a:lnSpc>
              <a:spcAft>
                <a:spcPts val="180"/>
              </a:spcAft>
              <a:buFont typeface="Arial" panose="020B0604020202020204" pitchFamily="34" charset="0"/>
              <a:buChar char="•"/>
            </a:pPr>
            <a:r>
              <a:rPr lang="en-US" sz="1400" b="1" dirty="0">
                <a:latin typeface="Lato"/>
                <a:ea typeface="Lato"/>
                <a:cs typeface="Lato"/>
              </a:rPr>
              <a:t>Purpose: </a:t>
            </a:r>
            <a:r>
              <a:rPr lang="en-US" sz="1400" b="0" dirty="0">
                <a:latin typeface="Lato"/>
                <a:ea typeface="Lato"/>
                <a:cs typeface="Lato"/>
              </a:rPr>
              <a:t>Develop a communication hub, known as the Message Center, within the WISEdata Portal to facilitate inter-LEA communication regarding a specific student.</a:t>
            </a:r>
            <a:endParaRPr lang="en-US" sz="1400" b="0" dirty="0">
              <a:ea typeface="Lato"/>
              <a:cs typeface="Calibri"/>
            </a:endParaRPr>
          </a:p>
          <a:p>
            <a:pPr marL="342265" lvl="1">
              <a:buFont typeface="Courier New" panose="02070309020205020404" pitchFamily="49" charset="0"/>
            </a:pPr>
            <a:endParaRPr lang="en-US" dirty="0">
              <a:ea typeface="Lato" panose="020F0502020204030203" pitchFamily="34" charset="0"/>
              <a:cs typeface="Lato" panose="020F0502020204030203" pitchFamily="34" charset="0"/>
            </a:endParaRPr>
          </a:p>
          <a:p>
            <a:pPr marL="342265" lvl="1">
              <a:buFont typeface="Courier New" panose="02070309020205020404" pitchFamily="49" charset="0"/>
            </a:pPr>
            <a:endParaRPr lang="en-US" dirty="0">
              <a:ea typeface="Lato" panose="020F0502020204030203" pitchFamily="34" charset="0"/>
              <a:cs typeface="Lato" panose="020F0502020204030203" pitchFamily="34" charset="0"/>
            </a:endParaRPr>
          </a:p>
          <a:p>
            <a:pPr marL="342265" lvl="1">
              <a:buFont typeface="Courier New" panose="02070309020205020404" pitchFamily="49" charset="0"/>
            </a:pPr>
            <a:endParaRPr lang="en-US" dirty="0">
              <a:ea typeface="Lato" panose="020F0502020204030203" pitchFamily="34" charset="0"/>
              <a:cs typeface="Lato" panose="020F0502020204030203" pitchFamily="34" charset="0"/>
            </a:endParaRPr>
          </a:p>
          <a:p>
            <a:pPr marL="342265" lvl="1">
              <a:buFont typeface="Courier New" panose="02070309020205020404" pitchFamily="49" charset="0"/>
            </a:pPr>
            <a:endParaRPr lang="en-US" dirty="0">
              <a:ea typeface="Lato" panose="020F0502020204030203" pitchFamily="34" charset="0"/>
              <a:cs typeface="Lato" panose="020F0502020204030203" pitchFamily="34" charset="0"/>
            </a:endParaRPr>
          </a:p>
          <a:p>
            <a:pPr marL="170815" lvl="1" indent="-171450">
              <a:lnSpc>
                <a:spcPct val="100000"/>
              </a:lnSpc>
              <a:spcAft>
                <a:spcPts val="1800"/>
              </a:spcAft>
              <a:buFont typeface="Courier New" panose="02070309020205020404" pitchFamily="49" charset="0"/>
            </a:pPr>
            <a:endParaRPr lang="en-US" sz="1400" b="1" dirty="0">
              <a:ea typeface="Lato"/>
              <a:cs typeface="Lato"/>
            </a:endParaRPr>
          </a:p>
        </p:txBody>
      </p:sp>
      <p:pic>
        <p:nvPicPr>
          <p:cNvPr id="5" name="Picture 2">
            <a:extLst>
              <a:ext uri="{FF2B5EF4-FFF2-40B4-BE49-F238E27FC236}">
                <a16:creationId xmlns:a16="http://schemas.microsoft.com/office/drawing/2014/main" id="{0E29B656-3952-CDB9-0BE9-3E85EB5638F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shot of the Message Center page in WISEdata Portal">
            <a:extLst>
              <a:ext uri="{FF2B5EF4-FFF2-40B4-BE49-F238E27FC236}">
                <a16:creationId xmlns:a16="http://schemas.microsoft.com/office/drawing/2014/main" id="{C596383D-5FA1-0F5D-43BA-05B44A5A3053}"/>
              </a:ext>
            </a:extLst>
          </p:cNvPr>
          <p:cNvPicPr>
            <a:picLocks noChangeAspect="1"/>
          </p:cNvPicPr>
          <p:nvPr/>
        </p:nvPicPr>
        <p:blipFill rotWithShape="1">
          <a:blip r:embed="rId6"/>
          <a:srcRect t="9058" r="98" b="362"/>
          <a:stretch/>
        </p:blipFill>
        <p:spPr>
          <a:xfrm>
            <a:off x="1006927" y="1862144"/>
            <a:ext cx="6238886" cy="1528328"/>
          </a:xfrm>
          <a:prstGeom prst="rect">
            <a:avLst/>
          </a:prstGeom>
          <a:ln w="3175">
            <a:solidFill>
              <a:schemeClr val="tx1">
                <a:lumMod val="50000"/>
                <a:lumOff val="50000"/>
              </a:schemeClr>
            </a:solidFill>
          </a:ln>
        </p:spPr>
      </p:pic>
      <p:pic>
        <p:nvPicPr>
          <p:cNvPr id="8" name="Picture 7" descr="Screenshot of the Student Details page in WISEdata Portal where users can initiate a message">
            <a:extLst>
              <a:ext uri="{FF2B5EF4-FFF2-40B4-BE49-F238E27FC236}">
                <a16:creationId xmlns:a16="http://schemas.microsoft.com/office/drawing/2014/main" id="{41DD0880-5C30-29EF-C592-84EF59184CE7}"/>
              </a:ext>
            </a:extLst>
          </p:cNvPr>
          <p:cNvPicPr>
            <a:picLocks noChangeAspect="1"/>
          </p:cNvPicPr>
          <p:nvPr/>
        </p:nvPicPr>
        <p:blipFill>
          <a:blip r:embed="rId7"/>
          <a:stretch>
            <a:fillRect/>
          </a:stretch>
        </p:blipFill>
        <p:spPr>
          <a:xfrm>
            <a:off x="1238249" y="3472182"/>
            <a:ext cx="5735411" cy="154649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9327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1F4ED-0D77-028B-4FFB-0AA96D1BD95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F98E1A4-ADF6-9A61-2A4D-B81FDC4AC4A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919702"/>
            <a:ext cx="9144000" cy="4201133"/>
          </a:xfrm>
          <a:prstGeom prst="rect">
            <a:avLst/>
          </a:prstGeom>
        </p:spPr>
      </p:pic>
      <p:sp>
        <p:nvSpPr>
          <p:cNvPr id="2" name="Text Placeholder 1">
            <a:extLst>
              <a:ext uri="{FF2B5EF4-FFF2-40B4-BE49-F238E27FC236}">
                <a16:creationId xmlns:a16="http://schemas.microsoft.com/office/drawing/2014/main" id="{177B4627-C22C-2796-574A-F5F499EE4D7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dirty="0">
                <a:latin typeface="Lato Black"/>
                <a:ea typeface="Lato Black"/>
                <a:cs typeface="Lato Black"/>
              </a:rPr>
              <a:t>Home Page</a:t>
            </a:r>
            <a:endParaRPr lang="en-US" dirty="0">
              <a:ea typeface="+mn-ea"/>
              <a:cs typeface="+mn-cs"/>
            </a:endParaRPr>
          </a:p>
        </p:txBody>
      </p:sp>
      <p:sp>
        <p:nvSpPr>
          <p:cNvPr id="3" name="Text Placeholder 2">
            <a:extLst>
              <a:ext uri="{FF2B5EF4-FFF2-40B4-BE49-F238E27FC236}">
                <a16:creationId xmlns:a16="http://schemas.microsoft.com/office/drawing/2014/main" id="{5360D4B2-406E-CD5B-6D9D-2FEBBCD53E6D}"/>
              </a:ext>
            </a:extLst>
          </p:cNvPr>
          <p:cNvSpPr>
            <a:spLocks noGrp="1"/>
          </p:cNvSpPr>
          <p:nvPr>
            <p:ph type="body" sz="quarter" idx="14"/>
          </p:nvPr>
        </p:nvSpPr>
        <p:spPr>
          <a:xfrm>
            <a:off x="461983" y="922338"/>
            <a:ext cx="8220034" cy="1140225"/>
          </a:xfrm>
        </p:spPr>
        <p:txBody>
          <a:bodyPr vert="horz" lIns="91440" tIns="45720" rIns="91440" bIns="45720" rtlCol="0" anchor="t">
            <a:noAutofit/>
          </a:bodyPr>
          <a:lstStyle/>
          <a:p>
            <a:pPr marL="0" lvl="1" indent="-635">
              <a:lnSpc>
                <a:spcPct val="100000"/>
              </a:lnSpc>
              <a:spcBef>
                <a:spcPts val="0"/>
              </a:spcBef>
              <a:spcAft>
                <a:spcPts val="180"/>
              </a:spcAft>
            </a:pPr>
            <a:r>
              <a:rPr lang="en-US" sz="1800" b="1" u="sng" dirty="0">
                <a:latin typeface="Lato"/>
                <a:ea typeface="Lato"/>
                <a:cs typeface="Calibri"/>
              </a:rPr>
              <a:t>New Look for the Home and Data Quality Pages</a:t>
            </a:r>
            <a:r>
              <a:rPr lang="en-US" sz="1400" b="1" dirty="0">
                <a:latin typeface="Lato"/>
                <a:ea typeface="Lato"/>
                <a:cs typeface="Calibri"/>
              </a:rPr>
              <a:t> </a:t>
            </a:r>
            <a:r>
              <a:rPr lang="en-US" sz="1400" b="1" dirty="0">
                <a:solidFill>
                  <a:srgbClr val="2D7B2D"/>
                </a:solidFill>
                <a:latin typeface="Lato"/>
                <a:ea typeface="Lato"/>
                <a:cs typeface="Calibri"/>
              </a:rPr>
              <a:t> Released</a:t>
            </a:r>
            <a:endParaRPr lang="en-US" sz="1400" b="1" dirty="0">
              <a:latin typeface="Lato"/>
              <a:ea typeface="Lato"/>
              <a:cs typeface="Calibri"/>
            </a:endParaRPr>
          </a:p>
          <a:p>
            <a:pPr marL="630555" lvl="1" indent="-164465">
              <a:lnSpc>
                <a:spcPct val="100000"/>
              </a:lnSpc>
              <a:spcBef>
                <a:spcPts val="900"/>
              </a:spcBef>
              <a:spcAft>
                <a:spcPts val="100"/>
              </a:spcAft>
              <a:buFont typeface="Arial" panose="020B0604020202020204" pitchFamily="34" charset="0"/>
              <a:buChar char="•"/>
            </a:pPr>
            <a:r>
              <a:rPr lang="en-US" sz="1400" b="1" dirty="0">
                <a:latin typeface="Lato"/>
                <a:ea typeface="Lato"/>
                <a:cs typeface="Lato"/>
              </a:rPr>
              <a:t>Purpose: </a:t>
            </a:r>
            <a:r>
              <a:rPr lang="en-US" sz="1400" dirty="0">
                <a:latin typeface="Lato"/>
                <a:ea typeface="Lato"/>
                <a:cs typeface="Lato"/>
              </a:rPr>
              <a:t>Revamp the Home and Data Quality pages to streamline and simplify the layout, presenting essential information for LEAs without introducing unnecessary complexity.</a:t>
            </a:r>
            <a:endParaRPr lang="en-US" sz="1400" dirty="0">
              <a:latin typeface="Lato"/>
              <a:ea typeface="Lato"/>
              <a:cs typeface="Calibri"/>
            </a:endParaRPr>
          </a:p>
        </p:txBody>
      </p:sp>
      <p:pic>
        <p:nvPicPr>
          <p:cNvPr id="8" name="Picture 7" descr="Screenshot of the revamped Home page in WISEdata Portal, showing the WISEdata API Transactions section">
            <a:extLst>
              <a:ext uri="{FF2B5EF4-FFF2-40B4-BE49-F238E27FC236}">
                <a16:creationId xmlns:a16="http://schemas.microsoft.com/office/drawing/2014/main" id="{1579CF2C-6247-6B9B-BF43-D800E2C35C1D}"/>
              </a:ext>
            </a:extLst>
          </p:cNvPr>
          <p:cNvPicPr>
            <a:picLocks noChangeAspect="1"/>
          </p:cNvPicPr>
          <p:nvPr/>
        </p:nvPicPr>
        <p:blipFill>
          <a:blip r:embed="rId5"/>
          <a:stretch>
            <a:fillRect/>
          </a:stretch>
        </p:blipFill>
        <p:spPr>
          <a:xfrm>
            <a:off x="197252" y="1962729"/>
            <a:ext cx="4454978" cy="2051956"/>
          </a:xfrm>
          <a:prstGeom prst="rect">
            <a:avLst/>
          </a:prstGeom>
          <a:ln w="3175">
            <a:solidFill>
              <a:schemeClr val="tx1">
                <a:lumMod val="50000"/>
                <a:lumOff val="50000"/>
              </a:schemeClr>
            </a:solidFill>
          </a:ln>
        </p:spPr>
      </p:pic>
      <p:pic>
        <p:nvPicPr>
          <p:cNvPr id="7" name="Picture 6" descr="Screenshot of the revamped Home page in WISEdata Portal, showing the WISEdata Status section.">
            <a:extLst>
              <a:ext uri="{FF2B5EF4-FFF2-40B4-BE49-F238E27FC236}">
                <a16:creationId xmlns:a16="http://schemas.microsoft.com/office/drawing/2014/main" id="{FCE3ADBD-8DC8-00C7-AB7C-EF1BD9181BD8}"/>
              </a:ext>
            </a:extLst>
          </p:cNvPr>
          <p:cNvPicPr>
            <a:picLocks noChangeAspect="1"/>
          </p:cNvPicPr>
          <p:nvPr/>
        </p:nvPicPr>
        <p:blipFill>
          <a:blip r:embed="rId6"/>
          <a:stretch>
            <a:fillRect/>
          </a:stretch>
        </p:blipFill>
        <p:spPr>
          <a:xfrm>
            <a:off x="4495008" y="3023288"/>
            <a:ext cx="4572000" cy="1888196"/>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5848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1F4ED-0D77-028B-4FFB-0AA96D1BD95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316E571-600E-F489-378B-9D53514143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941406"/>
            <a:ext cx="9144000" cy="4201133"/>
          </a:xfrm>
          <a:prstGeom prst="rect">
            <a:avLst/>
          </a:prstGeom>
        </p:spPr>
      </p:pic>
      <p:sp>
        <p:nvSpPr>
          <p:cNvPr id="2" name="Text Placeholder 1">
            <a:extLst>
              <a:ext uri="{FF2B5EF4-FFF2-40B4-BE49-F238E27FC236}">
                <a16:creationId xmlns:a16="http://schemas.microsoft.com/office/drawing/2014/main" id="{177B4627-C22C-2796-574A-F5F499EE4D7A}"/>
              </a:ext>
            </a:extLst>
          </p:cNvPr>
          <p:cNvSpPr>
            <a:spLocks noGrp="1"/>
          </p:cNvSpPr>
          <p:nvPr>
            <p:ph type="body" sz="quarter" idx="13"/>
          </p:nvPr>
        </p:nvSpPr>
        <p:spPr/>
        <p:txBody>
          <a:bodyPr/>
          <a:lstStyle/>
          <a:p>
            <a:r>
              <a:rPr lang="en-US" b="0" dirty="0">
                <a:latin typeface="Lato Black"/>
                <a:ea typeface="Lato Black"/>
                <a:cs typeface="Lato Black"/>
              </a:rPr>
              <a:t>Data Quality Page</a:t>
            </a:r>
            <a:endParaRPr lang="en-US" dirty="0"/>
          </a:p>
        </p:txBody>
      </p:sp>
      <p:sp>
        <p:nvSpPr>
          <p:cNvPr id="3" name="Text Placeholder 2">
            <a:extLst>
              <a:ext uri="{FF2B5EF4-FFF2-40B4-BE49-F238E27FC236}">
                <a16:creationId xmlns:a16="http://schemas.microsoft.com/office/drawing/2014/main" id="{5360D4B2-406E-CD5B-6D9D-2FEBBCD53E6D}"/>
              </a:ext>
            </a:extLst>
          </p:cNvPr>
          <p:cNvSpPr>
            <a:spLocks noGrp="1"/>
          </p:cNvSpPr>
          <p:nvPr>
            <p:ph type="title" idx="4294967295"/>
          </p:nvPr>
        </p:nvSpPr>
        <p:spPr>
          <a:xfrm>
            <a:off x="461963" y="908050"/>
            <a:ext cx="7910512" cy="27035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50000"/>
              </a:lnSpc>
              <a:spcBef>
                <a:spcPts val="0"/>
              </a:spcBef>
              <a:spcAft>
                <a:spcPts val="439"/>
              </a:spcAft>
              <a:buClrTx/>
              <a:buSzTx/>
              <a:buFont typeface="Arial"/>
              <a:buNone/>
              <a:tabLst/>
              <a:defRPr/>
            </a:pPr>
            <a:r>
              <a:rPr kumimoji="0" lang="en-US" sz="1800" b="1" i="0" u="sng" strike="noStrike" kern="1200" cap="none" spc="0" normalizeH="0" baseline="0" noProof="0" dirty="0">
                <a:ln>
                  <a:noFill/>
                </a:ln>
                <a:solidFill>
                  <a:schemeClr val="tx1"/>
                </a:solidFill>
                <a:effectLst/>
                <a:uLnTx/>
                <a:uFillTx/>
                <a:latin typeface="Lato"/>
                <a:ea typeface="Lato"/>
                <a:cs typeface="Lato"/>
              </a:rPr>
              <a:t>New Look for the Home and Data Quality Pages</a:t>
            </a:r>
            <a:r>
              <a:rPr kumimoji="0" lang="en-US" sz="1800" b="1" i="0" u="none" strike="noStrike" kern="1200" cap="none" spc="0" normalizeH="0" baseline="0" noProof="0" dirty="0">
                <a:ln>
                  <a:noFill/>
                </a:ln>
                <a:solidFill>
                  <a:schemeClr val="tx1"/>
                </a:solidFill>
                <a:effectLst/>
                <a:uLnTx/>
                <a:uFillTx/>
                <a:latin typeface="Lato"/>
                <a:ea typeface="Lato"/>
                <a:cs typeface="Lato"/>
              </a:rPr>
              <a:t> </a:t>
            </a:r>
            <a:r>
              <a:rPr kumimoji="0" lang="en-US" sz="1800" b="1" i="0" u="none" strike="noStrike" kern="1200" cap="none" spc="0" normalizeH="0" baseline="0" noProof="0" dirty="0">
                <a:ln>
                  <a:noFill/>
                </a:ln>
                <a:solidFill>
                  <a:srgbClr val="2D7B2D"/>
                </a:solidFill>
                <a:effectLst/>
                <a:uLnTx/>
                <a:uFillTx/>
                <a:latin typeface="Lato"/>
                <a:ea typeface="Lato"/>
                <a:cs typeface="Calibri"/>
              </a:rPr>
              <a:t> Released</a:t>
            </a:r>
            <a:endParaRPr kumimoji="0" lang="en-US" sz="1400" b="1" i="0" u="none" strike="noStrike" kern="1200" cap="none" spc="0" normalizeH="0" baseline="0" noProof="0" dirty="0">
              <a:ln>
                <a:noFill/>
              </a:ln>
              <a:solidFill>
                <a:schemeClr val="tx1"/>
              </a:solidFill>
              <a:effectLst/>
              <a:uLnTx/>
              <a:uFillTx/>
              <a:latin typeface="Lato"/>
              <a:ea typeface="Lato"/>
              <a:cs typeface="Calibri"/>
            </a:endParaRPr>
          </a:p>
        </p:txBody>
      </p:sp>
      <p:pic>
        <p:nvPicPr>
          <p:cNvPr id="5" name="Picture 2">
            <a:extLst>
              <a:ext uri="{FF2B5EF4-FFF2-40B4-BE49-F238E27FC236}">
                <a16:creationId xmlns:a16="http://schemas.microsoft.com/office/drawing/2014/main" id="{D61505F5-C89F-70E6-12B0-EE41C81044E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shot of the revamped Data Quality page in WISEdata Portal">
            <a:extLst>
              <a:ext uri="{FF2B5EF4-FFF2-40B4-BE49-F238E27FC236}">
                <a16:creationId xmlns:a16="http://schemas.microsoft.com/office/drawing/2014/main" id="{2D85B5D1-86EF-E951-757F-E51C36A4A2CD}"/>
              </a:ext>
            </a:extLst>
          </p:cNvPr>
          <p:cNvPicPr>
            <a:picLocks noChangeAspect="1"/>
          </p:cNvPicPr>
          <p:nvPr/>
        </p:nvPicPr>
        <p:blipFill>
          <a:blip r:embed="rId6"/>
          <a:stretch>
            <a:fillRect/>
          </a:stretch>
        </p:blipFill>
        <p:spPr>
          <a:xfrm>
            <a:off x="1509007" y="1458117"/>
            <a:ext cx="5276402" cy="3626304"/>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540293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1F4ED-0D77-028B-4FFB-0AA96D1BD95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0AC6238-5E70-357A-FAD9-E0705537E0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919703"/>
            <a:ext cx="9144000" cy="4201133"/>
          </a:xfrm>
          <a:prstGeom prst="rect">
            <a:avLst/>
          </a:prstGeom>
        </p:spPr>
      </p:pic>
      <p:sp>
        <p:nvSpPr>
          <p:cNvPr id="2" name="Text Placeholder 1">
            <a:extLst>
              <a:ext uri="{FF2B5EF4-FFF2-40B4-BE49-F238E27FC236}">
                <a16:creationId xmlns:a16="http://schemas.microsoft.com/office/drawing/2014/main" id="{177B4627-C22C-2796-574A-F5F499EE4D7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a:ea typeface="Lato Black"/>
                <a:cs typeface="Lato Black"/>
              </a:rPr>
              <a:t>Tag for Validation Messages</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5360D4B2-406E-CD5B-6D9D-2FEBBCD53E6D}"/>
              </a:ext>
            </a:extLst>
          </p:cNvPr>
          <p:cNvSpPr>
            <a:spLocks noGrp="1"/>
          </p:cNvSpPr>
          <p:nvPr>
            <p:ph type="body" sz="quarter" idx="14"/>
          </p:nvPr>
        </p:nvSpPr>
        <p:spPr>
          <a:xfrm>
            <a:off x="461983" y="995740"/>
            <a:ext cx="8220034" cy="1298752"/>
          </a:xfrm>
        </p:spPr>
        <p:txBody>
          <a:bodyPr vert="horz" lIns="91440" tIns="45720" rIns="91440" bIns="45720" rtlCol="0" anchor="t">
            <a:noAutofit/>
          </a:bodyPr>
          <a:lstStyle/>
          <a:p>
            <a:pPr marL="0" lvl="1" indent="-635">
              <a:lnSpc>
                <a:spcPct val="100000"/>
              </a:lnSpc>
              <a:spcBef>
                <a:spcPts val="0"/>
              </a:spcBef>
              <a:spcAft>
                <a:spcPts val="180"/>
              </a:spcAft>
            </a:pPr>
            <a:r>
              <a:rPr lang="en-US" sz="1800" b="1" u="sng" dirty="0">
                <a:latin typeface="Lato"/>
                <a:ea typeface="Lato"/>
                <a:cs typeface="Calibri"/>
              </a:rPr>
              <a:t>New Tag for</a:t>
            </a:r>
            <a:r>
              <a:rPr lang="en-US" sz="1800" b="1" u="sng" dirty="0">
                <a:solidFill>
                  <a:srgbClr val="000000"/>
                </a:solidFill>
                <a:latin typeface="Lato"/>
                <a:ea typeface="Lato"/>
                <a:cs typeface="Calibri"/>
              </a:rPr>
              <a:t> Validation Messages</a:t>
            </a:r>
            <a:r>
              <a:rPr lang="en-US" sz="1400" b="1" dirty="0">
                <a:solidFill>
                  <a:srgbClr val="000000"/>
                </a:solidFill>
                <a:latin typeface="Lato"/>
                <a:ea typeface="Lato"/>
                <a:cs typeface="Calibri"/>
              </a:rPr>
              <a:t> </a:t>
            </a:r>
            <a:r>
              <a:rPr lang="en-US" sz="1400" b="1" dirty="0">
                <a:solidFill>
                  <a:srgbClr val="2D7B2D"/>
                </a:solidFill>
                <a:latin typeface="Lato"/>
                <a:ea typeface="Lato"/>
                <a:cs typeface="Calibri"/>
              </a:rPr>
              <a:t> Released</a:t>
            </a:r>
            <a:endParaRPr lang="en-US" sz="1400" dirty="0">
              <a:solidFill>
                <a:srgbClr val="000000"/>
              </a:solidFill>
              <a:latin typeface="Lato"/>
              <a:ea typeface="Lato"/>
              <a:cs typeface="Calibri"/>
            </a:endParaRPr>
          </a:p>
          <a:p>
            <a:pPr marL="630936" lvl="1" indent="-164592">
              <a:lnSpc>
                <a:spcPct val="100000"/>
              </a:lnSpc>
              <a:spcBef>
                <a:spcPts val="0"/>
              </a:spcBef>
              <a:spcAft>
                <a:spcPts val="180"/>
              </a:spcAft>
              <a:buFont typeface="Arial" panose="020B0604020202020204" pitchFamily="34" charset="0"/>
              <a:buChar char="•"/>
            </a:pPr>
            <a:r>
              <a:rPr lang="en-US" sz="1400" b="1" dirty="0">
                <a:solidFill>
                  <a:srgbClr val="000000"/>
                </a:solidFill>
                <a:latin typeface="Lato"/>
                <a:ea typeface="Lato"/>
                <a:cs typeface="Lato"/>
              </a:rPr>
              <a:t>Purpose</a:t>
            </a:r>
            <a:r>
              <a:rPr lang="en-US" sz="1400" b="1" dirty="0">
                <a:latin typeface="Lato"/>
                <a:ea typeface="Lato"/>
                <a:cs typeface="Lato"/>
              </a:rPr>
              <a:t>: </a:t>
            </a:r>
            <a:r>
              <a:rPr lang="en-US" sz="1400" dirty="0">
                <a:latin typeface="Lato"/>
                <a:ea typeface="Lato"/>
                <a:cs typeface="Lato"/>
              </a:rPr>
              <a:t>Introduce a new validation message tag called "Comment," allowing users </a:t>
            </a:r>
            <a:r>
              <a:rPr lang="en-US" sz="1400" b="0" dirty="0">
                <a:latin typeface="Lato"/>
                <a:ea typeface="Lato"/>
                <a:cs typeface="Lato"/>
              </a:rPr>
              <a:t>to </a:t>
            </a:r>
            <a:r>
              <a:rPr lang="en-US" sz="1400" dirty="0">
                <a:latin typeface="Lato"/>
                <a:ea typeface="Lato"/>
                <a:cs typeface="Lato"/>
              </a:rPr>
              <a:t>attach notes to records affected by the validation message. This feature streamlines tracking and enhances operational efficiency.</a:t>
            </a:r>
            <a:endParaRPr lang="en-US" sz="1400" b="0" dirty="0">
              <a:latin typeface="Lato"/>
              <a:ea typeface="Lato"/>
              <a:cs typeface="Calibri"/>
            </a:endParaRPr>
          </a:p>
          <a:p>
            <a:pPr marL="285115" lvl="1" indent="-285750">
              <a:lnSpc>
                <a:spcPct val="100000"/>
              </a:lnSpc>
              <a:spcBef>
                <a:spcPts val="300"/>
              </a:spcBef>
              <a:spcAft>
                <a:spcPts val="1000"/>
              </a:spcAft>
              <a:buFont typeface="Courier New" panose="020F0502020204030203" pitchFamily="34" charset="0"/>
              <a:buChar char="o"/>
            </a:pPr>
            <a:endParaRPr lang="en-US" sz="1400" dirty="0">
              <a:ea typeface="Lato" panose="020F0502020204030203" pitchFamily="34" charset="0"/>
              <a:cs typeface="Lato" panose="020F0502020204030203" pitchFamily="34" charset="0"/>
            </a:endParaRPr>
          </a:p>
          <a:p>
            <a:pPr marL="0" lvl="1">
              <a:lnSpc>
                <a:spcPct val="100000"/>
              </a:lnSpc>
              <a:spcBef>
                <a:spcPts val="300"/>
              </a:spcBef>
              <a:spcAft>
                <a:spcPts val="1000"/>
              </a:spcAft>
            </a:pPr>
            <a:endParaRPr lang="en-US" sz="1400" dirty="0">
              <a:highlight>
                <a:srgbClr val="FFFF00"/>
              </a:highlight>
              <a:ea typeface="Lato" panose="020F0502020204030203" pitchFamily="34" charset="0"/>
              <a:cs typeface="Lato" panose="020F0502020204030203" pitchFamily="34" charset="0"/>
            </a:endParaRPr>
          </a:p>
          <a:p>
            <a:pPr marL="342265" lvl="1">
              <a:buFont typeface="Courier New" panose="02070309020205020404" pitchFamily="49" charset="0"/>
              <a:buChar char="o"/>
            </a:pPr>
            <a:endParaRPr lang="en-US" dirty="0">
              <a:ea typeface="Lato" panose="020F0502020204030203" pitchFamily="34" charset="0"/>
              <a:cs typeface="Lato" panose="020F0502020204030203" pitchFamily="34" charset="0"/>
            </a:endParaRPr>
          </a:p>
          <a:p>
            <a:pPr marL="342265" lvl="1">
              <a:buFont typeface="Courier New" panose="02070309020205020404" pitchFamily="49" charset="0"/>
              <a:buChar char="o"/>
            </a:pPr>
            <a:endParaRPr lang="en-US" dirty="0">
              <a:ea typeface="Lato" panose="020F0502020204030203" pitchFamily="34" charset="0"/>
              <a:cs typeface="Lato" panose="020F0502020204030203" pitchFamily="34" charset="0"/>
            </a:endParaRPr>
          </a:p>
          <a:p>
            <a:pPr marL="342265" lvl="1">
              <a:buFont typeface="Courier New" panose="02070309020205020404" pitchFamily="49" charset="0"/>
              <a:buChar char="o"/>
            </a:pPr>
            <a:endParaRPr lang="en-US" dirty="0">
              <a:ea typeface="Lato" panose="020F0502020204030203" pitchFamily="34" charset="0"/>
              <a:cs typeface="Lato" panose="020F0502020204030203" pitchFamily="34" charset="0"/>
            </a:endParaRPr>
          </a:p>
          <a:p>
            <a:pPr marL="170815" lvl="1" indent="-171450">
              <a:lnSpc>
                <a:spcPct val="100000"/>
              </a:lnSpc>
              <a:spcBef>
                <a:spcPts val="0"/>
              </a:spcBef>
              <a:spcAft>
                <a:spcPts val="1800"/>
              </a:spcAft>
              <a:buFont typeface="Courier New" panose="02070309020205020404" pitchFamily="49" charset="0"/>
              <a:buChar char="o"/>
            </a:pPr>
            <a:r>
              <a:rPr lang="en-US" sz="1400" dirty="0">
                <a:latin typeface="Lato"/>
                <a:ea typeface="Lato"/>
                <a:cs typeface="Lato"/>
              </a:rPr>
              <a:t>.</a:t>
            </a:r>
            <a:endParaRPr lang="en-US" sz="1400" dirty="0">
              <a:latin typeface="Lato"/>
              <a:ea typeface="Lato"/>
              <a:cs typeface="Calibri"/>
            </a:endParaRPr>
          </a:p>
        </p:txBody>
      </p:sp>
      <p:pic>
        <p:nvPicPr>
          <p:cNvPr id="5" name="Picture 4" descr="Screenshot of the new tag added on the Validation Messages page in WISEdata Portal.">
            <a:extLst>
              <a:ext uri="{FF2B5EF4-FFF2-40B4-BE49-F238E27FC236}">
                <a16:creationId xmlns:a16="http://schemas.microsoft.com/office/drawing/2014/main" id="{9EDFF1C7-2729-7A5D-2086-222F42BE9B60}"/>
              </a:ext>
            </a:extLst>
          </p:cNvPr>
          <p:cNvPicPr>
            <a:picLocks noChangeAspect="1"/>
          </p:cNvPicPr>
          <p:nvPr/>
        </p:nvPicPr>
        <p:blipFill>
          <a:blip r:embed="rId5"/>
          <a:stretch>
            <a:fillRect/>
          </a:stretch>
        </p:blipFill>
        <p:spPr>
          <a:xfrm>
            <a:off x="468216" y="2393073"/>
            <a:ext cx="5205470" cy="2361048"/>
          </a:xfrm>
          <a:prstGeom prst="rect">
            <a:avLst/>
          </a:prstGeom>
          <a:ln w="3175">
            <a:solidFill>
              <a:schemeClr val="tx1">
                <a:lumMod val="50000"/>
                <a:lumOff val="50000"/>
              </a:schemeClr>
            </a:solidFill>
          </a:ln>
        </p:spPr>
      </p:pic>
      <p:pic>
        <p:nvPicPr>
          <p:cNvPr id="6" name="Picture 5" descr="Screenshot of the new tag added on the Validation Messages page in WISEdata Portal, showing where LEAs can add comments.">
            <a:extLst>
              <a:ext uri="{FF2B5EF4-FFF2-40B4-BE49-F238E27FC236}">
                <a16:creationId xmlns:a16="http://schemas.microsoft.com/office/drawing/2014/main" id="{CA78EA41-A837-2F6F-B156-153E6D7BFC62}"/>
              </a:ext>
            </a:extLst>
          </p:cNvPr>
          <p:cNvPicPr>
            <a:picLocks noChangeAspect="1"/>
          </p:cNvPicPr>
          <p:nvPr/>
        </p:nvPicPr>
        <p:blipFill>
          <a:blip r:embed="rId6"/>
          <a:stretch>
            <a:fillRect/>
          </a:stretch>
        </p:blipFill>
        <p:spPr>
          <a:xfrm>
            <a:off x="5058865" y="2155174"/>
            <a:ext cx="3260880" cy="2258459"/>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4202319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1F4ED-0D77-028B-4FFB-0AA96D1BD95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D7F6E5A-E574-4AE6-3C7D-0681FFF02E8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912469"/>
            <a:ext cx="9144000" cy="4201133"/>
          </a:xfrm>
          <a:prstGeom prst="rect">
            <a:avLst/>
          </a:prstGeom>
        </p:spPr>
      </p:pic>
      <p:sp>
        <p:nvSpPr>
          <p:cNvPr id="4" name="Sample Text Slide" hidden="1">
            <a:extLst>
              <a:ext uri="{FF2B5EF4-FFF2-40B4-BE49-F238E27FC236}">
                <a16:creationId xmlns:a16="http://schemas.microsoft.com/office/drawing/2014/main" id="{F4BD7F9F-E4BD-2F6E-7180-702DB49A8776}"/>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Migrant Status </a:t>
            </a:r>
            <a:r>
              <a:rPr lang="en-US" sz="3600" b="0" i="1" kern="1200" dirty="0">
                <a:solidFill>
                  <a:schemeClr val="bg1"/>
                </a:solidFill>
                <a:effectLst/>
                <a:latin typeface="Lato Black" panose="020F0A02020204030203" pitchFamily="34" charset="0"/>
                <a:ea typeface="+mj-ea"/>
                <a:cs typeface="+mj-cs"/>
              </a:rPr>
              <a:t>(1 of 2)</a:t>
            </a:r>
            <a:endParaRPr lang="en-US" dirty="0">
              <a:effectLst/>
            </a:endParaRPr>
          </a:p>
        </p:txBody>
      </p:sp>
      <p:sp>
        <p:nvSpPr>
          <p:cNvPr id="2" name="Text Placeholder 1">
            <a:extLst>
              <a:ext uri="{FF2B5EF4-FFF2-40B4-BE49-F238E27FC236}">
                <a16:creationId xmlns:a16="http://schemas.microsoft.com/office/drawing/2014/main" id="{177B4627-C22C-2796-574A-F5F499EE4D7A}"/>
              </a:ext>
            </a:extLst>
          </p:cNvPr>
          <p:cNvSpPr>
            <a:spLocks noGrp="1"/>
          </p:cNvSpPr>
          <p:nvPr>
            <p:ph type="body" sz="quarter" idx="13"/>
          </p:nvPr>
        </p:nvSpPr>
        <p:spPr/>
        <p:txBody>
          <a:bodyPr/>
          <a:lstStyle/>
          <a:p>
            <a:r>
              <a:rPr lang="en-US" b="0" dirty="0">
                <a:latin typeface="Lato Black"/>
                <a:ea typeface="Lato Black"/>
                <a:cs typeface="Lato Black"/>
              </a:rPr>
              <a:t>Migrant Status </a:t>
            </a:r>
            <a:r>
              <a:rPr lang="en-US" sz="1600" b="0" i="1" dirty="0">
                <a:latin typeface="Lato Black"/>
                <a:ea typeface="Lato Black"/>
                <a:cs typeface="Lato Black"/>
              </a:rPr>
              <a:t>(1 of 2)</a:t>
            </a:r>
            <a:endParaRPr lang="en-US" sz="1600" i="1" dirty="0"/>
          </a:p>
        </p:txBody>
      </p:sp>
      <p:sp>
        <p:nvSpPr>
          <p:cNvPr id="3" name="Text Placeholder 2">
            <a:extLst>
              <a:ext uri="{FF2B5EF4-FFF2-40B4-BE49-F238E27FC236}">
                <a16:creationId xmlns:a16="http://schemas.microsoft.com/office/drawing/2014/main" id="{5360D4B2-406E-CD5B-6D9D-2FEBBCD53E6D}"/>
              </a:ext>
            </a:extLst>
          </p:cNvPr>
          <p:cNvSpPr>
            <a:spLocks noGrp="1"/>
          </p:cNvSpPr>
          <p:nvPr>
            <p:ph type="body" sz="quarter" idx="14"/>
          </p:nvPr>
        </p:nvSpPr>
        <p:spPr>
          <a:xfrm>
            <a:off x="461983" y="921657"/>
            <a:ext cx="8220034" cy="2702807"/>
          </a:xfrm>
        </p:spPr>
        <p:txBody>
          <a:bodyPr vert="horz" lIns="91440" tIns="45720" rIns="91440" bIns="45720" rtlCol="0" anchor="t">
            <a:noAutofit/>
          </a:bodyPr>
          <a:lstStyle/>
          <a:p>
            <a:pPr marL="0" lvl="1" indent="-635">
              <a:lnSpc>
                <a:spcPct val="100000"/>
              </a:lnSpc>
              <a:spcBef>
                <a:spcPts val="0"/>
              </a:spcBef>
              <a:spcAft>
                <a:spcPts val="180"/>
              </a:spcAft>
            </a:pPr>
            <a:r>
              <a:rPr lang="en-US" sz="1800" b="1" u="sng" dirty="0">
                <a:latin typeface="Lato"/>
                <a:ea typeface="Lato"/>
                <a:cs typeface="Calibri"/>
              </a:rPr>
              <a:t>Migrant Status</a:t>
            </a:r>
            <a:r>
              <a:rPr lang="en-US" sz="1400" b="1" dirty="0">
                <a:latin typeface="Lato"/>
                <a:ea typeface="Lato"/>
                <a:cs typeface="Calibri"/>
              </a:rPr>
              <a:t> </a:t>
            </a:r>
            <a:r>
              <a:rPr lang="en-US" sz="1400" dirty="0">
                <a:solidFill>
                  <a:srgbClr val="03819B"/>
                </a:solidFill>
                <a:latin typeface="Lato"/>
                <a:ea typeface="Lato"/>
                <a:cs typeface="Calibri"/>
              </a:rPr>
              <a:t> </a:t>
            </a:r>
            <a:r>
              <a:rPr lang="en-US" sz="1400" b="1" dirty="0">
                <a:solidFill>
                  <a:srgbClr val="03819B"/>
                </a:solidFill>
                <a:latin typeface="Lato"/>
                <a:ea typeface="Lato"/>
                <a:cs typeface="Calibri"/>
              </a:rPr>
              <a:t>Upcoming</a:t>
            </a:r>
            <a:endParaRPr lang="en-US" sz="1400" b="1" dirty="0">
              <a:solidFill>
                <a:schemeClr val="accent2"/>
              </a:solidFill>
              <a:latin typeface="Lato"/>
              <a:ea typeface="Lato"/>
              <a:cs typeface="Lato"/>
            </a:endParaRPr>
          </a:p>
          <a:p>
            <a:pPr marL="630936" lvl="1" indent="-164592">
              <a:lnSpc>
                <a:spcPct val="100000"/>
              </a:lnSpc>
              <a:spcBef>
                <a:spcPts val="0"/>
              </a:spcBef>
              <a:spcAft>
                <a:spcPts val="180"/>
              </a:spcAft>
              <a:buFont typeface="Arial" panose="020B0604020202020204" pitchFamily="34" charset="0"/>
              <a:buChar char="•"/>
            </a:pPr>
            <a:r>
              <a:rPr lang="en-US" sz="1400" b="1" dirty="0">
                <a:solidFill>
                  <a:srgbClr val="000000"/>
                </a:solidFill>
                <a:latin typeface="Lato"/>
                <a:ea typeface="Lato"/>
                <a:cs typeface="Lato"/>
              </a:rPr>
              <a:t>Purpose</a:t>
            </a:r>
            <a:r>
              <a:rPr lang="en-US" sz="1400" b="1" dirty="0">
                <a:latin typeface="Lato"/>
                <a:ea typeface="Lato"/>
                <a:cs typeface="Lato"/>
              </a:rPr>
              <a:t>: </a:t>
            </a:r>
            <a:r>
              <a:rPr lang="en-US" sz="1400" b="0" dirty="0">
                <a:latin typeface="Lato"/>
                <a:ea typeface="Lato"/>
                <a:cs typeface="Lato"/>
              </a:rPr>
              <a:t>Present the migratory status of students to keep LEAs informed about the students' current migrant status. This information is visible on the Student Details page within the Demographics panel and is retrieved from the MIS2000 system</a:t>
            </a:r>
            <a:r>
              <a:rPr lang="en-US" sz="1400" dirty="0">
                <a:latin typeface="Lato"/>
                <a:ea typeface="Lato"/>
                <a:cs typeface="Lato"/>
              </a:rPr>
              <a:t>.</a:t>
            </a:r>
            <a:endParaRPr lang="en-US" sz="1400" b="0" dirty="0">
              <a:latin typeface="Lato"/>
              <a:ea typeface="Lato"/>
              <a:cs typeface="Calibri"/>
            </a:endParaRPr>
          </a:p>
        </p:txBody>
      </p:sp>
      <p:pic>
        <p:nvPicPr>
          <p:cNvPr id="5" name="Picture 4" descr="A mockup for a new data element added to the Student Details page within WISEdata Portal. The new data element is called 'Migrant in Current School Year'.">
            <a:extLst>
              <a:ext uri="{FF2B5EF4-FFF2-40B4-BE49-F238E27FC236}">
                <a16:creationId xmlns:a16="http://schemas.microsoft.com/office/drawing/2014/main" id="{7F77E7A7-8B19-E859-740E-A02BD04580EB}"/>
              </a:ext>
            </a:extLst>
          </p:cNvPr>
          <p:cNvPicPr>
            <a:picLocks noChangeAspect="1"/>
          </p:cNvPicPr>
          <p:nvPr/>
        </p:nvPicPr>
        <p:blipFill>
          <a:blip r:embed="rId5"/>
          <a:stretch>
            <a:fillRect/>
          </a:stretch>
        </p:blipFill>
        <p:spPr>
          <a:xfrm>
            <a:off x="1671275" y="2074039"/>
            <a:ext cx="4730791" cy="2832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045540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51B36-9A25-36C1-AA27-06803D25BD43}"/>
            </a:ext>
          </a:extLst>
        </p:cNvPr>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80567C3C-67C2-4833-B039-301CCE3E12B7}"/>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Migrant Status </a:t>
            </a:r>
            <a:r>
              <a:rPr lang="en-US" sz="3600" b="0" i="1" kern="1200" dirty="0">
                <a:solidFill>
                  <a:schemeClr val="bg1"/>
                </a:solidFill>
                <a:effectLst/>
                <a:latin typeface="Lato Black" panose="020F0A02020204030203" pitchFamily="34" charset="0"/>
                <a:ea typeface="+mj-ea"/>
                <a:cs typeface="+mj-cs"/>
              </a:rPr>
              <a:t>(2 of 2)</a:t>
            </a:r>
            <a:endParaRPr lang="en-US" dirty="0">
              <a:effectLst/>
            </a:endParaRPr>
          </a:p>
        </p:txBody>
      </p:sp>
      <p:sp>
        <p:nvSpPr>
          <p:cNvPr id="2" name="Text Placeholder 1">
            <a:extLst>
              <a:ext uri="{FF2B5EF4-FFF2-40B4-BE49-F238E27FC236}">
                <a16:creationId xmlns:a16="http://schemas.microsoft.com/office/drawing/2014/main" id="{38803A28-8DE4-7B03-3BD9-466F7DF2B213}"/>
              </a:ext>
            </a:extLst>
          </p:cNvPr>
          <p:cNvSpPr>
            <a:spLocks noGrp="1"/>
          </p:cNvSpPr>
          <p:nvPr>
            <p:ph type="body" sz="quarter" idx="13"/>
          </p:nvPr>
        </p:nvSpPr>
        <p:spPr/>
        <p:txBody>
          <a:bodyPr/>
          <a:lstStyle/>
          <a:p>
            <a:r>
              <a:rPr lang="en-US" b="0" dirty="0">
                <a:latin typeface="Lato Black"/>
                <a:ea typeface="Lato Black"/>
                <a:cs typeface="Lato Black"/>
              </a:rPr>
              <a:t>Migrant Status </a:t>
            </a:r>
            <a:r>
              <a:rPr lang="en-US" sz="1600" b="0" i="1" dirty="0">
                <a:latin typeface="Lato Black"/>
                <a:ea typeface="Lato Black"/>
                <a:cs typeface="Lato Black"/>
              </a:rPr>
              <a:t>(2 of 2)</a:t>
            </a:r>
            <a:endParaRPr lang="en-US" sz="1600" i="1" dirty="0"/>
          </a:p>
        </p:txBody>
      </p:sp>
      <p:sp>
        <p:nvSpPr>
          <p:cNvPr id="3" name="Text Placeholder 2">
            <a:extLst>
              <a:ext uri="{FF2B5EF4-FFF2-40B4-BE49-F238E27FC236}">
                <a16:creationId xmlns:a16="http://schemas.microsoft.com/office/drawing/2014/main" id="{8F0150A6-7860-F257-A463-1502E4374947}"/>
              </a:ext>
            </a:extLst>
          </p:cNvPr>
          <p:cNvSpPr>
            <a:spLocks noGrp="1"/>
          </p:cNvSpPr>
          <p:nvPr>
            <p:ph type="body" sz="quarter" idx="14"/>
          </p:nvPr>
        </p:nvSpPr>
        <p:spPr>
          <a:xfrm>
            <a:off x="461983" y="1112157"/>
            <a:ext cx="8220034" cy="2723218"/>
          </a:xfrm>
        </p:spPr>
        <p:txBody>
          <a:bodyPr vert="horz" lIns="91440" tIns="45720" rIns="91440" bIns="45720" rtlCol="0" anchor="t">
            <a:noAutofit/>
          </a:bodyPr>
          <a:lstStyle/>
          <a:p>
            <a:pPr marL="0" indent="0">
              <a:lnSpc>
                <a:spcPct val="100000"/>
              </a:lnSpc>
              <a:spcAft>
                <a:spcPts val="180"/>
              </a:spcAft>
              <a:buNone/>
            </a:pPr>
            <a:r>
              <a:rPr lang="en-US" sz="1800" u="sng" dirty="0">
                <a:latin typeface="Lato"/>
                <a:ea typeface="Lato"/>
                <a:cs typeface="Lato"/>
              </a:rPr>
              <a:t>Snapshot-centric Filter</a:t>
            </a:r>
            <a:r>
              <a:rPr lang="en-US" sz="1800" dirty="0">
                <a:latin typeface="Lato"/>
                <a:ea typeface="Lato"/>
                <a:cs typeface="Lato"/>
              </a:rPr>
              <a:t> </a:t>
            </a:r>
            <a:r>
              <a:rPr lang="en-US" sz="1400" b="1" dirty="0">
                <a:solidFill>
                  <a:srgbClr val="03819B"/>
                </a:solidFill>
                <a:latin typeface="Lato"/>
                <a:ea typeface="Lato"/>
                <a:cs typeface="Calibri"/>
              </a:rPr>
              <a:t> Upcoming</a:t>
            </a:r>
            <a:endParaRPr lang="en-US" sz="2800" b="0" dirty="0">
              <a:solidFill>
                <a:srgbClr val="808080"/>
              </a:solidFill>
              <a:latin typeface="Lato"/>
              <a:ea typeface="Lato"/>
              <a:cs typeface="Lato"/>
            </a:endParaRPr>
          </a:p>
          <a:p>
            <a:pPr marL="630555" indent="-164465">
              <a:lnSpc>
                <a:spcPct val="100000"/>
              </a:lnSpc>
              <a:spcAft>
                <a:spcPts val="180"/>
              </a:spcAft>
              <a:buFont typeface="Arial" panose="020B0604020202020204" pitchFamily="34" charset="0"/>
              <a:buChar char="•"/>
            </a:pPr>
            <a:r>
              <a:rPr lang="en-US" sz="1400" dirty="0">
                <a:latin typeface="Lato"/>
                <a:ea typeface="Lato"/>
                <a:cs typeface="Lato"/>
              </a:rPr>
              <a:t>Purpose: </a:t>
            </a:r>
            <a:r>
              <a:rPr lang="en-US" sz="1400" b="0" dirty="0">
                <a:latin typeface="Lato"/>
                <a:ea typeface="Lato"/>
                <a:cs typeface="Lato"/>
              </a:rPr>
              <a:t>Enhance the Validation Messages page by incorporating a filter mechanism. This filter will allow users to display validation messages associated with a specific snapshot date. </a:t>
            </a:r>
          </a:p>
          <a:p>
            <a:pPr marL="630555" indent="-164465">
              <a:lnSpc>
                <a:spcPct val="100000"/>
              </a:lnSpc>
              <a:spcAft>
                <a:spcPts val="180"/>
              </a:spcAft>
              <a:buFont typeface="Arial" panose="020B0604020202020204" pitchFamily="34" charset="0"/>
              <a:buChar char="•"/>
            </a:pPr>
            <a:endParaRPr lang="en-US" sz="1400" b="0" dirty="0">
              <a:solidFill>
                <a:srgbClr val="808080"/>
              </a:solidFill>
              <a:latin typeface="Lato"/>
              <a:ea typeface="Lato"/>
              <a:cs typeface="Lato"/>
            </a:endParaRPr>
          </a:p>
          <a:p>
            <a:pPr marL="0" lvl="1" indent="-635">
              <a:lnSpc>
                <a:spcPct val="100000"/>
              </a:lnSpc>
              <a:spcBef>
                <a:spcPts val="0"/>
              </a:spcBef>
              <a:spcAft>
                <a:spcPts val="180"/>
              </a:spcAft>
            </a:pPr>
            <a:r>
              <a:rPr lang="en-US" sz="1800" b="1" u="sng" dirty="0">
                <a:solidFill>
                  <a:srgbClr val="000000"/>
                </a:solidFill>
                <a:latin typeface="Lato"/>
                <a:ea typeface="Lato"/>
                <a:cs typeface="Lato"/>
              </a:rPr>
              <a:t>New Tag for Validation Messages</a:t>
            </a:r>
            <a:r>
              <a:rPr lang="en-US" sz="1800" b="1" dirty="0">
                <a:solidFill>
                  <a:srgbClr val="000000"/>
                </a:solidFill>
                <a:latin typeface="Lato"/>
                <a:ea typeface="Lato"/>
                <a:cs typeface="Lato"/>
              </a:rPr>
              <a:t> </a:t>
            </a:r>
            <a:r>
              <a:rPr lang="en-US" sz="1400" b="1" dirty="0">
                <a:solidFill>
                  <a:srgbClr val="0066CC"/>
                </a:solidFill>
                <a:latin typeface="Lato"/>
                <a:ea typeface="Lato"/>
                <a:cs typeface="Lato"/>
              </a:rPr>
              <a:t>Feedback Needed</a:t>
            </a:r>
            <a:endParaRPr lang="en-US" sz="1400" b="1" dirty="0">
              <a:solidFill>
                <a:srgbClr val="0066CC"/>
              </a:solidFill>
              <a:ea typeface="Lato" panose="020F0502020204030203" pitchFamily="34" charset="0"/>
              <a:cs typeface="Lato" panose="020F0502020204030203" pitchFamily="34" charset="0"/>
            </a:endParaRPr>
          </a:p>
          <a:p>
            <a:pPr marL="630555" lvl="1" indent="-164465">
              <a:lnSpc>
                <a:spcPct val="100000"/>
              </a:lnSpc>
              <a:spcAft>
                <a:spcPts val="180"/>
              </a:spcAft>
              <a:buFont typeface="Arial" panose="020B0604020202020204" pitchFamily="34" charset="0"/>
              <a:buChar char="•"/>
            </a:pPr>
            <a:r>
              <a:rPr lang="en-US" sz="1400" b="1" dirty="0">
                <a:solidFill>
                  <a:srgbClr val="000000"/>
                </a:solidFill>
                <a:ea typeface="Lato" panose="020F0502020204030203" pitchFamily="34" charset="0"/>
                <a:cs typeface="Lato" panose="020F0502020204030203" pitchFamily="34" charset="0"/>
              </a:rPr>
              <a:t>Purpose: </a:t>
            </a:r>
            <a:r>
              <a:rPr lang="en-US" sz="1400" dirty="0">
                <a:solidFill>
                  <a:srgbClr val="000000"/>
                </a:solidFill>
                <a:ea typeface="Lato" panose="020F0502020204030203" pitchFamily="34" charset="0"/>
                <a:cs typeface="Lato" panose="020F0502020204030203" pitchFamily="34" charset="0"/>
              </a:rPr>
              <a:t>Introduce a new tag for validation messages, enabling users to label a rule as "unresolvable." This empowers LEAs to prioritize other rules without the need to address every validation message.</a:t>
            </a:r>
          </a:p>
        </p:txBody>
      </p:sp>
      <p:pic>
        <p:nvPicPr>
          <p:cNvPr id="5" name="Picture 2">
            <a:extLst>
              <a:ext uri="{FF2B5EF4-FFF2-40B4-BE49-F238E27FC236}">
                <a16:creationId xmlns:a16="http://schemas.microsoft.com/office/drawing/2014/main" id="{D61BD77E-CA03-6E3D-3CC0-F59AF66A85F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01656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Graph" hidden="1">
            <a:extLst>
              <a:ext uri="{FF2B5EF4-FFF2-40B4-BE49-F238E27FC236}">
                <a16:creationId xmlns:a16="http://schemas.microsoft.com/office/drawing/2014/main" id="{D080BF28-D2CF-FF48-878A-06B580C6CE37}"/>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WISEdash Public – Past Year</a:t>
            </a:r>
            <a:endParaRPr lang="en-US" dirty="0">
              <a:effectLst/>
            </a:endParaRPr>
          </a:p>
        </p:txBody>
      </p:sp>
      <p:sp>
        <p:nvSpPr>
          <p:cNvPr id="2" name="Text Placeholder 1"/>
          <p:cNvSpPr>
            <a:spLocks noGrp="1"/>
          </p:cNvSpPr>
          <p:nvPr>
            <p:ph type="body" sz="quarter" idx="13"/>
          </p:nvPr>
        </p:nvSpPr>
        <p:spPr/>
        <p:txBody>
          <a:bodyPr/>
          <a:lstStyle/>
          <a:p>
            <a:r>
              <a:rPr lang="en-US" dirty="0"/>
              <a:t>WISEdash Public – Past Year</a:t>
            </a:r>
          </a:p>
        </p:txBody>
      </p:sp>
      <p:pic>
        <p:nvPicPr>
          <p:cNvPr id="1026" name="Picture 2">
            <a:extLst>
              <a:ext uri="{FF2B5EF4-FFF2-40B4-BE49-F238E27FC236}">
                <a16:creationId xmlns:a16="http://schemas.microsoft.com/office/drawing/2014/main" id="{693DCEFE-BC8B-DD6C-B00A-D2DC9BBA009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476450"/>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18FD42F6-8EFD-0685-4328-1E8CBB2BEBB1}"/>
              </a:ext>
            </a:extLst>
          </p:cNvPr>
          <p:cNvSpPr>
            <a:spLocks noGrp="1"/>
          </p:cNvSpPr>
          <p:nvPr>
            <p:ph type="body" sz="quarter" idx="14"/>
          </p:nvPr>
        </p:nvSpPr>
        <p:spPr>
          <a:xfrm>
            <a:off x="503564" y="1006324"/>
            <a:ext cx="8205746" cy="2702807"/>
          </a:xfrm>
        </p:spPr>
        <p:txBody>
          <a:bodyPr vert="horz" lIns="91440" tIns="45720" rIns="91440" bIns="45720" rtlCol="0" anchor="t">
            <a:noAutofit/>
          </a:bodyPr>
          <a:lstStyle/>
          <a:p>
            <a:pPr marL="164465" indent="-164465">
              <a:lnSpc>
                <a:spcPct val="100000"/>
              </a:lnSpc>
              <a:spcAft>
                <a:spcPts val="1800"/>
              </a:spcAft>
              <a:buFont typeface="Arial" panose="020B0604020202020204" pitchFamily="34" charset="0"/>
              <a:buChar char="•"/>
            </a:pPr>
            <a:r>
              <a:rPr lang="en-US" sz="1800" dirty="0">
                <a:latin typeface="Lato"/>
                <a:ea typeface="Lato"/>
                <a:cs typeface="Lato"/>
              </a:rPr>
              <a:t>New menu structure rolled out</a:t>
            </a:r>
            <a:endParaRPr lang="en-US" sz="1800" dirty="0">
              <a:ea typeface="Lato"/>
              <a:cs typeface="Lato"/>
            </a:endParaRP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New dashboard - October 1 Child Count of students with disabilities       (2016-17 onwards)</a:t>
            </a: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New </a:t>
            </a:r>
            <a:r>
              <a:rPr lang="en-US" sz="1800" dirty="0" err="1">
                <a:latin typeface="Lato"/>
                <a:ea typeface="Lato"/>
                <a:cs typeface="Lato"/>
              </a:rPr>
              <a:t>PreACT</a:t>
            </a:r>
            <a:r>
              <a:rPr lang="en-US" sz="1800" dirty="0">
                <a:latin typeface="Lato"/>
                <a:ea typeface="Lato"/>
                <a:cs typeface="Lato"/>
              </a:rPr>
              <a:t> Secure dashboard</a:t>
            </a:r>
            <a:endParaRPr lang="en-US" sz="1800" dirty="0">
              <a:ea typeface="Lato"/>
              <a:cs typeface="Lato"/>
            </a:endParaRPr>
          </a:p>
        </p:txBody>
      </p:sp>
    </p:spTree>
    <p:custDataLst>
      <p:tags r:id="rId1"/>
    </p:custDataLst>
    <p:extLst>
      <p:ext uri="{BB962C8B-B14F-4D97-AF65-F5344CB8AC3E}">
        <p14:creationId xmlns:p14="http://schemas.microsoft.com/office/powerpoint/2010/main" val="50855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Graph" hidden="1">
            <a:extLst>
              <a:ext uri="{FF2B5EF4-FFF2-40B4-BE49-F238E27FC236}">
                <a16:creationId xmlns:a16="http://schemas.microsoft.com/office/drawing/2014/main" id="{D080BF28-D2CF-FF48-878A-06B580C6CE37}"/>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WISEdash Public - Upcoming</a:t>
            </a:r>
            <a:endParaRPr lang="en-US" dirty="0">
              <a:effectLst/>
            </a:endParaRPr>
          </a:p>
        </p:txBody>
      </p:sp>
      <p:sp>
        <p:nvSpPr>
          <p:cNvPr id="2" name="Text Placeholder 1"/>
          <p:cNvSpPr>
            <a:spLocks noGrp="1"/>
          </p:cNvSpPr>
          <p:nvPr>
            <p:ph type="body" sz="quarter" idx="13"/>
          </p:nvPr>
        </p:nvSpPr>
        <p:spPr/>
        <p:txBody>
          <a:bodyPr/>
          <a:lstStyle/>
          <a:p>
            <a:r>
              <a:rPr lang="en-US" dirty="0"/>
              <a:t>WISEdash Public - Upcoming</a:t>
            </a:r>
          </a:p>
        </p:txBody>
      </p:sp>
      <p:pic>
        <p:nvPicPr>
          <p:cNvPr id="1026" name="Picture 2">
            <a:extLst>
              <a:ext uri="{FF2B5EF4-FFF2-40B4-BE49-F238E27FC236}">
                <a16:creationId xmlns:a16="http://schemas.microsoft.com/office/drawing/2014/main" id="{693DCEFE-BC8B-DD6C-B00A-D2DC9BBA009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476450"/>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18FD42F6-8EFD-0685-4328-1E8CBB2BEBB1}"/>
              </a:ext>
            </a:extLst>
          </p:cNvPr>
          <p:cNvSpPr>
            <a:spLocks noGrp="1"/>
          </p:cNvSpPr>
          <p:nvPr>
            <p:ph type="body" sz="quarter" idx="14"/>
          </p:nvPr>
        </p:nvSpPr>
        <p:spPr>
          <a:xfrm>
            <a:off x="429371" y="921657"/>
            <a:ext cx="8269356" cy="2702807"/>
          </a:xfrm>
        </p:spPr>
        <p:txBody>
          <a:bodyPr vert="horz" lIns="91440" tIns="45720" rIns="91440" bIns="45720" rtlCol="0" anchor="t">
            <a:noAutofit/>
          </a:bodyPr>
          <a:lstStyle/>
          <a:p>
            <a:pPr marL="164465" indent="-164465">
              <a:lnSpc>
                <a:spcPct val="100000"/>
              </a:lnSpc>
              <a:spcAft>
                <a:spcPts val="1800"/>
              </a:spcAft>
              <a:buFont typeface="Arial" panose="020B0604020202020204" pitchFamily="34" charset="0"/>
              <a:buChar char="•"/>
            </a:pPr>
            <a:r>
              <a:rPr lang="en-US" sz="1800" dirty="0">
                <a:latin typeface="Lato"/>
                <a:ea typeface="Lato"/>
                <a:cs typeface="Lato"/>
              </a:rPr>
              <a:t>WISEdash Public releases for the December snapshot data will be in late March</a:t>
            </a:r>
            <a:endParaRPr lang="en-US" sz="1800" dirty="0">
              <a:ea typeface="Lato"/>
              <a:cs typeface="Lato"/>
            </a:endParaRP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Digital Equity dashboard updates for new 23-24 survey (spring)</a:t>
            </a: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WISEdash Public – alternate data reporting platforms (long term)</a:t>
            </a:r>
          </a:p>
          <a:p>
            <a:pPr marL="164465" indent="-164465">
              <a:lnSpc>
                <a:spcPct val="100000"/>
              </a:lnSpc>
              <a:spcAft>
                <a:spcPts val="1800"/>
              </a:spcAft>
              <a:buFont typeface="Arial" panose="020B0604020202020204" pitchFamily="34" charset="0"/>
              <a:buChar char="•"/>
            </a:pPr>
            <a:endParaRPr lang="en-US" sz="1800" dirty="0">
              <a:latin typeface="Lato"/>
              <a:ea typeface="Lato"/>
              <a:cs typeface="Lato"/>
            </a:endParaRPr>
          </a:p>
        </p:txBody>
      </p:sp>
    </p:spTree>
    <p:custDataLst>
      <p:tags r:id="rId1"/>
    </p:custDataLst>
    <p:extLst>
      <p:ext uri="{BB962C8B-B14F-4D97-AF65-F5344CB8AC3E}">
        <p14:creationId xmlns:p14="http://schemas.microsoft.com/office/powerpoint/2010/main" val="2676549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Graph" hidden="1">
            <a:extLst>
              <a:ext uri="{FF2B5EF4-FFF2-40B4-BE49-F238E27FC236}">
                <a16:creationId xmlns:a16="http://schemas.microsoft.com/office/drawing/2014/main" id="{D080BF28-D2CF-FF48-878A-06B580C6CE37}"/>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WISEdash for Districts – Past Year</a:t>
            </a:r>
            <a:endParaRPr lang="en-US" dirty="0">
              <a:effectLst/>
            </a:endParaRPr>
          </a:p>
        </p:txBody>
      </p:sp>
      <p:sp>
        <p:nvSpPr>
          <p:cNvPr id="2" name="Text Placeholder 1"/>
          <p:cNvSpPr>
            <a:spLocks noGrp="1"/>
          </p:cNvSpPr>
          <p:nvPr>
            <p:ph type="body" sz="quarter" idx="13"/>
          </p:nvPr>
        </p:nvSpPr>
        <p:spPr/>
        <p:txBody>
          <a:bodyPr/>
          <a:lstStyle/>
          <a:p>
            <a:r>
              <a:rPr lang="en-US" dirty="0"/>
              <a:t>WISEdash for Districts – Past Year</a:t>
            </a:r>
          </a:p>
        </p:txBody>
      </p:sp>
      <p:pic>
        <p:nvPicPr>
          <p:cNvPr id="1026" name="Picture 2">
            <a:extLst>
              <a:ext uri="{FF2B5EF4-FFF2-40B4-BE49-F238E27FC236}">
                <a16:creationId xmlns:a16="http://schemas.microsoft.com/office/drawing/2014/main" id="{693DCEFE-BC8B-DD6C-B00A-D2DC9BBA009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476450"/>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18FD42F6-8EFD-0685-4328-1E8CBB2BEBB1}"/>
              </a:ext>
            </a:extLst>
          </p:cNvPr>
          <p:cNvSpPr>
            <a:spLocks noGrp="1"/>
          </p:cNvSpPr>
          <p:nvPr>
            <p:ph type="body" sz="quarter" idx="14"/>
          </p:nvPr>
        </p:nvSpPr>
        <p:spPr>
          <a:xfrm>
            <a:off x="469127" y="921657"/>
            <a:ext cx="8229600" cy="2702807"/>
          </a:xfrm>
        </p:spPr>
        <p:txBody>
          <a:bodyPr vert="horz" lIns="91440" tIns="45720" rIns="91440" bIns="45720" rtlCol="0" anchor="t">
            <a:noAutofit/>
          </a:bodyPr>
          <a:lstStyle/>
          <a:p>
            <a:pPr marL="164465" indent="-164465">
              <a:lnSpc>
                <a:spcPct val="100000"/>
              </a:lnSpc>
              <a:spcAft>
                <a:spcPts val="1800"/>
              </a:spcAft>
              <a:buFont typeface="Arial" panose="020B0604020202020204" pitchFamily="34" charset="0"/>
              <a:buChar char="•"/>
            </a:pPr>
            <a:r>
              <a:rPr lang="en-US" sz="1800" dirty="0">
                <a:latin typeface="Lato"/>
                <a:ea typeface="Lato"/>
                <a:cs typeface="Lato"/>
              </a:rPr>
              <a:t>Assessment Analysis dashboard</a:t>
            </a:r>
          </a:p>
          <a:p>
            <a:pPr marL="164465" indent="-164465">
              <a:lnSpc>
                <a:spcPct val="100000"/>
              </a:lnSpc>
              <a:spcAft>
                <a:spcPts val="1800"/>
              </a:spcAft>
              <a:buFont typeface="Arial" panose="020B0604020202020204" pitchFamily="34" charset="0"/>
              <a:buChar char="•"/>
            </a:pPr>
            <a:r>
              <a:rPr lang="en-US" sz="1800" dirty="0" err="1">
                <a:latin typeface="Lato"/>
                <a:ea typeface="Lato"/>
                <a:cs typeface="Lato"/>
              </a:rPr>
              <a:t>PreACT</a:t>
            </a:r>
            <a:r>
              <a:rPr lang="en-US" sz="1800" dirty="0">
                <a:latin typeface="Lato"/>
                <a:ea typeface="Lato"/>
                <a:cs typeface="Lato"/>
              </a:rPr>
              <a:t> Secure dashboards</a:t>
            </a: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New menu interface</a:t>
            </a: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Snapshot of grades 6-8 courses</a:t>
            </a: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New dynamic crosstabs (Immigrant, Mobility, Parent in Military)</a:t>
            </a:r>
          </a:p>
        </p:txBody>
      </p:sp>
    </p:spTree>
    <p:custDataLst>
      <p:tags r:id="rId1"/>
    </p:custDataLst>
    <p:extLst>
      <p:ext uri="{BB962C8B-B14F-4D97-AF65-F5344CB8AC3E}">
        <p14:creationId xmlns:p14="http://schemas.microsoft.com/office/powerpoint/2010/main" val="2324048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Graph" hidden="1">
            <a:extLst>
              <a:ext uri="{FF2B5EF4-FFF2-40B4-BE49-F238E27FC236}">
                <a16:creationId xmlns:a16="http://schemas.microsoft.com/office/drawing/2014/main" id="{D080BF28-D2CF-FF48-878A-06B580C6CE37}"/>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WISEdash for Districts - Upcoming</a:t>
            </a:r>
            <a:endParaRPr lang="en-US" dirty="0">
              <a:effectLst/>
            </a:endParaRPr>
          </a:p>
        </p:txBody>
      </p:sp>
      <p:sp>
        <p:nvSpPr>
          <p:cNvPr id="2" name="Text Placeholder 1"/>
          <p:cNvSpPr>
            <a:spLocks noGrp="1"/>
          </p:cNvSpPr>
          <p:nvPr>
            <p:ph type="body" sz="quarter" idx="13"/>
          </p:nvPr>
        </p:nvSpPr>
        <p:spPr/>
        <p:txBody>
          <a:bodyPr/>
          <a:lstStyle/>
          <a:p>
            <a:r>
              <a:rPr lang="en-US" dirty="0"/>
              <a:t>WISEdash for Districts - Upcoming</a:t>
            </a:r>
          </a:p>
        </p:txBody>
      </p:sp>
      <p:sp>
        <p:nvSpPr>
          <p:cNvPr id="5" name="Text Placeholder 2">
            <a:extLst>
              <a:ext uri="{FF2B5EF4-FFF2-40B4-BE49-F238E27FC236}">
                <a16:creationId xmlns:a16="http://schemas.microsoft.com/office/drawing/2014/main" id="{18FD42F6-8EFD-0685-4328-1E8CBB2BEBB1}"/>
              </a:ext>
            </a:extLst>
          </p:cNvPr>
          <p:cNvSpPr>
            <a:spLocks noGrp="1"/>
          </p:cNvSpPr>
          <p:nvPr>
            <p:ph type="body" sz="quarter" idx="14"/>
          </p:nvPr>
        </p:nvSpPr>
        <p:spPr>
          <a:xfrm>
            <a:off x="461177" y="921657"/>
            <a:ext cx="8234090" cy="3197634"/>
          </a:xfrm>
        </p:spPr>
        <p:txBody>
          <a:bodyPr>
            <a:noAutofit/>
          </a:bodyPr>
          <a:lstStyle/>
          <a:p>
            <a:pPr marL="164592" indent="-164592">
              <a:lnSpc>
                <a:spcPct val="100000"/>
              </a:lnSpc>
              <a:spcAft>
                <a:spcPts val="1800"/>
              </a:spcAft>
              <a:buFont typeface="Arial" panose="020B0604020202020204" pitchFamily="34" charset="0"/>
              <a:buChar char="•"/>
            </a:pPr>
            <a:r>
              <a:rPr lang="en-US" sz="1800" dirty="0"/>
              <a:t>Update to Digital Equity dashboards for 23-24 survey / data flow</a:t>
            </a:r>
          </a:p>
          <a:p>
            <a:pPr marL="164592" indent="-164592">
              <a:lnSpc>
                <a:spcPct val="100000"/>
              </a:lnSpc>
              <a:spcAft>
                <a:spcPts val="1800"/>
              </a:spcAft>
              <a:buFont typeface="Arial" panose="020B0604020202020204" pitchFamily="34" charset="0"/>
              <a:buChar char="•"/>
            </a:pPr>
            <a:r>
              <a:rPr lang="en-US" sz="1800" dirty="0">
                <a:hlinkClick r:id="rId4"/>
              </a:rPr>
              <a:t>School District Library Plans</a:t>
            </a:r>
            <a:endParaRPr lang="en-US" sz="1800" dirty="0"/>
          </a:p>
          <a:p>
            <a:pPr marL="164592" indent="-164592">
              <a:lnSpc>
                <a:spcPct val="100000"/>
              </a:lnSpc>
              <a:spcAft>
                <a:spcPts val="1800"/>
              </a:spcAft>
              <a:buFont typeface="Arial" panose="020B0604020202020204" pitchFamily="34" charset="0"/>
              <a:buChar char="•"/>
            </a:pPr>
            <a:r>
              <a:rPr lang="en-US" sz="1800" dirty="0"/>
              <a:t>Changes to assessment dashboards to accommodate Forward standard setting.</a:t>
            </a:r>
          </a:p>
          <a:p>
            <a:pPr marL="164592" indent="-164592">
              <a:lnSpc>
                <a:spcPct val="100000"/>
              </a:lnSpc>
              <a:spcAft>
                <a:spcPts val="1800"/>
              </a:spcAft>
              <a:buFont typeface="Arial" panose="020B0604020202020204" pitchFamily="34" charset="0"/>
              <a:buChar char="•"/>
            </a:pPr>
            <a:r>
              <a:rPr lang="en-US" sz="1800" dirty="0"/>
              <a:t>Addition of Ancestry/Ethnic Origin dashboards</a:t>
            </a:r>
          </a:p>
          <a:p>
            <a:pPr marL="164592" indent="-164592">
              <a:lnSpc>
                <a:spcPct val="100000"/>
              </a:lnSpc>
              <a:spcAft>
                <a:spcPts val="1800"/>
              </a:spcAft>
              <a:buFont typeface="Arial" panose="020B0604020202020204" pitchFamily="34" charset="0"/>
              <a:buChar char="•"/>
            </a:pPr>
            <a:r>
              <a:rPr lang="en-US" sz="1800" dirty="0"/>
              <a:t>Feedback appreciated! </a:t>
            </a:r>
            <a:r>
              <a:rPr lang="en-US" sz="1800" dirty="0">
                <a:hlinkClick r:id="rId5"/>
              </a:rPr>
              <a:t>feedback.dpi.wi.gov</a:t>
            </a:r>
            <a:r>
              <a:rPr lang="en-US" sz="1800" dirty="0"/>
              <a:t>, </a:t>
            </a:r>
          </a:p>
          <a:p>
            <a:pPr marL="164592" indent="-164592">
              <a:lnSpc>
                <a:spcPct val="100000"/>
              </a:lnSpc>
              <a:spcAft>
                <a:spcPts val="1800"/>
              </a:spcAft>
              <a:buFont typeface="Arial" panose="020B0604020202020204" pitchFamily="34" charset="0"/>
              <a:buChar char="•"/>
            </a:pPr>
            <a:r>
              <a:rPr lang="en-US" sz="1800" dirty="0"/>
              <a:t>Or scan this QR code</a:t>
            </a:r>
          </a:p>
          <a:p>
            <a:pPr marL="164592" indent="-164592">
              <a:lnSpc>
                <a:spcPct val="100000"/>
              </a:lnSpc>
              <a:spcAft>
                <a:spcPts val="1800"/>
              </a:spcAft>
              <a:buFont typeface="Arial" panose="020B0604020202020204" pitchFamily="34" charset="0"/>
              <a:buChar char="•"/>
            </a:pPr>
            <a:endParaRPr lang="en-US" sz="1800" dirty="0"/>
          </a:p>
        </p:txBody>
      </p:sp>
      <p:pic>
        <p:nvPicPr>
          <p:cNvPr id="6" name="Picture 5" descr="Go to feedback.dpi.wi.gov to provide feedback and vote on WISEdash for Districts ideas.">
            <a:extLst>
              <a:ext uri="{FF2B5EF4-FFF2-40B4-BE49-F238E27FC236}">
                <a16:creationId xmlns:a16="http://schemas.microsoft.com/office/drawing/2014/main" id="{EB6BEB43-5274-F008-DC15-7678026ADFE7}"/>
              </a:ext>
            </a:extLst>
          </p:cNvPr>
          <p:cNvPicPr>
            <a:picLocks noChangeAspect="1"/>
          </p:cNvPicPr>
          <p:nvPr/>
        </p:nvPicPr>
        <p:blipFill>
          <a:blip r:embed="rId6"/>
          <a:stretch>
            <a:fillRect/>
          </a:stretch>
        </p:blipFill>
        <p:spPr>
          <a:xfrm>
            <a:off x="7662333" y="3428717"/>
            <a:ext cx="1272673" cy="1308523"/>
          </a:xfrm>
          <a:prstGeom prst="rect">
            <a:avLst/>
          </a:prstGeom>
          <a:ln w="3175">
            <a:solidFill>
              <a:schemeClr val="tx1">
                <a:lumMod val="50000"/>
                <a:lumOff val="50000"/>
              </a:schemeClr>
            </a:solidFill>
          </a:ln>
        </p:spPr>
      </p:pic>
      <p:cxnSp>
        <p:nvCxnSpPr>
          <p:cNvPr id="7" name="Straight Arrow Connector 6">
            <a:extLst>
              <a:ext uri="{FF2B5EF4-FFF2-40B4-BE49-F238E27FC236}">
                <a16:creationId xmlns:a16="http://schemas.microsoft.com/office/drawing/2014/main" id="{0371F0B7-8311-8398-D237-99ED16A6F812}"/>
              </a:ext>
              <a:ext uri="{C183D7F6-B498-43B3-948B-1728B52AA6E4}">
                <adec:decorative xmlns:adec="http://schemas.microsoft.com/office/drawing/2017/decorative" val="1"/>
              </a:ext>
            </a:extLst>
          </p:cNvPr>
          <p:cNvCxnSpPr>
            <a:cxnSpLocks/>
          </p:cNvCxnSpPr>
          <p:nvPr/>
        </p:nvCxnSpPr>
        <p:spPr>
          <a:xfrm>
            <a:off x="2878667" y="3928533"/>
            <a:ext cx="4783666" cy="0"/>
          </a:xfrm>
          <a:prstGeom prst="straightConnector1">
            <a:avLst/>
          </a:prstGeom>
          <a:ln w="38100">
            <a:solidFill>
              <a:srgbClr val="0066CC"/>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701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 Image Slide" hidden="1">
            <a:extLst>
              <a:ext uri="{FF2B5EF4-FFF2-40B4-BE49-F238E27FC236}">
                <a16:creationId xmlns:a16="http://schemas.microsoft.com/office/drawing/2014/main" id="{18ABCD30-1846-D04F-A038-1AC257B6C159}"/>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WISEid</a:t>
            </a:r>
            <a:endParaRPr lang="en-US" dirty="0">
              <a:effectLst/>
            </a:endParaRPr>
          </a:p>
        </p:txBody>
      </p:sp>
      <p:sp>
        <p:nvSpPr>
          <p:cNvPr id="2" name="Text Placeholder 1"/>
          <p:cNvSpPr>
            <a:spLocks noGrp="1"/>
          </p:cNvSpPr>
          <p:nvPr>
            <p:ph type="body" sz="quarter" idx="13"/>
          </p:nvPr>
        </p:nvSpPr>
        <p:spPr/>
        <p:txBody>
          <a:bodyPr/>
          <a:lstStyle/>
          <a:p>
            <a:r>
              <a:rPr lang="en-US" dirty="0"/>
              <a:t>WISEid</a:t>
            </a:r>
          </a:p>
        </p:txBody>
      </p:sp>
      <p:grpSp>
        <p:nvGrpSpPr>
          <p:cNvPr id="8" name="Group 7">
            <a:extLst>
              <a:ext uri="{FF2B5EF4-FFF2-40B4-BE49-F238E27FC236}">
                <a16:creationId xmlns:a16="http://schemas.microsoft.com/office/drawing/2014/main" id="{EA1FC5B3-30AA-963E-A763-05728DD71224}"/>
              </a:ext>
              <a:ext uri="{C183D7F6-B498-43B3-948B-1728B52AA6E4}">
                <adec:decorative xmlns:adec="http://schemas.microsoft.com/office/drawing/2017/decorative" val="1"/>
              </a:ext>
            </a:extLst>
          </p:cNvPr>
          <p:cNvGrpSpPr/>
          <p:nvPr/>
        </p:nvGrpSpPr>
        <p:grpSpPr>
          <a:xfrm>
            <a:off x="7825617" y="3543562"/>
            <a:ext cx="1428750" cy="1428750"/>
            <a:chOff x="7825617" y="3543562"/>
            <a:chExt cx="1428750" cy="1428750"/>
          </a:xfrm>
        </p:grpSpPr>
        <p:pic>
          <p:nvPicPr>
            <p:cNvPr id="7172" name="Picture 4">
              <a:extLst>
                <a:ext uri="{FF2B5EF4-FFF2-40B4-BE49-F238E27FC236}">
                  <a16:creationId xmlns:a16="http://schemas.microsoft.com/office/drawing/2014/main" id="{B7068AC6-2AAB-871E-7F30-4F91914A6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5617" y="354356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7402A181-8626-DFD1-2289-1E90970A1B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083" y="3850662"/>
              <a:ext cx="529817" cy="52981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 Placeholder 2">
            <a:extLst>
              <a:ext uri="{FF2B5EF4-FFF2-40B4-BE49-F238E27FC236}">
                <a16:creationId xmlns:a16="http://schemas.microsoft.com/office/drawing/2014/main" id="{AF37ED59-D214-9989-0568-FE0E428AD17D}"/>
              </a:ext>
            </a:extLst>
          </p:cNvPr>
          <p:cNvSpPr>
            <a:spLocks noGrp="1"/>
          </p:cNvSpPr>
          <p:nvPr>
            <p:ph type="body" sz="quarter" idx="14"/>
          </p:nvPr>
        </p:nvSpPr>
        <p:spPr>
          <a:xfrm>
            <a:off x="464820" y="1177142"/>
            <a:ext cx="8221979" cy="2702807"/>
          </a:xfrm>
        </p:spPr>
        <p:txBody>
          <a:bodyPr vert="horz" lIns="91440" tIns="45720" rIns="91440" bIns="45720" rtlCol="0" anchor="t">
            <a:noAutofit/>
          </a:bodyPr>
          <a:lstStyle/>
          <a:p>
            <a:pPr marL="164465" indent="-164465">
              <a:lnSpc>
                <a:spcPct val="100000"/>
              </a:lnSpc>
              <a:spcAft>
                <a:spcPts val="1800"/>
              </a:spcAft>
              <a:buFont typeface="Arial" panose="020B0604020202020204" pitchFamily="34" charset="0"/>
              <a:buChar char="•"/>
            </a:pPr>
            <a:r>
              <a:rPr lang="en-US" sz="1800" dirty="0"/>
              <a:t>Staff Identity API integration to obtain Staff WISEids inside of vendor systems</a:t>
            </a:r>
            <a:endParaRPr lang="en-US" dirty="0"/>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Streamline the Change Request process so the requesting district does documentation verification on Change Requests instead of needing dependent agency voting and review</a:t>
            </a: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Advanced person search functionality to look for partial name matches</a:t>
            </a:r>
            <a:endParaRPr lang="en-US" sz="1800" dirty="0">
              <a:ea typeface="Lato"/>
              <a:cs typeface="Lato"/>
            </a:endParaRPr>
          </a:p>
        </p:txBody>
      </p:sp>
    </p:spTree>
    <p:custDataLst>
      <p:tags r:id="rId1"/>
    </p:custDataLst>
    <p:extLst>
      <p:ext uri="{BB962C8B-B14F-4D97-AF65-F5344CB8AC3E}">
        <p14:creationId xmlns:p14="http://schemas.microsoft.com/office/powerpoint/2010/main" val="2009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Graph" hidden="1">
            <a:extLst>
              <a:ext uri="{FF2B5EF4-FFF2-40B4-BE49-F238E27FC236}">
                <a16:creationId xmlns:a16="http://schemas.microsoft.com/office/drawing/2014/main" id="{D080BF28-D2CF-FF48-878A-06B580C6CE37}"/>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New Legislation</a:t>
            </a:r>
            <a:endParaRPr lang="en-US" dirty="0">
              <a:effectLst/>
            </a:endParaRPr>
          </a:p>
        </p:txBody>
      </p:sp>
      <p:sp>
        <p:nvSpPr>
          <p:cNvPr id="2" name="Text Placeholder 1"/>
          <p:cNvSpPr>
            <a:spLocks noGrp="1"/>
          </p:cNvSpPr>
          <p:nvPr>
            <p:ph type="body" sz="quarter" idx="13"/>
          </p:nvPr>
        </p:nvSpPr>
        <p:spPr/>
        <p:txBody>
          <a:bodyPr/>
          <a:lstStyle/>
          <a:p>
            <a:r>
              <a:rPr lang="en-US" dirty="0">
                <a:latin typeface="Lato Black"/>
                <a:ea typeface="Lato Black"/>
                <a:cs typeface="Lato Black"/>
              </a:rPr>
              <a:t>New Legislation</a:t>
            </a:r>
            <a:endParaRPr lang="en-US" dirty="0"/>
          </a:p>
        </p:txBody>
      </p:sp>
      <p:sp>
        <p:nvSpPr>
          <p:cNvPr id="5" name="Text Placeholder 2">
            <a:extLst>
              <a:ext uri="{FF2B5EF4-FFF2-40B4-BE49-F238E27FC236}">
                <a16:creationId xmlns:a16="http://schemas.microsoft.com/office/drawing/2014/main" id="{18FD42F6-8EFD-0685-4328-1E8CBB2BEBB1}"/>
              </a:ext>
            </a:extLst>
          </p:cNvPr>
          <p:cNvSpPr>
            <a:spLocks noGrp="1"/>
          </p:cNvSpPr>
          <p:nvPr>
            <p:ph type="body" sz="quarter" idx="14"/>
          </p:nvPr>
        </p:nvSpPr>
        <p:spPr>
          <a:xfrm>
            <a:off x="469127" y="921657"/>
            <a:ext cx="8229600" cy="3197634"/>
          </a:xfrm>
        </p:spPr>
        <p:txBody>
          <a:bodyPr vert="horz" lIns="91440" tIns="45720" rIns="91440" bIns="45720" rtlCol="0" anchor="t">
            <a:noAutofit/>
          </a:bodyPr>
          <a:lstStyle/>
          <a:p>
            <a:pPr marL="164465" indent="-164465">
              <a:lnSpc>
                <a:spcPct val="100000"/>
              </a:lnSpc>
              <a:spcAft>
                <a:spcPts val="1800"/>
              </a:spcAft>
              <a:buFont typeface="Arial" panose="020B0604020202020204" pitchFamily="34" charset="0"/>
              <a:buChar char="•"/>
            </a:pPr>
            <a:r>
              <a:rPr lang="en-US" sz="1800" dirty="0">
                <a:latin typeface="Lato"/>
                <a:ea typeface="Lato"/>
                <a:cs typeface="Lato"/>
              </a:rPr>
              <a:t>2023 Act 12 - </a:t>
            </a:r>
            <a:r>
              <a:rPr lang="en-US" sz="1800" b="0" dirty="0">
                <a:latin typeface="Lato"/>
                <a:ea typeface="Lato"/>
                <a:cs typeface="Lato"/>
              </a:rPr>
              <a:t>Statistics of crimes and other safety−related incidents</a:t>
            </a:r>
            <a:endParaRPr lang="en-US" sz="1800" b="0" dirty="0">
              <a:ea typeface="Lato"/>
              <a:cs typeface="Lato"/>
            </a:endParaRPr>
          </a:p>
          <a:p>
            <a:pPr marL="164465" indent="-164465">
              <a:lnSpc>
                <a:spcPct val="100000"/>
              </a:lnSpc>
              <a:spcAft>
                <a:spcPts val="1800"/>
              </a:spcAft>
              <a:buFont typeface="Arial" panose="020B0604020202020204" pitchFamily="34" charset="0"/>
              <a:buChar char="•"/>
            </a:pPr>
            <a:r>
              <a:rPr lang="en-US" sz="1800" b="0" dirty="0">
                <a:latin typeface="Lato"/>
                <a:ea typeface="Lato"/>
                <a:cs typeface="Lato"/>
                <a:hlinkClick r:id="rId4"/>
              </a:rPr>
              <a:t>2023 Act 20 - Wisconsin Reads</a:t>
            </a:r>
            <a:r>
              <a:rPr lang="en-US" sz="1800" b="0" dirty="0">
                <a:latin typeface="Lato"/>
                <a:ea typeface="Lato"/>
                <a:cs typeface="Lato"/>
              </a:rPr>
              <a:t> </a:t>
            </a:r>
            <a:endParaRPr lang="en-US" sz="1800" b="0" dirty="0">
              <a:ea typeface="Lato" panose="020F0502020204030203" pitchFamily="34" charset="0"/>
              <a:cs typeface="Lato" panose="020F0502020204030203" pitchFamily="34" charset="0"/>
            </a:endParaRPr>
          </a:p>
          <a:p>
            <a:pPr marL="164465" indent="-164465">
              <a:lnSpc>
                <a:spcPct val="100000"/>
              </a:lnSpc>
              <a:spcAft>
                <a:spcPts val="1800"/>
              </a:spcAft>
              <a:buFont typeface="Arial" panose="020B0604020202020204" pitchFamily="34" charset="0"/>
              <a:buChar char="•"/>
            </a:pPr>
            <a:endParaRPr lang="en-US" sz="18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824970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Table" hidden="1">
            <a:extLst>
              <a:ext uri="{FF2B5EF4-FFF2-40B4-BE49-F238E27FC236}">
                <a16:creationId xmlns:a16="http://schemas.microsoft.com/office/drawing/2014/main" id="{B6785A39-A757-484C-BEF9-4D54DEF628A8}"/>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School Directory</a:t>
            </a:r>
            <a:endParaRPr lang="en-US" dirty="0">
              <a:effectLst/>
            </a:endParaRPr>
          </a:p>
        </p:txBody>
      </p:sp>
      <p:sp>
        <p:nvSpPr>
          <p:cNvPr id="2" name="Text Placeholder 1"/>
          <p:cNvSpPr>
            <a:spLocks noGrp="1"/>
          </p:cNvSpPr>
          <p:nvPr>
            <p:ph type="body" sz="quarter" idx="13"/>
          </p:nvPr>
        </p:nvSpPr>
        <p:spPr/>
        <p:txBody>
          <a:bodyPr/>
          <a:lstStyle/>
          <a:p>
            <a:r>
              <a:rPr lang="en-US" dirty="0"/>
              <a:t>School Directory</a:t>
            </a:r>
          </a:p>
        </p:txBody>
      </p:sp>
      <p:pic>
        <p:nvPicPr>
          <p:cNvPr id="3074" name="Picture 2">
            <a:extLst>
              <a:ext uri="{FF2B5EF4-FFF2-40B4-BE49-F238E27FC236}">
                <a16:creationId xmlns:a16="http://schemas.microsoft.com/office/drawing/2014/main" id="{33ECA15C-52D6-7DDA-65C6-438550619A8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560340"/>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E7C78412-7A29-2750-EA08-9A3CC5D62CE2}"/>
              </a:ext>
            </a:extLst>
          </p:cNvPr>
          <p:cNvSpPr>
            <a:spLocks noGrp="1"/>
          </p:cNvSpPr>
          <p:nvPr>
            <p:ph type="body" sz="quarter" idx="14"/>
          </p:nvPr>
        </p:nvSpPr>
        <p:spPr>
          <a:xfrm>
            <a:off x="469127" y="921657"/>
            <a:ext cx="8221649" cy="2702807"/>
          </a:xfrm>
        </p:spPr>
        <p:txBody>
          <a:bodyPr vert="horz" lIns="91440" tIns="45720" rIns="91440" bIns="45720" rtlCol="0" anchor="t">
            <a:noAutofit/>
          </a:bodyPr>
          <a:lstStyle/>
          <a:p>
            <a:pPr marL="164465" indent="-164465">
              <a:lnSpc>
                <a:spcPct val="100000"/>
              </a:lnSpc>
              <a:spcAft>
                <a:spcPts val="1800"/>
              </a:spcAft>
              <a:buFont typeface="Arial" panose="020B0604020202020204" pitchFamily="34" charset="0"/>
              <a:buChar char="•"/>
            </a:pPr>
            <a:r>
              <a:rPr lang="en-US" sz="1800" dirty="0">
                <a:latin typeface="Lato"/>
                <a:ea typeface="Lato"/>
                <a:cs typeface="Lato"/>
              </a:rPr>
              <a:t>New School Directory Management Application is now open!</a:t>
            </a:r>
            <a:endParaRPr lang="en-US" sz="1800" dirty="0">
              <a:ea typeface="Lato"/>
              <a:cs typeface="Lato"/>
            </a:endParaRP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Platform has updated visual appearance, similar look and feel with SD Public Portal </a:t>
            </a:r>
            <a:endParaRPr lang="en-US" sz="1800" dirty="0">
              <a:ea typeface="Lato"/>
              <a:cs typeface="Lato"/>
            </a:endParaRP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Familiar features, with a more intuitive design for better user experience</a:t>
            </a:r>
            <a:endParaRPr lang="en-US" sz="1800" dirty="0">
              <a:ea typeface="Lato"/>
              <a:cs typeface="Lato"/>
            </a:endParaRPr>
          </a:p>
          <a:p>
            <a:pPr marL="164465" indent="-164465">
              <a:lnSpc>
                <a:spcPct val="100000"/>
              </a:lnSpc>
              <a:spcAft>
                <a:spcPts val="1800"/>
              </a:spcAft>
              <a:buFont typeface="Arial" panose="020B0604020202020204" pitchFamily="34" charset="0"/>
              <a:buChar char="•"/>
            </a:pPr>
            <a:r>
              <a:rPr lang="en-US" sz="1800" dirty="0">
                <a:latin typeface="Lato"/>
                <a:ea typeface="Lato"/>
                <a:cs typeface="Lato"/>
                <a:hlinkClick r:id="rId5"/>
              </a:rPr>
              <a:t>User Guides available</a:t>
            </a:r>
            <a:endParaRPr lang="en-US" sz="1800" dirty="0">
              <a:latin typeface="Lato"/>
              <a:ea typeface="Lato"/>
              <a:cs typeface="Lato"/>
            </a:endParaRP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Feedback will be appreciated!</a:t>
            </a:r>
            <a:endParaRPr lang="en-US" sz="1800" dirty="0">
              <a:ea typeface="Lato"/>
              <a:cs typeface="Lato"/>
            </a:endParaRPr>
          </a:p>
        </p:txBody>
      </p:sp>
    </p:spTree>
    <p:custDataLst>
      <p:tags r:id="rId1"/>
    </p:custDataLst>
    <p:extLst>
      <p:ext uri="{BB962C8B-B14F-4D97-AF65-F5344CB8AC3E}">
        <p14:creationId xmlns:p14="http://schemas.microsoft.com/office/powerpoint/2010/main" val="1765877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600"/>
              <a:t>Thank you!					Thank you!</a:t>
            </a:r>
          </a:p>
          <a:p>
            <a:pPr marL="0" indent="0" algn="ctr">
              <a:buFont typeface="Arial"/>
              <a:buNone/>
            </a:pPr>
            <a:endParaRPr lang="en-US" sz="3200"/>
          </a:p>
          <a:p>
            <a:pPr marL="0" indent="0" algn="ctr">
              <a:buFont typeface="Arial"/>
              <a:buNone/>
            </a:pPr>
            <a:endParaRPr lang="en-US" sz="3200"/>
          </a:p>
          <a:p>
            <a:pPr marL="0" indent="0" algn="ctr">
              <a:buFont typeface="Arial"/>
              <a:buNone/>
            </a:pPr>
            <a:r>
              <a:rPr lang="en-US" sz="3200"/>
              <a:t>Please scan the QR code to provide us with your feedback!</a:t>
            </a:r>
            <a:endParaRPr lang="en-US" sz="3200" dirty="0"/>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mple Color Palette" hidden="1">
            <a:extLst>
              <a:ext uri="{FF2B5EF4-FFF2-40B4-BE49-F238E27FC236}">
                <a16:creationId xmlns:a16="http://schemas.microsoft.com/office/drawing/2014/main" id="{02F05A6D-FD96-404F-96DC-1EAAFDBB2B02}"/>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WISEstaff</a:t>
            </a:r>
            <a:endParaRPr lang="en-US" dirty="0">
              <a:effectLst/>
            </a:endParaRPr>
          </a:p>
        </p:txBody>
      </p:sp>
      <p:sp>
        <p:nvSpPr>
          <p:cNvPr id="2" name="Text Placeholder 1"/>
          <p:cNvSpPr>
            <a:spLocks noGrp="1"/>
          </p:cNvSpPr>
          <p:nvPr>
            <p:ph type="body" sz="quarter" idx="13"/>
          </p:nvPr>
        </p:nvSpPr>
        <p:spPr/>
        <p:txBody>
          <a:bodyPr/>
          <a:lstStyle/>
          <a:p>
            <a:r>
              <a:rPr lang="en-US" dirty="0"/>
              <a:t>WISEstaff</a:t>
            </a:r>
          </a:p>
        </p:txBody>
      </p:sp>
      <p:pic>
        <p:nvPicPr>
          <p:cNvPr id="6146" name="Picture 2">
            <a:extLst>
              <a:ext uri="{FF2B5EF4-FFF2-40B4-BE49-F238E27FC236}">
                <a16:creationId xmlns:a16="http://schemas.microsoft.com/office/drawing/2014/main" id="{9E265AE5-C747-ADE2-380D-BDAF178522F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284" y="3602285"/>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5C59916-804A-1828-2A2D-A8A8E84DD0A1}"/>
              </a:ext>
            </a:extLst>
          </p:cNvPr>
          <p:cNvSpPr>
            <a:spLocks noGrp="1"/>
          </p:cNvSpPr>
          <p:nvPr>
            <p:ph type="body" sz="quarter" idx="14"/>
          </p:nvPr>
        </p:nvSpPr>
        <p:spPr>
          <a:xfrm>
            <a:off x="464820" y="1177142"/>
            <a:ext cx="8237219" cy="2702807"/>
          </a:xfrm>
        </p:spPr>
        <p:txBody>
          <a:bodyPr vert="horz" lIns="91440" tIns="45720" rIns="91440" bIns="45720" rtlCol="0" anchor="t">
            <a:noAutofit/>
          </a:bodyPr>
          <a:lstStyle/>
          <a:p>
            <a:pPr marL="164465" indent="-164465">
              <a:lnSpc>
                <a:spcPct val="100000"/>
              </a:lnSpc>
              <a:spcAft>
                <a:spcPts val="1800"/>
              </a:spcAft>
              <a:buFont typeface="Arial" panose="020B0604020202020204" pitchFamily="34" charset="0"/>
              <a:buChar char="•"/>
            </a:pPr>
            <a:r>
              <a:rPr lang="en-US" sz="1800" dirty="0"/>
              <a:t>Improvements to the Data Quality Dashboard and reports for districts to more easily identify data quality issues</a:t>
            </a:r>
            <a:endParaRPr lang="en-US" dirty="0"/>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Improved documentation on the data requirements for the staff collection</a:t>
            </a:r>
            <a:endParaRPr lang="en-US" sz="1800" dirty="0">
              <a:ea typeface="Lato"/>
              <a:cs typeface="Lato"/>
            </a:endParaRPr>
          </a:p>
          <a:p>
            <a:pPr marL="164465" indent="-164465">
              <a:lnSpc>
                <a:spcPct val="100000"/>
              </a:lnSpc>
              <a:spcAft>
                <a:spcPts val="1800"/>
              </a:spcAft>
              <a:buFont typeface="Arial" panose="020B0604020202020204" pitchFamily="34" charset="0"/>
              <a:buChar char="•"/>
            </a:pPr>
            <a:r>
              <a:rPr lang="en-US" sz="1800" dirty="0">
                <a:latin typeface="Lato"/>
                <a:ea typeface="Lato"/>
                <a:cs typeface="Lato"/>
              </a:rPr>
              <a:t>Improvements to notifications so that resolved issues are removed</a:t>
            </a:r>
          </a:p>
          <a:p>
            <a:pPr marL="164465" indent="-164465">
              <a:lnSpc>
                <a:spcPct val="100000"/>
              </a:lnSpc>
              <a:spcAft>
                <a:spcPts val="1800"/>
              </a:spcAft>
              <a:buFont typeface="Arial" panose="020B0604020202020204" pitchFamily="34" charset="0"/>
              <a:buChar char="•"/>
            </a:pPr>
            <a:endParaRPr lang="en-US" sz="18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13815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WISEdata: Overall Updates</a:t>
            </a:r>
            <a:endParaRPr lang="en-US" dirty="0">
              <a:effectLst/>
            </a:endParaRPr>
          </a:p>
        </p:txBody>
      </p:sp>
      <p:sp>
        <p:nvSpPr>
          <p:cNvPr id="2" name="Text Placeholder 1"/>
          <p:cNvSpPr>
            <a:spLocks noGrp="1"/>
          </p:cNvSpPr>
          <p:nvPr>
            <p:ph type="body" sz="quarter" idx="13"/>
          </p:nvPr>
        </p:nvSpPr>
        <p:spPr/>
        <p:txBody>
          <a:bodyPr/>
          <a:lstStyle/>
          <a:p>
            <a:r>
              <a:rPr lang="en-US" dirty="0"/>
              <a:t>WISEdata: Overall Updates</a:t>
            </a:r>
          </a:p>
        </p:txBody>
      </p:sp>
      <p:sp>
        <p:nvSpPr>
          <p:cNvPr id="3" name="Text Placeholder 2"/>
          <p:cNvSpPr>
            <a:spLocks noGrp="1"/>
          </p:cNvSpPr>
          <p:nvPr>
            <p:ph type="body" sz="quarter" idx="14"/>
          </p:nvPr>
        </p:nvSpPr>
        <p:spPr>
          <a:xfrm>
            <a:off x="464820" y="1153464"/>
            <a:ext cx="8229600" cy="2348153"/>
          </a:xfrm>
        </p:spPr>
        <p:txBody>
          <a:bodyPr vert="horz" lIns="91440" tIns="45720" rIns="91440" bIns="45720" numCol="2" rtlCol="0" anchor="t">
            <a:noAutofit/>
          </a:bodyPr>
          <a:lstStyle/>
          <a:p>
            <a:pPr marL="164465" indent="-164465">
              <a:lnSpc>
                <a:spcPct val="100000"/>
              </a:lnSpc>
              <a:spcAft>
                <a:spcPts val="900"/>
              </a:spcAft>
              <a:buFont typeface="Arial" panose="020B0604020202020204" pitchFamily="34" charset="0"/>
              <a:buChar char="•"/>
            </a:pPr>
            <a:r>
              <a:rPr lang="en-US" sz="1800" dirty="0">
                <a:ea typeface="Lato"/>
                <a:cs typeface="Lato"/>
              </a:rPr>
              <a:t>Dual Reporting in 24/25 SY for Pupil Count Report for Membership </a:t>
            </a:r>
          </a:p>
          <a:p>
            <a:pPr marL="164465" indent="-164465">
              <a:lnSpc>
                <a:spcPct val="100000"/>
              </a:lnSpc>
              <a:spcAft>
                <a:spcPts val="900"/>
              </a:spcAft>
              <a:buFont typeface="Arial" panose="020B0604020202020204" pitchFamily="34" charset="0"/>
              <a:buChar char="•"/>
            </a:pPr>
            <a:r>
              <a:rPr lang="en-US" sz="1800" dirty="0">
                <a:ea typeface="Lato"/>
                <a:cs typeface="Lato"/>
              </a:rPr>
              <a:t>Updates on CTE Reporting</a:t>
            </a:r>
          </a:p>
          <a:p>
            <a:pPr marL="164465" indent="-164465">
              <a:lnSpc>
                <a:spcPct val="100000"/>
              </a:lnSpc>
              <a:spcAft>
                <a:spcPts val="900"/>
              </a:spcAft>
              <a:buFont typeface="Arial" panose="020B0604020202020204" pitchFamily="34" charset="0"/>
              <a:buChar char="•"/>
            </a:pPr>
            <a:r>
              <a:rPr lang="en-US" sz="1800" dirty="0">
                <a:ea typeface="Lato Black"/>
                <a:cs typeface="Lato Black"/>
              </a:rPr>
              <a:t>Changes on </a:t>
            </a:r>
            <a:r>
              <a:rPr lang="en-US" sz="1800" dirty="0">
                <a:ea typeface="Lato"/>
                <a:cs typeface="Lato"/>
              </a:rPr>
              <a:t>Parent/Guardian Reporting for Summer EBT</a:t>
            </a:r>
          </a:p>
          <a:p>
            <a:pPr marL="164465" indent="-164465">
              <a:lnSpc>
                <a:spcPct val="100000"/>
              </a:lnSpc>
              <a:spcAft>
                <a:spcPts val="900"/>
              </a:spcAft>
              <a:buFont typeface="Arial" panose="020B0604020202020204" pitchFamily="34" charset="0"/>
              <a:buChar char="•"/>
            </a:pPr>
            <a:r>
              <a:rPr lang="en-US" sz="1800" dirty="0">
                <a:ea typeface="Lato"/>
                <a:cs typeface="Lato"/>
              </a:rPr>
              <a:t>Introduction of New Languages</a:t>
            </a:r>
          </a:p>
          <a:p>
            <a:pPr marL="164465" indent="-164465">
              <a:lnSpc>
                <a:spcPct val="100000"/>
              </a:lnSpc>
              <a:spcAft>
                <a:spcPts val="900"/>
              </a:spcAft>
              <a:buFont typeface="Arial" panose="020B0604020202020204" pitchFamily="34" charset="0"/>
              <a:buChar char="•"/>
            </a:pPr>
            <a:r>
              <a:rPr lang="en-US" sz="1800" dirty="0">
                <a:ea typeface="Lato"/>
                <a:cs typeface="Lato"/>
              </a:rPr>
              <a:t>Overview of Course Changes </a:t>
            </a:r>
          </a:p>
          <a:p>
            <a:pPr marL="164465" indent="-164465">
              <a:lnSpc>
                <a:spcPct val="100000"/>
              </a:lnSpc>
              <a:spcAft>
                <a:spcPts val="900"/>
              </a:spcAft>
              <a:buFont typeface="Arial" panose="020B0604020202020204" pitchFamily="34" charset="0"/>
              <a:buChar char="•"/>
            </a:pPr>
            <a:r>
              <a:rPr lang="en-US" sz="1800" dirty="0">
                <a:ea typeface="Lato"/>
                <a:cs typeface="Lato"/>
              </a:rPr>
              <a:t>Implementation of Staff Identity Integration</a:t>
            </a:r>
          </a:p>
          <a:p>
            <a:pPr marL="164465" indent="-164465">
              <a:lnSpc>
                <a:spcPct val="100000"/>
              </a:lnSpc>
              <a:spcAft>
                <a:spcPts val="900"/>
              </a:spcAft>
              <a:buFont typeface="Arial" panose="020B0604020202020204" pitchFamily="34" charset="0"/>
              <a:buChar char="•"/>
            </a:pPr>
            <a:r>
              <a:rPr lang="en-US" sz="1800" dirty="0">
                <a:ea typeface="Lato"/>
                <a:cs typeface="Lato"/>
              </a:rPr>
              <a:t>Address Verification &amp; Geocoding</a:t>
            </a:r>
            <a:endParaRPr lang="en-US" sz="1800" dirty="0"/>
          </a:p>
          <a:p>
            <a:pPr marL="164465" indent="-164465">
              <a:lnSpc>
                <a:spcPct val="100000"/>
              </a:lnSpc>
              <a:spcAft>
                <a:spcPts val="900"/>
              </a:spcAft>
              <a:buFont typeface="Arial" panose="020B0604020202020204" pitchFamily="34" charset="0"/>
              <a:buChar char="•"/>
            </a:pPr>
            <a:r>
              <a:rPr lang="en-US" sz="1800" dirty="0">
                <a:ea typeface="Lato"/>
                <a:cs typeface="Lato"/>
              </a:rPr>
              <a:t>Presentation on WISEdata Portal Enhancements</a:t>
            </a:r>
          </a:p>
        </p:txBody>
      </p:sp>
      <p:pic>
        <p:nvPicPr>
          <p:cNvPr id="2050" name="Picture 2">
            <a:extLst>
              <a:ext uri="{FF2B5EF4-FFF2-40B4-BE49-F238E27FC236}">
                <a16:creationId xmlns:a16="http://schemas.microsoft.com/office/drawing/2014/main" id="{76000D55-64C2-F793-29D8-3D9AD518DB2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461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D2E3D8-8ED3-6EC2-DF49-B2232ACBD5F1}"/>
              </a:ext>
              <a:ext uri="{C183D7F6-B498-43B3-948B-1728B52AA6E4}">
                <adec:decorative xmlns:adec="http://schemas.microsoft.com/office/drawing/2017/decorative" val="1"/>
              </a:ext>
            </a:extLst>
          </p:cNvPr>
          <p:cNvSpPr/>
          <p:nvPr/>
        </p:nvSpPr>
        <p:spPr>
          <a:xfrm>
            <a:off x="-595" y="924389"/>
            <a:ext cx="9180171" cy="42536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Membership Reporting</a:t>
            </a:r>
            <a:endParaRPr lang="en-US" dirty="0">
              <a:effectLst/>
            </a:endParaRPr>
          </a:p>
        </p:txBody>
      </p:sp>
      <p:sp>
        <p:nvSpPr>
          <p:cNvPr id="2" name="Text Placeholder 1"/>
          <p:cNvSpPr>
            <a:spLocks noGrp="1"/>
          </p:cNvSpPr>
          <p:nvPr>
            <p:ph type="body" sz="quarter" idx="13"/>
          </p:nvPr>
        </p:nvSpPr>
        <p:spPr/>
        <p:txBody>
          <a:bodyPr/>
          <a:lstStyle/>
          <a:p>
            <a:r>
              <a:rPr lang="en-US" b="0" dirty="0">
                <a:latin typeface="Lato Black"/>
                <a:ea typeface="Lato Black"/>
                <a:cs typeface="Lato Black"/>
              </a:rPr>
              <a:t>Membership Reporting</a:t>
            </a:r>
            <a:endParaRPr lang="en-US" dirty="0">
              <a:ea typeface="Lato Black"/>
              <a:cs typeface="Lato Black"/>
            </a:endParaRPr>
          </a:p>
        </p:txBody>
      </p:sp>
      <p:sp>
        <p:nvSpPr>
          <p:cNvPr id="3" name="Text Placeholder 2"/>
          <p:cNvSpPr>
            <a:spLocks noGrp="1"/>
          </p:cNvSpPr>
          <p:nvPr>
            <p:ph type="body" sz="quarter" idx="14"/>
          </p:nvPr>
        </p:nvSpPr>
        <p:spPr>
          <a:xfrm>
            <a:off x="273328" y="960222"/>
            <a:ext cx="7352570" cy="3520269"/>
          </a:xfrm>
        </p:spPr>
        <p:txBody>
          <a:bodyPr vert="horz" lIns="91440" tIns="45720" rIns="91440" bIns="45720" rtlCol="0" anchor="t">
            <a:noAutofit/>
          </a:bodyPr>
          <a:lstStyle/>
          <a:p>
            <a:pPr marL="0" indent="0">
              <a:lnSpc>
                <a:spcPct val="100000"/>
              </a:lnSpc>
              <a:spcAft>
                <a:spcPts val="180"/>
              </a:spcAft>
              <a:buNone/>
            </a:pPr>
            <a:r>
              <a:rPr lang="en-US" sz="1800" u="sng" dirty="0">
                <a:latin typeface="Lato"/>
                <a:ea typeface="Lato"/>
                <a:cs typeface="Lato"/>
              </a:rPr>
              <a:t>Membership Reporting: Pupil Count Report (PI-1563 &amp; PI-1563-CA )</a:t>
            </a:r>
            <a:r>
              <a:rPr lang="en-US" sz="1800" dirty="0">
                <a:latin typeface="Lato"/>
                <a:ea typeface="Lato"/>
                <a:cs typeface="Lato"/>
              </a:rPr>
              <a:t> </a:t>
            </a:r>
            <a:endParaRPr lang="en-US" dirty="0">
              <a:ea typeface="Lato"/>
              <a:cs typeface="Lato"/>
            </a:endParaRPr>
          </a:p>
          <a:p>
            <a:pPr marL="628015" lvl="2" indent="-164465">
              <a:lnSpc>
                <a:spcPct val="100000"/>
              </a:lnSpc>
              <a:spcBef>
                <a:spcPts val="900"/>
              </a:spcBef>
              <a:spcAft>
                <a:spcPts val="200"/>
              </a:spcAft>
              <a:buFont typeface="Arial" panose="020B0604020202020204" pitchFamily="34" charset="0"/>
              <a:buChar char="•"/>
            </a:pPr>
            <a:r>
              <a:rPr lang="en-US" sz="1400" b="1" dirty="0">
                <a:latin typeface="Lato"/>
                <a:ea typeface="Lato"/>
                <a:cs typeface="Lato"/>
              </a:rPr>
              <a:t>Purpose: </a:t>
            </a:r>
            <a:r>
              <a:rPr lang="en-US" sz="1400" dirty="0">
                <a:latin typeface="Lato"/>
                <a:ea typeface="Lato"/>
                <a:cs typeface="Lato"/>
              </a:rPr>
              <a:t>Lay the foundation for a seamless transition to the enhanced Pupil Count Module in </a:t>
            </a:r>
            <a:r>
              <a:rPr lang="en-US" sz="1400" dirty="0" err="1">
                <a:latin typeface="Lato"/>
                <a:ea typeface="Lato"/>
                <a:cs typeface="Lato"/>
              </a:rPr>
              <a:t>WiSFiP</a:t>
            </a:r>
            <a:r>
              <a:rPr lang="en-US" sz="1400" dirty="0">
                <a:latin typeface="Lato"/>
                <a:ea typeface="Lato"/>
                <a:cs typeface="Lato"/>
              </a:rPr>
              <a:t> for the 2025-2026 SY, ensuring heightened functionality and accuracy in pupil count reporting.</a:t>
            </a:r>
          </a:p>
          <a:p>
            <a:pPr marL="628015" lvl="2" indent="-164465">
              <a:lnSpc>
                <a:spcPct val="100000"/>
              </a:lnSpc>
              <a:spcBef>
                <a:spcPts val="900"/>
              </a:spcBef>
              <a:spcAft>
                <a:spcPts val="200"/>
              </a:spcAft>
              <a:buFont typeface="Arial" panose="020B0604020202020204" pitchFamily="34" charset="0"/>
              <a:buChar char="•"/>
            </a:pPr>
            <a:r>
              <a:rPr lang="en-US" sz="1400" b="1" dirty="0">
                <a:latin typeface="Lato"/>
                <a:ea typeface="Lato"/>
                <a:cs typeface="Lato"/>
              </a:rPr>
              <a:t>Importance</a:t>
            </a:r>
          </a:p>
          <a:p>
            <a:pPr marL="970915" lvl="3" indent="-164465">
              <a:lnSpc>
                <a:spcPct val="100000"/>
              </a:lnSpc>
              <a:spcBef>
                <a:spcPts val="0"/>
              </a:spcBef>
              <a:spcAft>
                <a:spcPts val="200"/>
              </a:spcAft>
              <a:buFont typeface="Arial" panose="020B0604020202020204" pitchFamily="34" charset="0"/>
              <a:buChar char="•"/>
            </a:pPr>
            <a:r>
              <a:rPr lang="en-US" sz="1400" dirty="0">
                <a:latin typeface="Lato"/>
                <a:ea typeface="Lato"/>
                <a:cs typeface="Lato"/>
              </a:rPr>
              <a:t>The 2024-2025 SY will serve as a </a:t>
            </a:r>
            <a:r>
              <a:rPr lang="en-US" sz="1400" dirty="0">
                <a:solidFill>
                  <a:srgbClr val="2D7B2D"/>
                </a:solidFill>
                <a:latin typeface="Lato"/>
                <a:ea typeface="Lato"/>
                <a:cs typeface="Lato"/>
              </a:rPr>
              <a:t>parallel reporting year, open to all LEAs.</a:t>
            </a:r>
          </a:p>
          <a:p>
            <a:pPr marL="970915" lvl="3" indent="-164465">
              <a:lnSpc>
                <a:spcPct val="100000"/>
              </a:lnSpc>
              <a:spcBef>
                <a:spcPts val="0"/>
              </a:spcBef>
              <a:spcAft>
                <a:spcPts val="200"/>
              </a:spcAft>
              <a:buFont typeface="Arial" panose="020B0604020202020204" pitchFamily="34" charset="0"/>
              <a:buChar char="•"/>
            </a:pPr>
            <a:r>
              <a:rPr lang="en-US" sz="1400" dirty="0">
                <a:latin typeface="Lato"/>
                <a:ea typeface="Lato"/>
                <a:cs typeface="Lato"/>
              </a:rPr>
              <a:t>By the 2025-2026 SY, the legacy system will be phased out, making  the Pupil Count Module in WiSFiP the official reporting platform.</a:t>
            </a:r>
          </a:p>
          <a:p>
            <a:pPr marL="628015" lvl="2" indent="-164465">
              <a:lnSpc>
                <a:spcPct val="100000"/>
              </a:lnSpc>
              <a:spcBef>
                <a:spcPts val="900"/>
              </a:spcBef>
              <a:spcAft>
                <a:spcPts val="200"/>
              </a:spcAft>
              <a:buFont typeface="Arial" panose="020B0604020202020204" pitchFamily="34" charset="0"/>
              <a:buChar char="•"/>
            </a:pPr>
            <a:r>
              <a:rPr lang="en-US" sz="1400" b="1" dirty="0">
                <a:latin typeface="Lato"/>
                <a:ea typeface="Lato"/>
                <a:cs typeface="Lato"/>
              </a:rPr>
              <a:t>Optional Data Collection</a:t>
            </a:r>
          </a:p>
          <a:p>
            <a:pPr marL="970915" lvl="3" indent="-164465">
              <a:lnSpc>
                <a:spcPct val="100000"/>
              </a:lnSpc>
              <a:spcBef>
                <a:spcPts val="0"/>
              </a:spcBef>
              <a:spcAft>
                <a:spcPts val="200"/>
              </a:spcAft>
              <a:buFont typeface="Arial" panose="020B0604020202020204" pitchFamily="34" charset="0"/>
              <a:buChar char="•"/>
            </a:pPr>
            <a:r>
              <a:rPr lang="en-US" sz="1400" dirty="0">
                <a:latin typeface="Lato"/>
                <a:ea typeface="+mn-lt"/>
                <a:cs typeface="+mn-lt"/>
              </a:rPr>
              <a:t>Incorporating the </a:t>
            </a:r>
            <a:r>
              <a:rPr lang="en-US" sz="1400" dirty="0">
                <a:latin typeface="Lato"/>
                <a:ea typeface="Lato"/>
                <a:cs typeface="Lato"/>
              </a:rPr>
              <a:t>supplementary </a:t>
            </a:r>
            <a:r>
              <a:rPr lang="en-US" sz="1400" dirty="0">
                <a:solidFill>
                  <a:schemeClr val="accent6">
                    <a:lumMod val="75000"/>
                  </a:schemeClr>
                </a:solidFill>
                <a:latin typeface="Lato"/>
                <a:ea typeface="+mn-lt"/>
                <a:cs typeface="+mn-lt"/>
              </a:rPr>
              <a:t>negative daily attendance data</a:t>
            </a:r>
            <a:r>
              <a:rPr lang="en-US" sz="1400" dirty="0">
                <a:latin typeface="Lato"/>
                <a:ea typeface="+mn-lt"/>
                <a:cs typeface="+mn-lt"/>
              </a:rPr>
              <a:t> proves beneficial</a:t>
            </a:r>
            <a:endParaRPr lang="en-US" sz="1400" b="1" dirty="0">
              <a:latin typeface="Lato"/>
              <a:ea typeface="Lato"/>
              <a:cs typeface="Lato"/>
            </a:endParaRPr>
          </a:p>
          <a:p>
            <a:pPr marL="806450" lvl="3">
              <a:lnSpc>
                <a:spcPct val="100000"/>
              </a:lnSpc>
              <a:spcBef>
                <a:spcPts val="0"/>
              </a:spcBef>
              <a:spcAft>
                <a:spcPts val="200"/>
              </a:spcAft>
            </a:pPr>
            <a:r>
              <a:rPr lang="en-US" sz="1400" dirty="0">
                <a:latin typeface="Lato"/>
                <a:ea typeface="+mn-lt"/>
                <a:cs typeface="+mn-lt"/>
              </a:rPr>
              <a:t>     as it enhances our ability to perform additional data checks. </a:t>
            </a:r>
            <a:endParaRPr lang="en-US" sz="1400" b="1" dirty="0">
              <a:latin typeface="Lato"/>
              <a:ea typeface="Lato"/>
              <a:cs typeface="Lato"/>
            </a:endParaRPr>
          </a:p>
          <a:p>
            <a:pPr marL="970915" lvl="3" indent="-164465">
              <a:lnSpc>
                <a:spcPct val="100000"/>
              </a:lnSpc>
              <a:spcBef>
                <a:spcPts val="0"/>
              </a:spcBef>
              <a:spcAft>
                <a:spcPts val="200"/>
              </a:spcAft>
              <a:buFont typeface="Arial" panose="020B0604020202020204" pitchFamily="34" charset="0"/>
              <a:buChar char="•"/>
            </a:pPr>
            <a:r>
              <a:rPr lang="en-US" sz="1400" dirty="0">
                <a:latin typeface="Lato"/>
                <a:ea typeface="+mn-lt"/>
                <a:cs typeface="+mn-lt"/>
              </a:rPr>
              <a:t>This, in turn, allows for the issuance of war</a:t>
            </a:r>
            <a:r>
              <a:rPr lang="en-US" sz="1400" dirty="0">
                <a:solidFill>
                  <a:schemeClr val="accent6">
                    <a:lumMod val="75000"/>
                  </a:schemeClr>
                </a:solidFill>
                <a:latin typeface="Lato"/>
                <a:ea typeface="+mn-lt"/>
                <a:cs typeface="+mn-lt"/>
              </a:rPr>
              <a:t>nings and or reports in the </a:t>
            </a:r>
            <a:endParaRPr lang="en-US" sz="1400" b="1">
              <a:solidFill>
                <a:schemeClr val="accent6">
                  <a:lumMod val="75000"/>
                </a:schemeClr>
              </a:solidFill>
              <a:latin typeface="Lato"/>
              <a:ea typeface="Lato"/>
              <a:cs typeface="Lato"/>
            </a:endParaRPr>
          </a:p>
          <a:p>
            <a:pPr marL="806450" lvl="3">
              <a:lnSpc>
                <a:spcPct val="100000"/>
              </a:lnSpc>
              <a:spcBef>
                <a:spcPts val="0"/>
              </a:spcBef>
              <a:spcAft>
                <a:spcPts val="200"/>
              </a:spcAft>
            </a:pPr>
            <a:r>
              <a:rPr lang="en-US" sz="1400" dirty="0">
                <a:solidFill>
                  <a:schemeClr val="accent6">
                    <a:lumMod val="75000"/>
                  </a:schemeClr>
                </a:solidFill>
                <a:latin typeface="Lato"/>
                <a:ea typeface="+mn-lt"/>
                <a:cs typeface="+mn-lt"/>
              </a:rPr>
              <a:t>     </a:t>
            </a:r>
            <a:r>
              <a:rPr lang="en-US" sz="1400" dirty="0" err="1">
                <a:solidFill>
                  <a:schemeClr val="accent6">
                    <a:lumMod val="75000"/>
                  </a:schemeClr>
                </a:solidFill>
                <a:latin typeface="Lato"/>
                <a:ea typeface="+mn-lt"/>
                <a:cs typeface="+mn-lt"/>
              </a:rPr>
              <a:t>WISEdata</a:t>
            </a:r>
            <a:r>
              <a:rPr lang="en-US" sz="1400" dirty="0">
                <a:solidFill>
                  <a:schemeClr val="accent6">
                    <a:lumMod val="75000"/>
                  </a:schemeClr>
                </a:solidFill>
                <a:latin typeface="Lato"/>
                <a:ea typeface="+mn-lt"/>
                <a:cs typeface="+mn-lt"/>
              </a:rPr>
              <a:t> Portal</a:t>
            </a:r>
            <a:r>
              <a:rPr lang="en-US" sz="1400" dirty="0">
                <a:latin typeface="Lato"/>
                <a:ea typeface="+mn-lt"/>
                <a:cs typeface="+mn-lt"/>
              </a:rPr>
              <a:t> when there are uncertainties or discrepancies in meeting</a:t>
            </a:r>
            <a:endParaRPr lang="en-US" sz="1400" b="1" dirty="0">
              <a:latin typeface="Lato"/>
              <a:ea typeface="Lato"/>
              <a:cs typeface="Lato"/>
            </a:endParaRPr>
          </a:p>
          <a:p>
            <a:pPr marL="806450" lvl="3">
              <a:lnSpc>
                <a:spcPct val="100000"/>
              </a:lnSpc>
              <a:spcBef>
                <a:spcPts val="0"/>
              </a:spcBef>
              <a:spcAft>
                <a:spcPts val="200"/>
              </a:spcAft>
            </a:pPr>
            <a:r>
              <a:rPr lang="en-US" sz="1400" dirty="0">
                <a:latin typeface="Lato"/>
                <a:ea typeface="+mn-lt"/>
                <a:cs typeface="+mn-lt"/>
              </a:rPr>
              <a:t>     membership attendance requirements.</a:t>
            </a:r>
            <a:endParaRPr lang="en-US" sz="1400" b="1" dirty="0">
              <a:latin typeface="Lato"/>
              <a:ea typeface="Lato"/>
              <a:cs typeface="Lato"/>
            </a:endParaRPr>
          </a:p>
        </p:txBody>
      </p:sp>
      <p:pic>
        <p:nvPicPr>
          <p:cNvPr id="5" name="Picture 2">
            <a:extLst>
              <a:ext uri="{FF2B5EF4-FFF2-40B4-BE49-F238E27FC236}">
                <a16:creationId xmlns:a16="http://schemas.microsoft.com/office/drawing/2014/main" id="{627324FE-2EA4-2C6D-A32B-19BAE87D7F9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421" y="3631832"/>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2BCEA5C-F39C-C5B5-7250-5B251500B89B}"/>
              </a:ext>
            </a:extLst>
          </p:cNvPr>
          <p:cNvSpPr/>
          <p:nvPr/>
        </p:nvSpPr>
        <p:spPr>
          <a:xfrm>
            <a:off x="7900987" y="1021556"/>
            <a:ext cx="1142999" cy="392906"/>
          </a:xfrm>
          <a:prstGeom prst="roundRect">
            <a:avLst/>
          </a:prstGeom>
          <a:solidFill>
            <a:srgbClr val="2D7B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ea typeface="Calibri"/>
                <a:cs typeface="Calibri"/>
              </a:rPr>
              <a:t>Public LEA only</a:t>
            </a:r>
          </a:p>
        </p:txBody>
      </p:sp>
    </p:spTree>
    <p:custDataLst>
      <p:tags r:id="rId1"/>
    </p:custDataLst>
    <p:extLst>
      <p:ext uri="{BB962C8B-B14F-4D97-AF65-F5344CB8AC3E}">
        <p14:creationId xmlns:p14="http://schemas.microsoft.com/office/powerpoint/2010/main" val="372480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B1AE78-7115-4035-867C-966819DC9918}"/>
              </a:ext>
              <a:ext uri="{C183D7F6-B498-43B3-948B-1728B52AA6E4}">
                <adec:decorative xmlns:adec="http://schemas.microsoft.com/office/drawing/2017/decorative" val="1"/>
              </a:ext>
            </a:extLst>
          </p:cNvPr>
          <p:cNvSpPr/>
          <p:nvPr/>
        </p:nvSpPr>
        <p:spPr>
          <a:xfrm>
            <a:off x="0" y="931622"/>
            <a:ext cx="9154783" cy="42269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normAutofit fontScale="90000"/>
          </a:bodyPr>
          <a:lstStyle/>
          <a:p>
            <a:pPr rtl="0" eaLnBrk="1" latinLnBrk="0" hangingPunct="1"/>
            <a:r>
              <a:rPr lang="en-US" sz="3600" b="0" kern="1200" dirty="0">
                <a:solidFill>
                  <a:schemeClr val="bg1"/>
                </a:solidFill>
                <a:effectLst/>
                <a:latin typeface="Lato Black" panose="020F0A02020204030203" pitchFamily="34" charset="0"/>
                <a:ea typeface="+mj-ea"/>
                <a:cs typeface="+mj-cs"/>
              </a:rPr>
              <a:t>CTE Reporting: CTE Departments </a:t>
            </a:r>
            <a:r>
              <a:rPr lang="en-US" sz="3600" b="0" i="1" kern="1200" dirty="0">
                <a:solidFill>
                  <a:schemeClr val="bg1"/>
                </a:solidFill>
                <a:effectLst/>
                <a:latin typeface="Lato Black" panose="020F0A02020204030203" pitchFamily="34" charset="0"/>
                <a:ea typeface="+mj-ea"/>
                <a:cs typeface="+mj-cs"/>
              </a:rPr>
              <a:t>(1of 2)</a:t>
            </a:r>
            <a:endParaRPr lang="en-US" dirty="0">
              <a:effectLst/>
            </a:endParaRPr>
          </a:p>
        </p:txBody>
      </p:sp>
      <p:sp>
        <p:nvSpPr>
          <p:cNvPr id="2" name="Text Placeholder 1"/>
          <p:cNvSpPr>
            <a:spLocks noGrp="1"/>
          </p:cNvSpPr>
          <p:nvPr>
            <p:ph type="body" sz="quarter" idx="13"/>
          </p:nvPr>
        </p:nvSpPr>
        <p:spPr/>
        <p:txBody>
          <a:bodyPr/>
          <a:lstStyle/>
          <a:p>
            <a:r>
              <a:rPr lang="en-US" b="0" dirty="0">
                <a:latin typeface="Lato Black"/>
                <a:ea typeface="Lato Black"/>
                <a:cs typeface="Lato Black"/>
              </a:rPr>
              <a:t>CTE Reporting: CTE Departments </a:t>
            </a:r>
            <a:r>
              <a:rPr lang="en-US" sz="1600" b="0" i="1" dirty="0">
                <a:latin typeface="Lato Black"/>
                <a:ea typeface="Lato Black"/>
                <a:cs typeface="Lato Black"/>
              </a:rPr>
              <a:t>(1of 2)</a:t>
            </a:r>
            <a:endParaRPr lang="en-US" sz="1600" i="1" dirty="0"/>
          </a:p>
        </p:txBody>
      </p:sp>
      <p:sp>
        <p:nvSpPr>
          <p:cNvPr id="3" name="Text Placeholder 2"/>
          <p:cNvSpPr>
            <a:spLocks noGrp="1"/>
          </p:cNvSpPr>
          <p:nvPr>
            <p:ph type="body" sz="quarter" idx="14"/>
          </p:nvPr>
        </p:nvSpPr>
        <p:spPr>
          <a:xfrm>
            <a:off x="448310" y="1101574"/>
            <a:ext cx="7885044" cy="2181947"/>
          </a:xfrm>
        </p:spPr>
        <p:txBody>
          <a:bodyPr vert="horz" lIns="91440" tIns="45720" rIns="91440" bIns="45720" rtlCol="0" anchor="t">
            <a:noAutofit/>
          </a:bodyPr>
          <a:lstStyle/>
          <a:p>
            <a:pPr marL="0" indent="0">
              <a:lnSpc>
                <a:spcPct val="100000"/>
              </a:lnSpc>
              <a:spcAft>
                <a:spcPts val="180"/>
              </a:spcAft>
              <a:buNone/>
            </a:pPr>
            <a:r>
              <a:rPr lang="en-US" sz="1800" u="sng" dirty="0">
                <a:latin typeface="Lato"/>
                <a:ea typeface="Lato"/>
                <a:cs typeface="Lato"/>
              </a:rPr>
              <a:t>CTE Reporting: CTE Department Reporting &amp; Designation on Courses</a:t>
            </a:r>
            <a:endParaRPr lang="en-US" u="sng" dirty="0">
              <a:ea typeface="Lato"/>
              <a:cs typeface="Lato"/>
            </a:endParaRPr>
          </a:p>
          <a:p>
            <a:pPr marL="628015" lvl="2" indent="-164465">
              <a:lnSpc>
                <a:spcPct val="100000"/>
              </a:lnSpc>
              <a:spcBef>
                <a:spcPts val="900"/>
              </a:spcBef>
              <a:spcAft>
                <a:spcPts val="1800"/>
              </a:spcAft>
              <a:buFont typeface="Arial" panose="020B0604020202020204" pitchFamily="34" charset="0"/>
              <a:buChar char="•"/>
            </a:pPr>
            <a:r>
              <a:rPr lang="en-US" sz="1400" b="1" dirty="0">
                <a:latin typeface="Lato"/>
                <a:ea typeface="Lato"/>
                <a:cs typeface="Lato"/>
              </a:rPr>
              <a:t>Purpose: </a:t>
            </a:r>
            <a:r>
              <a:rPr lang="en-US" sz="1400" dirty="0">
                <a:latin typeface="Lato"/>
                <a:ea typeface="Lato"/>
                <a:cs typeface="Lato"/>
              </a:rPr>
              <a:t>Optimize data accuracy to reflect student participation across distinct </a:t>
            </a:r>
            <a:r>
              <a:rPr lang="en-US" sz="1400" dirty="0">
                <a:solidFill>
                  <a:srgbClr val="2D7B2D"/>
                </a:solidFill>
                <a:latin typeface="Lato"/>
                <a:ea typeface="Lato"/>
                <a:cs typeface="Lato"/>
              </a:rPr>
              <a:t>CTE Departments (a.k.a. Program Area Type).</a:t>
            </a:r>
          </a:p>
          <a:p>
            <a:pPr marL="628015" lvl="2" indent="-164465">
              <a:lnSpc>
                <a:spcPct val="100000"/>
              </a:lnSpc>
              <a:spcBef>
                <a:spcPts val="0"/>
              </a:spcBef>
              <a:spcAft>
                <a:spcPts val="600"/>
              </a:spcAft>
              <a:buFont typeface="Arial" panose="020B0604020202020204" pitchFamily="34" charset="0"/>
              <a:buChar char="•"/>
            </a:pPr>
            <a:r>
              <a:rPr lang="en-US" sz="1400" b="1" dirty="0">
                <a:latin typeface="Lato"/>
                <a:ea typeface="Lato"/>
                <a:cs typeface="Lato"/>
              </a:rPr>
              <a:t>Upcoming Modifications:</a:t>
            </a:r>
          </a:p>
          <a:p>
            <a:pPr marL="970915" lvl="3" indent="-164465">
              <a:lnSpc>
                <a:spcPct val="100000"/>
              </a:lnSpc>
              <a:spcAft>
                <a:spcPts val="600"/>
              </a:spcAft>
              <a:buFont typeface="Arial" panose="020B0604020202020204" pitchFamily="34" charset="0"/>
              <a:buChar char="•"/>
            </a:pPr>
            <a:r>
              <a:rPr lang="en-US" sz="1400" dirty="0">
                <a:latin typeface="Lato"/>
                <a:ea typeface="Lato"/>
                <a:cs typeface="Lato"/>
              </a:rPr>
              <a:t>Introduce the </a:t>
            </a:r>
            <a:r>
              <a:rPr lang="en-US" sz="1400" dirty="0">
                <a:solidFill>
                  <a:schemeClr val="accent6">
                    <a:lumMod val="75000"/>
                  </a:schemeClr>
                </a:solidFill>
                <a:latin typeface="Lato"/>
                <a:ea typeface="Lato"/>
                <a:cs typeface="Lato"/>
              </a:rPr>
              <a:t>"</a:t>
            </a:r>
            <a:r>
              <a:rPr lang="en-US" sz="1400" dirty="0">
                <a:solidFill>
                  <a:schemeClr val="accent6">
                    <a:lumMod val="75000"/>
                  </a:schemeClr>
                </a:solidFill>
                <a:latin typeface="Lato"/>
                <a:ea typeface="+mn-lt"/>
                <a:cs typeface="+mn-lt"/>
              </a:rPr>
              <a:t>CTE Departments</a:t>
            </a:r>
            <a:r>
              <a:rPr lang="en-US" sz="1400" dirty="0">
                <a:solidFill>
                  <a:schemeClr val="accent6">
                    <a:lumMod val="75000"/>
                  </a:schemeClr>
                </a:solidFill>
                <a:latin typeface="Lato"/>
                <a:ea typeface="Lato"/>
                <a:cs typeface="Lato"/>
              </a:rPr>
              <a:t>"</a:t>
            </a:r>
            <a:r>
              <a:rPr lang="en-US" sz="1400" dirty="0">
                <a:latin typeface="Lato"/>
                <a:ea typeface="Lato"/>
                <a:cs typeface="Lato"/>
              </a:rPr>
              <a:t> designation directly to </a:t>
            </a:r>
            <a:r>
              <a:rPr lang="en-US" sz="1400" dirty="0">
                <a:solidFill>
                  <a:schemeClr val="accent6">
                    <a:lumMod val="75000"/>
                  </a:schemeClr>
                </a:solidFill>
                <a:latin typeface="Lato"/>
                <a:ea typeface="Lato"/>
                <a:cs typeface="Lato"/>
              </a:rPr>
              <a:t>courses.</a:t>
            </a:r>
          </a:p>
          <a:p>
            <a:pPr marL="970915" lvl="3" indent="-164465">
              <a:lnSpc>
                <a:spcPct val="100000"/>
              </a:lnSpc>
              <a:spcAft>
                <a:spcPts val="600"/>
              </a:spcAft>
              <a:buFont typeface="Arial" panose="020B0604020202020204" pitchFamily="34" charset="0"/>
              <a:buChar char="•"/>
            </a:pPr>
            <a:r>
              <a:rPr lang="en-US" sz="1400" dirty="0">
                <a:latin typeface="Lato"/>
                <a:ea typeface="Lato"/>
                <a:cs typeface="Lato"/>
              </a:rPr>
              <a:t>Collect the </a:t>
            </a:r>
            <a:r>
              <a:rPr lang="en-US" sz="1400" dirty="0">
                <a:solidFill>
                  <a:schemeClr val="accent6">
                    <a:lumMod val="75000"/>
                  </a:schemeClr>
                </a:solidFill>
                <a:latin typeface="Lato"/>
                <a:ea typeface="Lato"/>
                <a:cs typeface="Lato"/>
              </a:rPr>
              <a:t>"</a:t>
            </a:r>
            <a:r>
              <a:rPr lang="en-US" sz="1400" dirty="0">
                <a:solidFill>
                  <a:schemeClr val="accent6">
                    <a:lumMod val="75000"/>
                  </a:schemeClr>
                </a:solidFill>
                <a:latin typeface="Lato"/>
                <a:ea typeface="+mn-lt"/>
                <a:cs typeface="+mn-lt"/>
              </a:rPr>
              <a:t>CTE Departments</a:t>
            </a:r>
            <a:r>
              <a:rPr lang="en-US" sz="1400" dirty="0">
                <a:solidFill>
                  <a:schemeClr val="accent6">
                    <a:lumMod val="75000"/>
                  </a:schemeClr>
                </a:solidFill>
                <a:latin typeface="Lato"/>
                <a:ea typeface="Lato"/>
                <a:cs typeface="Lato"/>
              </a:rPr>
              <a:t>"</a:t>
            </a:r>
            <a:r>
              <a:rPr lang="en-US" sz="1400" dirty="0">
                <a:latin typeface="Lato"/>
                <a:ea typeface="Lato"/>
                <a:cs typeface="Lato"/>
              </a:rPr>
              <a:t> at the </a:t>
            </a:r>
            <a:r>
              <a:rPr lang="en-US" sz="1400" dirty="0">
                <a:solidFill>
                  <a:schemeClr val="accent6">
                    <a:lumMod val="75000"/>
                  </a:schemeClr>
                </a:solidFill>
                <a:latin typeface="Lato"/>
                <a:ea typeface="Lato"/>
                <a:cs typeface="Lato"/>
              </a:rPr>
              <a:t>section level</a:t>
            </a:r>
            <a:r>
              <a:rPr lang="en-US" sz="1400" dirty="0">
                <a:latin typeface="Lato"/>
                <a:ea typeface="Lato"/>
                <a:cs typeface="Lato"/>
              </a:rPr>
              <a:t> using the </a:t>
            </a:r>
            <a:r>
              <a:rPr lang="en-US" sz="1400" dirty="0">
                <a:ea typeface="+mn-lt"/>
                <a:cs typeface="+mn-lt"/>
              </a:rPr>
              <a:t>Course Level Characteristic.</a:t>
            </a:r>
          </a:p>
          <a:p>
            <a:pPr marL="1313815" lvl="4" indent="-164465">
              <a:lnSpc>
                <a:spcPct val="100000"/>
              </a:lnSpc>
              <a:spcBef>
                <a:spcPts val="400"/>
              </a:spcBef>
              <a:buFont typeface="Courier New" panose="020B0604020202020204" pitchFamily="34" charset="0"/>
              <a:buChar char="o"/>
            </a:pPr>
            <a:r>
              <a:rPr lang="en-US" sz="1400" dirty="0">
                <a:latin typeface="Lato"/>
                <a:ea typeface="Lato"/>
                <a:cs typeface="Calibri"/>
              </a:rPr>
              <a:t>Agriculture</a:t>
            </a:r>
            <a:r>
              <a:rPr lang="en-US" sz="1400" b="0" dirty="0">
                <a:latin typeface="Lato"/>
                <a:ea typeface="+mn-lt"/>
                <a:cs typeface="+mn-lt"/>
              </a:rPr>
              <a:t> and Natural Resources </a:t>
            </a:r>
            <a:r>
              <a:rPr lang="en-US" sz="1400" dirty="0">
                <a:latin typeface="Lato"/>
                <a:ea typeface="+mn-lt"/>
                <a:cs typeface="+mn-lt"/>
              </a:rPr>
              <a:t>Education (CTE-A)</a:t>
            </a:r>
            <a:endParaRPr lang="en-US" sz="1750" dirty="0">
              <a:latin typeface="Lato"/>
              <a:ea typeface="+mn-lt"/>
              <a:cs typeface="+mn-lt"/>
            </a:endParaRPr>
          </a:p>
          <a:p>
            <a:pPr marL="1313815" lvl="4" indent="-164465">
              <a:lnSpc>
                <a:spcPct val="100000"/>
              </a:lnSpc>
              <a:spcBef>
                <a:spcPts val="400"/>
              </a:spcBef>
              <a:buFont typeface="Courier New" panose="020B0604020202020204" pitchFamily="34" charset="0"/>
              <a:buChar char="o"/>
            </a:pPr>
            <a:r>
              <a:rPr lang="en-US" sz="1400" dirty="0">
                <a:latin typeface="Lato"/>
                <a:ea typeface="+mn-lt"/>
                <a:cs typeface="+mn-lt"/>
              </a:rPr>
              <a:t>Business and Information Technology Education </a:t>
            </a:r>
            <a:r>
              <a:rPr lang="en-US" sz="1400" dirty="0">
                <a:ea typeface="+mn-lt"/>
                <a:cs typeface="+mn-lt"/>
              </a:rPr>
              <a:t>(CTE-B) </a:t>
            </a:r>
            <a:endParaRPr lang="en-US" sz="1750" dirty="0">
              <a:ea typeface="+mn-lt"/>
              <a:cs typeface="+mn-lt"/>
            </a:endParaRPr>
          </a:p>
          <a:p>
            <a:pPr marL="1313815" lvl="4" indent="-164465">
              <a:lnSpc>
                <a:spcPct val="100000"/>
              </a:lnSpc>
              <a:spcBef>
                <a:spcPts val="400"/>
              </a:spcBef>
              <a:buFont typeface="Courier New" panose="020B0604020202020204" pitchFamily="34" charset="0"/>
              <a:buChar char="o"/>
            </a:pPr>
            <a:r>
              <a:rPr lang="en-US" sz="1400" dirty="0">
                <a:latin typeface="Lato"/>
                <a:ea typeface="+mn-lt"/>
                <a:cs typeface="+mn-lt"/>
              </a:rPr>
              <a:t>Family and Consumer Science Education </a:t>
            </a:r>
            <a:r>
              <a:rPr lang="en-US" sz="1400" dirty="0">
                <a:ea typeface="+mn-lt"/>
                <a:cs typeface="+mn-lt"/>
              </a:rPr>
              <a:t>(CTE-F) </a:t>
            </a:r>
            <a:endParaRPr lang="en-US" sz="1750" dirty="0">
              <a:latin typeface="Lato"/>
              <a:ea typeface="+mn-lt"/>
              <a:cs typeface="+mn-lt"/>
            </a:endParaRPr>
          </a:p>
          <a:p>
            <a:pPr marL="1313815" lvl="4" indent="-164465">
              <a:lnSpc>
                <a:spcPct val="100000"/>
              </a:lnSpc>
              <a:spcBef>
                <a:spcPts val="400"/>
              </a:spcBef>
              <a:buFont typeface="Courier New" panose="020B0604020202020204" pitchFamily="34" charset="0"/>
              <a:buChar char="o"/>
            </a:pPr>
            <a:r>
              <a:rPr lang="en-US" sz="1400" dirty="0">
                <a:latin typeface="Lato"/>
                <a:ea typeface="+mn-lt"/>
                <a:cs typeface="+mn-lt"/>
              </a:rPr>
              <a:t>Health Science Education </a:t>
            </a:r>
            <a:r>
              <a:rPr lang="en-US" sz="1400" dirty="0">
                <a:ea typeface="+mn-lt"/>
                <a:cs typeface="+mn-lt"/>
              </a:rPr>
              <a:t>(CTE-H) </a:t>
            </a:r>
            <a:endParaRPr lang="en-US" sz="1750">
              <a:ea typeface="+mn-lt"/>
              <a:cs typeface="+mn-lt"/>
            </a:endParaRPr>
          </a:p>
          <a:p>
            <a:pPr marL="1313815" lvl="4" indent="-164465">
              <a:lnSpc>
                <a:spcPct val="100000"/>
              </a:lnSpc>
              <a:spcBef>
                <a:spcPts val="400"/>
              </a:spcBef>
              <a:buFont typeface="Courier New" panose="020B0604020202020204" pitchFamily="34" charset="0"/>
              <a:buChar char="o"/>
            </a:pPr>
            <a:r>
              <a:rPr lang="en-US" sz="1400" dirty="0">
                <a:latin typeface="Lato"/>
                <a:ea typeface="+mn-lt"/>
                <a:cs typeface="+mn-lt"/>
              </a:rPr>
              <a:t>Marketing Education </a:t>
            </a:r>
            <a:r>
              <a:rPr lang="en-US" sz="1400" dirty="0">
                <a:ea typeface="+mn-lt"/>
                <a:cs typeface="+mn-lt"/>
              </a:rPr>
              <a:t>(CTE-M) </a:t>
            </a:r>
            <a:endParaRPr lang="en-US" sz="1750" dirty="0">
              <a:ea typeface="+mn-lt"/>
              <a:cs typeface="+mn-lt"/>
            </a:endParaRPr>
          </a:p>
          <a:p>
            <a:pPr marL="1313815" lvl="4" indent="-164465">
              <a:lnSpc>
                <a:spcPct val="100000"/>
              </a:lnSpc>
              <a:spcBef>
                <a:spcPts val="400"/>
              </a:spcBef>
              <a:buFont typeface="Courier New" panose="020B0604020202020204" pitchFamily="34" charset="0"/>
              <a:buChar char="o"/>
            </a:pPr>
            <a:r>
              <a:rPr lang="en-US" sz="1400" dirty="0">
                <a:latin typeface="Lato"/>
                <a:ea typeface="+mn-lt"/>
                <a:cs typeface="+mn-lt"/>
              </a:rPr>
              <a:t>Technology and Engineering Education </a:t>
            </a:r>
            <a:r>
              <a:rPr lang="en-US" sz="1400" dirty="0">
                <a:ea typeface="+mn-lt"/>
                <a:cs typeface="+mn-lt"/>
              </a:rPr>
              <a:t>(CTE-T) </a:t>
            </a:r>
            <a:endParaRPr lang="en-US" sz="1750" dirty="0">
              <a:ea typeface="+mn-lt"/>
              <a:cs typeface="+mn-lt"/>
            </a:endParaRPr>
          </a:p>
        </p:txBody>
      </p:sp>
      <p:pic>
        <p:nvPicPr>
          <p:cNvPr id="5" name="Picture 2">
            <a:extLst>
              <a:ext uri="{FF2B5EF4-FFF2-40B4-BE49-F238E27FC236}">
                <a16:creationId xmlns:a16="http://schemas.microsoft.com/office/drawing/2014/main" id="{627324FE-2EA4-2C6D-A32B-19BAE87D7F9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DA0A306E-0AEB-A9B6-B671-D3DC21DABEFB}"/>
              </a:ext>
            </a:extLst>
          </p:cNvPr>
          <p:cNvSpPr/>
          <p:nvPr/>
        </p:nvSpPr>
        <p:spPr>
          <a:xfrm>
            <a:off x="7900987" y="1021556"/>
            <a:ext cx="1142999" cy="392906"/>
          </a:xfrm>
          <a:prstGeom prst="roundRect">
            <a:avLst/>
          </a:prstGeom>
          <a:solidFill>
            <a:srgbClr val="2D7B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ea typeface="Calibri"/>
                <a:cs typeface="Calibri"/>
              </a:rPr>
              <a:t>Public LEA only</a:t>
            </a:r>
          </a:p>
        </p:txBody>
      </p:sp>
    </p:spTree>
    <p:custDataLst>
      <p:tags r:id="rId1"/>
    </p:custDataLst>
    <p:extLst>
      <p:ext uri="{BB962C8B-B14F-4D97-AF65-F5344CB8AC3E}">
        <p14:creationId xmlns:p14="http://schemas.microsoft.com/office/powerpoint/2010/main" val="421289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0E9CF3-7FC5-4F80-4041-DDB9A2B84A09}"/>
              </a:ext>
              <a:ext uri="{C183D7F6-B498-43B3-948B-1728B52AA6E4}">
                <adec:decorative xmlns:adec="http://schemas.microsoft.com/office/drawing/2017/decorative" val="1"/>
              </a:ext>
            </a:extLst>
          </p:cNvPr>
          <p:cNvSpPr/>
          <p:nvPr/>
        </p:nvSpPr>
        <p:spPr>
          <a:xfrm>
            <a:off x="-8530" y="938283"/>
            <a:ext cx="9169589" cy="4213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F6DB043C-E640-710D-783D-8C2FFB39C74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r>
              <a:rPr lang="en-US" b="0" dirty="0">
                <a:latin typeface="Lato Black"/>
                <a:ea typeface="Lato Black"/>
                <a:cs typeface="Lato Black"/>
              </a:rPr>
              <a:t>CTE Reporting: CTE Departments </a:t>
            </a:r>
            <a:r>
              <a:rPr lang="en-US" sz="1600" b="0" i="1" dirty="0">
                <a:latin typeface="Lato Black"/>
                <a:ea typeface="Lato Black"/>
                <a:cs typeface="Lato Black"/>
              </a:rPr>
              <a:t>(2 of 2)</a:t>
            </a:r>
            <a:endParaRPr lang="en-US" sz="1600" i="1" dirty="0"/>
          </a:p>
        </p:txBody>
      </p:sp>
      <p:pic>
        <p:nvPicPr>
          <p:cNvPr id="3" name="Picture 2" descr="An example of the new course attribute to indicate the CTE department(s) associated with the course.">
            <a:extLst>
              <a:ext uri="{FF2B5EF4-FFF2-40B4-BE49-F238E27FC236}">
                <a16:creationId xmlns:a16="http://schemas.microsoft.com/office/drawing/2014/main" id="{E8F59544-3275-7ED7-A767-C749CF77A400}"/>
              </a:ext>
            </a:extLst>
          </p:cNvPr>
          <p:cNvPicPr>
            <a:picLocks noChangeAspect="1"/>
          </p:cNvPicPr>
          <p:nvPr/>
        </p:nvPicPr>
        <p:blipFill>
          <a:blip r:embed="rId4"/>
          <a:stretch>
            <a:fillRect/>
          </a:stretch>
        </p:blipFill>
        <p:spPr>
          <a:xfrm>
            <a:off x="122980" y="1042317"/>
            <a:ext cx="6590336" cy="1366070"/>
          </a:xfrm>
          <a:prstGeom prst="rect">
            <a:avLst/>
          </a:prstGeom>
          <a:ln w="3175">
            <a:solidFill>
              <a:schemeClr val="tx1">
                <a:lumMod val="50000"/>
                <a:lumOff val="50000"/>
              </a:schemeClr>
            </a:solidFill>
          </a:ln>
        </p:spPr>
      </p:pic>
      <p:sp>
        <p:nvSpPr>
          <p:cNvPr id="7" name="TextBox 6">
            <a:extLst>
              <a:ext uri="{FF2B5EF4-FFF2-40B4-BE49-F238E27FC236}">
                <a16:creationId xmlns:a16="http://schemas.microsoft.com/office/drawing/2014/main" id="{C0363DAA-FDEF-BBBD-153F-D4F5762ED404}"/>
              </a:ext>
            </a:extLst>
          </p:cNvPr>
          <p:cNvSpPr txBox="1"/>
          <p:nvPr/>
        </p:nvSpPr>
        <p:spPr>
          <a:xfrm>
            <a:off x="628480" y="2512439"/>
            <a:ext cx="262118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3819B"/>
                </a:solidFill>
                <a:latin typeface="Lato"/>
                <a:ea typeface="Lato"/>
                <a:cs typeface="Lato"/>
              </a:rPr>
              <a:t>An example of the new course characteristic to indicate the CTE department(s) associated with the course.</a:t>
            </a:r>
            <a:endParaRPr lang="en-US" sz="1400" b="1">
              <a:latin typeface="Lato"/>
              <a:ea typeface="Lato"/>
              <a:cs typeface="Lato"/>
            </a:endParaRPr>
          </a:p>
        </p:txBody>
      </p:sp>
      <p:sp>
        <p:nvSpPr>
          <p:cNvPr id="11" name="TextBox 10">
            <a:extLst>
              <a:ext uri="{FF2B5EF4-FFF2-40B4-BE49-F238E27FC236}">
                <a16:creationId xmlns:a16="http://schemas.microsoft.com/office/drawing/2014/main" id="{245B44B8-F9B1-A5BD-CEDF-A162CB3732C9}"/>
              </a:ext>
            </a:extLst>
          </p:cNvPr>
          <p:cNvSpPr txBox="1"/>
          <p:nvPr/>
        </p:nvSpPr>
        <p:spPr>
          <a:xfrm>
            <a:off x="61849" y="3954942"/>
            <a:ext cx="290322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3819B"/>
                </a:solidFill>
                <a:latin typeface="Lato"/>
                <a:ea typeface="Lato"/>
                <a:cs typeface="Lato"/>
              </a:rPr>
              <a:t>CTE Department(s) will be reported by the LEA at the section level to indicate the selected CTE Department(s). </a:t>
            </a:r>
            <a:endParaRPr lang="en-US" sz="1400">
              <a:latin typeface="Lato"/>
              <a:ea typeface="Lato"/>
              <a:cs typeface="Calibri"/>
            </a:endParaRPr>
          </a:p>
        </p:txBody>
      </p:sp>
      <p:pic>
        <p:nvPicPr>
          <p:cNvPr id="6" name="Picture 5" descr="A screenshot of a specific student detail screen from WISEdata Portal, detailing where the CTE Clusters and CTE Departments data will appear within the Roster section. ">
            <a:extLst>
              <a:ext uri="{FF2B5EF4-FFF2-40B4-BE49-F238E27FC236}">
                <a16:creationId xmlns:a16="http://schemas.microsoft.com/office/drawing/2014/main" id="{52B680A9-2449-DE78-F979-E2E3BBB86E81}"/>
              </a:ext>
            </a:extLst>
          </p:cNvPr>
          <p:cNvPicPr>
            <a:picLocks noChangeAspect="1"/>
          </p:cNvPicPr>
          <p:nvPr/>
        </p:nvPicPr>
        <p:blipFill>
          <a:blip r:embed="rId5"/>
          <a:stretch>
            <a:fillRect/>
          </a:stretch>
        </p:blipFill>
        <p:spPr>
          <a:xfrm>
            <a:off x="3836231" y="2072563"/>
            <a:ext cx="5177188" cy="2897162"/>
          </a:xfrm>
          <a:prstGeom prst="rect">
            <a:avLst/>
          </a:prstGeom>
          <a:ln w="3175">
            <a:solidFill>
              <a:schemeClr val="tx1">
                <a:lumMod val="50000"/>
                <a:lumOff val="50000"/>
              </a:schemeClr>
            </a:solidFill>
          </a:ln>
        </p:spPr>
      </p:pic>
      <p:pic>
        <p:nvPicPr>
          <p:cNvPr id="5" name="Picture 4">
            <a:extLst>
              <a:ext uri="{FF2B5EF4-FFF2-40B4-BE49-F238E27FC236}">
                <a16:creationId xmlns:a16="http://schemas.microsoft.com/office/drawing/2014/main" id="{86090C91-D544-DA6D-59EA-7A0D6C7D6E9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2793" y="2475628"/>
            <a:ext cx="861269" cy="857920"/>
          </a:xfrm>
          <a:prstGeom prst="rect">
            <a:avLst/>
          </a:prstGeom>
        </p:spPr>
      </p:pic>
      <p:pic>
        <p:nvPicPr>
          <p:cNvPr id="9" name="Picture 8">
            <a:extLst>
              <a:ext uri="{FF2B5EF4-FFF2-40B4-BE49-F238E27FC236}">
                <a16:creationId xmlns:a16="http://schemas.microsoft.com/office/drawing/2014/main" id="{72EC1C0B-3172-F071-30D0-E763A0B411B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5400000">
            <a:off x="2847720" y="4109414"/>
            <a:ext cx="938971" cy="942319"/>
          </a:xfrm>
          <a:prstGeom prst="rect">
            <a:avLst/>
          </a:prstGeom>
        </p:spPr>
      </p:pic>
    </p:spTree>
    <p:custDataLst>
      <p:tags r:id="rId1"/>
    </p:custDataLst>
    <p:extLst>
      <p:ext uri="{BB962C8B-B14F-4D97-AF65-F5344CB8AC3E}">
        <p14:creationId xmlns:p14="http://schemas.microsoft.com/office/powerpoint/2010/main" val="65306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6C976A-7599-298A-3BA4-898EB6457F4F}"/>
              </a:ext>
              <a:ext uri="{C183D7F6-B498-43B3-948B-1728B52AA6E4}">
                <adec:decorative xmlns:adec="http://schemas.microsoft.com/office/drawing/2017/decorative" val="1"/>
              </a:ext>
            </a:extLst>
          </p:cNvPr>
          <p:cNvSpPr/>
          <p:nvPr/>
        </p:nvSpPr>
        <p:spPr>
          <a:xfrm>
            <a:off x="-15657" y="923794"/>
            <a:ext cx="9175315" cy="421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0" kern="1200" dirty="0">
                <a:solidFill>
                  <a:schemeClr val="bg1"/>
                </a:solidFill>
                <a:effectLst/>
                <a:latin typeface="Lato Black" panose="020F0A02020204030203" pitchFamily="34" charset="0"/>
                <a:ea typeface="+mj-ea"/>
                <a:cs typeface="+mj-cs"/>
              </a:rPr>
              <a:t>CTE Reporting: WBL </a:t>
            </a:r>
            <a:r>
              <a:rPr lang="en-US" sz="3600" b="0" i="1" kern="1200" dirty="0">
                <a:solidFill>
                  <a:schemeClr val="bg1"/>
                </a:solidFill>
                <a:effectLst/>
                <a:latin typeface="Lato Black" panose="020F0A02020204030203" pitchFamily="34" charset="0"/>
                <a:ea typeface="+mj-ea"/>
                <a:cs typeface="+mj-cs"/>
              </a:rPr>
              <a:t>(1 of 2)</a:t>
            </a:r>
            <a:endParaRPr lang="en-US" dirty="0">
              <a:effectLst/>
            </a:endParaRPr>
          </a:p>
        </p:txBody>
      </p:sp>
      <p:sp>
        <p:nvSpPr>
          <p:cNvPr id="2" name="Text Placeholder 1"/>
          <p:cNvSpPr>
            <a:spLocks noGrp="1"/>
          </p:cNvSpPr>
          <p:nvPr>
            <p:ph type="body" sz="quarter" idx="13"/>
          </p:nvPr>
        </p:nvSpPr>
        <p:spPr/>
        <p:txBody>
          <a:bodyPr>
            <a:normAutofit/>
          </a:bodyPr>
          <a:lstStyle/>
          <a:p>
            <a:r>
              <a:rPr lang="en-US" b="0" dirty="0">
                <a:solidFill>
                  <a:srgbClr val="FFFFFF"/>
                </a:solidFill>
                <a:latin typeface="Lato Black"/>
                <a:ea typeface="Lato Black"/>
                <a:cs typeface="Lato Black"/>
              </a:rPr>
              <a:t>CTE </a:t>
            </a:r>
            <a:r>
              <a:rPr lang="en-US" b="0" dirty="0">
                <a:latin typeface="Lato Black"/>
                <a:ea typeface="Lato Black"/>
                <a:cs typeface="Lato Black"/>
              </a:rPr>
              <a:t>Reporting: WBL </a:t>
            </a:r>
            <a:r>
              <a:rPr lang="en-US" sz="1600" b="0" i="1" dirty="0">
                <a:latin typeface="Lato Black"/>
                <a:ea typeface="Lato Black"/>
                <a:cs typeface="Lato Black"/>
              </a:rPr>
              <a:t>(1 of 2)</a:t>
            </a:r>
            <a:endParaRPr lang="en-US" sz="1600" i="1" dirty="0">
              <a:ea typeface="Lato Black"/>
              <a:cs typeface="Lato Black"/>
            </a:endParaRPr>
          </a:p>
        </p:txBody>
      </p:sp>
      <p:sp>
        <p:nvSpPr>
          <p:cNvPr id="3" name="Text Placeholder 2"/>
          <p:cNvSpPr>
            <a:spLocks noGrp="1"/>
          </p:cNvSpPr>
          <p:nvPr>
            <p:ph type="body" sz="quarter" idx="14"/>
          </p:nvPr>
        </p:nvSpPr>
        <p:spPr>
          <a:xfrm>
            <a:off x="461668" y="1023431"/>
            <a:ext cx="8030977" cy="3398132"/>
          </a:xfrm>
        </p:spPr>
        <p:txBody>
          <a:bodyPr vert="horz" lIns="91440" tIns="45720" rIns="91440" bIns="45720" rtlCol="0" anchor="t">
            <a:noAutofit/>
          </a:bodyPr>
          <a:lstStyle/>
          <a:p>
            <a:pPr marL="0" indent="0">
              <a:lnSpc>
                <a:spcPct val="100000"/>
              </a:lnSpc>
              <a:spcAft>
                <a:spcPts val="180"/>
              </a:spcAft>
              <a:buNone/>
            </a:pPr>
            <a:r>
              <a:rPr lang="en-US" sz="1800" u="sng" dirty="0">
                <a:latin typeface="Lato"/>
                <a:ea typeface="Lato"/>
                <a:cs typeface="Lato"/>
              </a:rPr>
              <a:t>CTE Reporting: Work-Based Learning (WBL) Changes</a:t>
            </a:r>
            <a:endParaRPr lang="en-US" sz="2050" b="0" dirty="0">
              <a:latin typeface="Calibri"/>
              <a:ea typeface="Lato"/>
              <a:cs typeface="Calibri"/>
            </a:endParaRPr>
          </a:p>
          <a:p>
            <a:pPr marL="285750" indent="-285750">
              <a:lnSpc>
                <a:spcPct val="100000"/>
              </a:lnSpc>
              <a:spcAft>
                <a:spcPts val="180"/>
              </a:spcAft>
            </a:pPr>
            <a:r>
              <a:rPr lang="en-US" sz="1400" dirty="0">
                <a:latin typeface="Lato"/>
                <a:ea typeface="Lato"/>
                <a:cs typeface="Lato"/>
              </a:rPr>
              <a:t>Purpose</a:t>
            </a:r>
            <a:r>
              <a:rPr lang="en-US" sz="1400" b="1" dirty="0">
                <a:latin typeface="Lato"/>
                <a:ea typeface="Lato"/>
                <a:cs typeface="Lato"/>
              </a:rPr>
              <a:t>: </a:t>
            </a:r>
            <a:r>
              <a:rPr lang="en-US" sz="1400" b="0" dirty="0">
                <a:latin typeface="Lato"/>
                <a:ea typeface="Lato"/>
                <a:cs typeface="Lato"/>
              </a:rPr>
              <a:t>Streamline the WBL data collection process, reducing confusion </a:t>
            </a:r>
            <a:r>
              <a:rPr lang="en-US" sz="2050" b="0" dirty="0">
                <a:latin typeface="Lato"/>
                <a:ea typeface="Lato"/>
                <a:cs typeface="Lato"/>
              </a:rPr>
              <a:t>   </a:t>
            </a:r>
            <a:endParaRPr lang="en-US" b="0" dirty="0">
              <a:ea typeface="Lato" panose="020F0502020204030203" pitchFamily="34" charset="0"/>
              <a:cs typeface="Calibri"/>
            </a:endParaRPr>
          </a:p>
          <a:p>
            <a:pPr marL="0" indent="0">
              <a:lnSpc>
                <a:spcPct val="100000"/>
              </a:lnSpc>
              <a:spcAft>
                <a:spcPts val="180"/>
              </a:spcAft>
              <a:buNone/>
            </a:pPr>
            <a:r>
              <a:rPr lang="en-US" sz="1400" dirty="0">
                <a:latin typeface="Lato"/>
                <a:ea typeface="Lato"/>
                <a:cs typeface="Lato"/>
              </a:rPr>
              <a:t>       </a:t>
            </a:r>
            <a:r>
              <a:rPr lang="en-US" sz="1400" b="0" dirty="0">
                <a:latin typeface="Lato"/>
                <a:ea typeface="Lato"/>
                <a:cs typeface="Lato"/>
              </a:rPr>
              <a:t> and time burdens for school staff.</a:t>
            </a:r>
            <a:endParaRPr lang="en-US" b="0" dirty="0">
              <a:ea typeface="Lato"/>
              <a:cs typeface="Calibri"/>
            </a:endParaRPr>
          </a:p>
          <a:p>
            <a:pPr marL="285750" indent="-285750">
              <a:lnSpc>
                <a:spcPct val="100000"/>
              </a:lnSpc>
              <a:spcBef>
                <a:spcPts val="900"/>
              </a:spcBef>
              <a:spcAft>
                <a:spcPts val="100"/>
              </a:spcAft>
            </a:pPr>
            <a:r>
              <a:rPr lang="en-US" sz="1400" b="1" dirty="0">
                <a:latin typeface="Lato"/>
                <a:ea typeface="Lato"/>
                <a:cs typeface="Lato"/>
              </a:rPr>
              <a:t>Upcoming Modifications:</a:t>
            </a:r>
            <a:endParaRPr lang="en-US" b="0" dirty="0">
              <a:ea typeface="Lato"/>
              <a:cs typeface="Calibri"/>
            </a:endParaRPr>
          </a:p>
          <a:p>
            <a:pPr marL="856615" lvl="3" indent="-171450">
              <a:lnSpc>
                <a:spcPct val="100000"/>
              </a:lnSpc>
              <a:spcBef>
                <a:spcPts val="900"/>
              </a:spcBef>
              <a:spcAft>
                <a:spcPts val="600"/>
              </a:spcAft>
              <a:buFont typeface="Courier New" panose="02070309020205020404" pitchFamily="49" charset="0"/>
              <a:buChar char="o"/>
            </a:pPr>
            <a:r>
              <a:rPr lang="en-US" sz="1400" dirty="0">
                <a:latin typeface="Lato"/>
                <a:ea typeface="Lato"/>
                <a:cs typeface="Lato"/>
              </a:rPr>
              <a:t>Update the Program Types to incorporate </a:t>
            </a:r>
            <a:r>
              <a:rPr lang="en-US" sz="1400" dirty="0">
                <a:solidFill>
                  <a:srgbClr val="2D7B2D"/>
                </a:solidFill>
                <a:latin typeface="Lato"/>
                <a:ea typeface="Lato"/>
                <a:cs typeface="Lato"/>
              </a:rPr>
              <a:t>IRC </a:t>
            </a:r>
            <a:r>
              <a:rPr lang="en-US" sz="1400" dirty="0">
                <a:latin typeface="Lato"/>
                <a:ea typeface="Lato"/>
                <a:cs typeface="Lato"/>
              </a:rPr>
              <a:t>(Certified), </a:t>
            </a:r>
            <a:r>
              <a:rPr lang="en-US" sz="1400" dirty="0">
                <a:solidFill>
                  <a:srgbClr val="2D7B2D"/>
                </a:solidFill>
                <a:latin typeface="Lato"/>
                <a:ea typeface="Lato"/>
                <a:cs typeface="Lato"/>
              </a:rPr>
              <a:t>WBL</a:t>
            </a:r>
            <a:r>
              <a:rPr lang="en-US" sz="1400" dirty="0">
                <a:solidFill>
                  <a:schemeClr val="accent6">
                    <a:lumMod val="75000"/>
                  </a:schemeClr>
                </a:solidFill>
                <a:latin typeface="Lato"/>
                <a:ea typeface="Lato"/>
                <a:cs typeface="Lato"/>
              </a:rPr>
              <a:t> </a:t>
            </a:r>
            <a:r>
              <a:rPr lang="en-US" sz="1400" dirty="0">
                <a:latin typeface="Lato"/>
                <a:ea typeface="Lato"/>
                <a:cs typeface="Lato"/>
              </a:rPr>
              <a:t>(Non-Certified), </a:t>
            </a:r>
          </a:p>
          <a:p>
            <a:pPr marL="685165" lvl="3">
              <a:lnSpc>
                <a:spcPct val="100000"/>
              </a:lnSpc>
              <a:spcBef>
                <a:spcPts val="0"/>
              </a:spcBef>
              <a:spcAft>
                <a:spcPts val="600"/>
              </a:spcAft>
            </a:pPr>
            <a:r>
              <a:rPr lang="en-US" sz="1400" dirty="0">
                <a:latin typeface="Lato"/>
                <a:ea typeface="Lato"/>
                <a:cs typeface="Lato"/>
              </a:rPr>
              <a:t>     and </a:t>
            </a:r>
            <a:r>
              <a:rPr lang="en-US" sz="1400" dirty="0">
                <a:solidFill>
                  <a:srgbClr val="2D7B2D"/>
                </a:solidFill>
                <a:latin typeface="Lato"/>
                <a:ea typeface="Lato"/>
                <a:cs typeface="Lato"/>
              </a:rPr>
              <a:t>Dual</a:t>
            </a:r>
            <a:r>
              <a:rPr lang="en-US" sz="1400" dirty="0">
                <a:solidFill>
                  <a:schemeClr val="accent6">
                    <a:lumMod val="75000"/>
                  </a:schemeClr>
                </a:solidFill>
                <a:latin typeface="Lato"/>
                <a:ea typeface="Lato"/>
                <a:cs typeface="Lato"/>
              </a:rPr>
              <a:t> </a:t>
            </a:r>
            <a:r>
              <a:rPr lang="en-US" sz="1400" dirty="0">
                <a:latin typeface="Lato"/>
                <a:ea typeface="Lato"/>
                <a:cs typeface="Lato"/>
              </a:rPr>
              <a:t>designations.</a:t>
            </a:r>
            <a:endParaRPr lang="en-US">
              <a:cs typeface="Calibri"/>
            </a:endParaRPr>
          </a:p>
          <a:p>
            <a:pPr marL="856615" lvl="3" indent="-171450">
              <a:lnSpc>
                <a:spcPct val="100000"/>
              </a:lnSpc>
              <a:spcBef>
                <a:spcPts val="0"/>
              </a:spcBef>
              <a:spcAft>
                <a:spcPts val="600"/>
              </a:spcAft>
              <a:buFont typeface="Courier New" panose="02070309020205020404" pitchFamily="49" charset="0"/>
              <a:buChar char="o"/>
            </a:pPr>
            <a:r>
              <a:rPr lang="en-US" sz="1400" dirty="0">
                <a:latin typeface="Lato"/>
                <a:ea typeface="Lato"/>
                <a:cs typeface="Lato"/>
              </a:rPr>
              <a:t>Transition the following four Program Names from a "Certified" to a "</a:t>
            </a:r>
            <a:r>
              <a:rPr lang="en-US" sz="1400" dirty="0">
                <a:solidFill>
                  <a:srgbClr val="2D7B2D"/>
                </a:solidFill>
                <a:latin typeface="Lato"/>
                <a:ea typeface="Lato"/>
                <a:cs typeface="Lato"/>
              </a:rPr>
              <a:t>WBL</a:t>
            </a:r>
            <a:r>
              <a:rPr lang="en-US" sz="1400" dirty="0">
                <a:latin typeface="Lato"/>
                <a:ea typeface="Lato"/>
                <a:cs typeface="Lato"/>
              </a:rPr>
              <a:t>" Program Type:</a:t>
            </a:r>
          </a:p>
          <a:p>
            <a:pPr marL="1199515" lvl="4" indent="-171450">
              <a:lnSpc>
                <a:spcPct val="100000"/>
              </a:lnSpc>
              <a:spcBef>
                <a:spcPts val="0"/>
              </a:spcBef>
              <a:spcAft>
                <a:spcPts val="500"/>
              </a:spcAft>
              <a:buFont typeface="Courier New" panose="02070309020205020404" pitchFamily="49" charset="0"/>
              <a:buChar char="o"/>
            </a:pPr>
            <a:r>
              <a:rPr lang="en-US" sz="1400" dirty="0">
                <a:solidFill>
                  <a:srgbClr val="2D7B2D"/>
                </a:solidFill>
                <a:latin typeface="Lato"/>
                <a:ea typeface="Lato"/>
                <a:cs typeface="Lato"/>
              </a:rPr>
              <a:t>State Co-op Ed. Skill Standards - DPI Employability Skills</a:t>
            </a:r>
          </a:p>
          <a:p>
            <a:pPr marL="1199515" lvl="4" indent="-171450">
              <a:lnSpc>
                <a:spcPct val="100000"/>
              </a:lnSpc>
              <a:spcBef>
                <a:spcPts val="0"/>
              </a:spcBef>
              <a:spcAft>
                <a:spcPts val="500"/>
              </a:spcAft>
              <a:buFont typeface="Courier New" panose="02070309020205020404" pitchFamily="49" charset="0"/>
              <a:buChar char="o"/>
            </a:pPr>
            <a:r>
              <a:rPr lang="en-US" sz="1400" dirty="0">
                <a:solidFill>
                  <a:srgbClr val="2D7B2D"/>
                </a:solidFill>
                <a:latin typeface="Lato"/>
                <a:ea typeface="Lato"/>
                <a:cs typeface="Lato"/>
              </a:rPr>
              <a:t>State Co-op Ed. Skill Standards - DPI Occupational</a:t>
            </a:r>
          </a:p>
          <a:p>
            <a:pPr marL="1199515" lvl="4" indent="-171450">
              <a:lnSpc>
                <a:spcPct val="100000"/>
              </a:lnSpc>
              <a:spcBef>
                <a:spcPts val="0"/>
              </a:spcBef>
              <a:spcAft>
                <a:spcPts val="500"/>
              </a:spcAft>
              <a:buFont typeface="Courier New" panose="02070309020205020404" pitchFamily="49" charset="0"/>
              <a:buChar char="o"/>
            </a:pPr>
            <a:r>
              <a:rPr lang="en-US" sz="1400" dirty="0">
                <a:solidFill>
                  <a:srgbClr val="2D7B2D"/>
                </a:solidFill>
                <a:latin typeface="Lato"/>
                <a:ea typeface="Lato"/>
                <a:cs typeface="Lato"/>
              </a:rPr>
              <a:t>State Co-op Ed. Skill Standards - DPI Youth Leadership</a:t>
            </a:r>
          </a:p>
          <a:p>
            <a:pPr marL="1199515" lvl="4" indent="-171450">
              <a:lnSpc>
                <a:spcPct val="100000"/>
              </a:lnSpc>
              <a:spcBef>
                <a:spcPts val="0"/>
              </a:spcBef>
              <a:spcAft>
                <a:spcPts val="500"/>
              </a:spcAft>
              <a:buFont typeface="Courier New" panose="02070309020205020404" pitchFamily="49" charset="0"/>
              <a:buChar char="o"/>
            </a:pPr>
            <a:r>
              <a:rPr lang="en-US" sz="1400" dirty="0">
                <a:solidFill>
                  <a:srgbClr val="2D7B2D"/>
                </a:solidFill>
                <a:latin typeface="Lato"/>
                <a:ea typeface="Lato"/>
                <a:cs typeface="Lato"/>
              </a:rPr>
              <a:t>Youth Apprenticeship</a:t>
            </a:r>
          </a:p>
        </p:txBody>
      </p:sp>
      <p:pic>
        <p:nvPicPr>
          <p:cNvPr id="5" name="Picture 2">
            <a:extLst>
              <a:ext uri="{FF2B5EF4-FFF2-40B4-BE49-F238E27FC236}">
                <a16:creationId xmlns:a16="http://schemas.microsoft.com/office/drawing/2014/main" id="{627324FE-2EA4-2C6D-A32B-19BAE87D7F9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501617"/>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37AE812F-3A47-FBD8-29E8-434D38D3E678}"/>
              </a:ext>
            </a:extLst>
          </p:cNvPr>
          <p:cNvSpPr/>
          <p:nvPr/>
        </p:nvSpPr>
        <p:spPr>
          <a:xfrm>
            <a:off x="7900987" y="1021556"/>
            <a:ext cx="1142999" cy="392906"/>
          </a:xfrm>
          <a:prstGeom prst="roundRect">
            <a:avLst/>
          </a:prstGeom>
          <a:solidFill>
            <a:srgbClr val="2D7B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ea typeface="Calibri"/>
                <a:cs typeface="Calibri"/>
              </a:rPr>
              <a:t>Public LEA only</a:t>
            </a:r>
          </a:p>
        </p:txBody>
      </p:sp>
    </p:spTree>
    <p:custDataLst>
      <p:tags r:id="rId1"/>
    </p:custDataLst>
    <p:extLst>
      <p:ext uri="{BB962C8B-B14F-4D97-AF65-F5344CB8AC3E}">
        <p14:creationId xmlns:p14="http://schemas.microsoft.com/office/powerpoint/2010/main" val="796706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0066CC"/>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2" ma:contentTypeDescription="Create a new document." ma:contentTypeScope="" ma:versionID="69da9da826b7c74472cdc9b6aa1b657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054e0a38ec00719a7c69ff213ff2ce"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Janik, Jennifer S.   DPI</DisplayName>
        <AccountId>101</AccountId>
        <AccountType/>
      </UserInfo>
      <UserInfo>
        <DisplayName>Sloan, Jessica L. DPI</DisplayName>
        <AccountId>129</AccountId>
        <AccountType/>
      </UserInfo>
    </SharedWithUsers>
  </documentManagement>
</p:properties>
</file>

<file path=customXml/itemProps1.xml><?xml version="1.0" encoding="utf-8"?>
<ds:datastoreItem xmlns:ds="http://schemas.openxmlformats.org/officeDocument/2006/customXml" ds:itemID="{106D088C-B854-4FAD-985E-FF56B5E670D3}">
  <ds:schemaRefs>
    <ds:schemaRef ds:uri="http://schemas.microsoft.com/sharepoint/v3/contenttype/forms"/>
  </ds:schemaRefs>
</ds:datastoreItem>
</file>

<file path=customXml/itemProps2.xml><?xml version="1.0" encoding="utf-8"?>
<ds:datastoreItem xmlns:ds="http://schemas.openxmlformats.org/officeDocument/2006/customXml" ds:itemID="{4A80224A-3115-4763-846F-D7082A46B93C}"/>
</file>

<file path=customXml/itemProps3.xml><?xml version="1.0" encoding="utf-8"?>
<ds:datastoreItem xmlns:ds="http://schemas.openxmlformats.org/officeDocument/2006/customXml" ds:itemID="{87DC5E56-09A0-4A28-9D55-456A7B6379E2}">
  <ds:schemaRefs>
    <ds:schemaRef ds:uri="53b6fa66-905b-41bc-bd6d-9745c0971c15"/>
    <ds:schemaRef ds:uri="http://schemas.microsoft.com/office/2006/documentManagement/types"/>
    <ds:schemaRef ds:uri="http://schemas.microsoft.com/office/infopath/2007/PartnerControls"/>
    <ds:schemaRef ds:uri="2e738f9a-aabc-43fa-ba56-f67ecbb3da8a"/>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530</TotalTime>
  <Words>2597</Words>
  <Application>Microsoft Office PowerPoint</Application>
  <PresentationFormat>On-screen Show (16:9)</PresentationFormat>
  <Paragraphs>286</Paragraphs>
  <Slides>32</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Courier New</vt:lpstr>
      <vt:lpstr>Lato</vt:lpstr>
      <vt:lpstr>Lato Black</vt:lpstr>
      <vt:lpstr>Söhne</vt:lpstr>
      <vt:lpstr>Source Sans Pro</vt:lpstr>
      <vt:lpstr>Office Theme</vt:lpstr>
      <vt:lpstr>WISE: What's New for 2024-2025?</vt:lpstr>
      <vt:lpstr>Agenda</vt:lpstr>
      <vt:lpstr>WISEid</vt:lpstr>
      <vt:lpstr>WISEstaff</vt:lpstr>
      <vt:lpstr>WISEdata: Overall Updates</vt:lpstr>
      <vt:lpstr>Membership Reporting</vt:lpstr>
      <vt:lpstr>CTE Reporting: CTE Departments (1of 2)</vt:lpstr>
      <vt:lpstr>CTE Reporting: CTE Departments (2 of 2)</vt:lpstr>
      <vt:lpstr>CTE Reporting: WBL (1 of 2)</vt:lpstr>
      <vt:lpstr>CTE Reporting: WBL (2 of 2)</vt:lpstr>
      <vt:lpstr>Parent/Guardian Reporting (1 of 2)</vt:lpstr>
      <vt:lpstr>Parent/Guardian Reporting (2 of 2)</vt:lpstr>
      <vt:lpstr>Student Demographic Reporting</vt:lpstr>
      <vt:lpstr>Roster Reporting</vt:lpstr>
      <vt:lpstr>Roster Reporting: New Courses</vt:lpstr>
      <vt:lpstr>Staff Identity Integration</vt:lpstr>
      <vt:lpstr>Address Verification &amp; Geocoding</vt:lpstr>
      <vt:lpstr>Courses Page</vt:lpstr>
      <vt:lpstr>Overlapping Enrollment Page (1 of 2)</vt:lpstr>
      <vt:lpstr>Overlapping Enrollment Page (2 of 2)</vt:lpstr>
      <vt:lpstr>Home Page</vt:lpstr>
      <vt:lpstr>New Look for the Home and Data Quality Pages  Released</vt:lpstr>
      <vt:lpstr>Tag for Validation Messages</vt:lpstr>
      <vt:lpstr>Migrant Status (1 of 2)</vt:lpstr>
      <vt:lpstr>Migrant Status (2 of 2)</vt:lpstr>
      <vt:lpstr>WISEdash Public – Past Year</vt:lpstr>
      <vt:lpstr>WISEdash Public - Upcoming</vt:lpstr>
      <vt:lpstr>WISEdash for Districts – Past Year</vt:lpstr>
      <vt:lpstr>WISEdash for Districts - Upcoming</vt:lpstr>
      <vt:lpstr>New Legislation</vt:lpstr>
      <vt:lpstr>School Directory</vt:lpstr>
      <vt:lpstr>Questions?</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Stringfellow, Kina F. DPI</cp:lastModifiedBy>
  <cp:revision>17</cp:revision>
  <dcterms:created xsi:type="dcterms:W3CDTF">2016-02-23T19:34:17Z</dcterms:created>
  <dcterms:modified xsi:type="dcterms:W3CDTF">2024-02-29T22:05:29Z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B02DF492-5F90-49DF-8955-653752EDDF8C</vt:lpwstr>
  </property>
  <property fmtid="{D5CDD505-2E9C-101B-9397-08002B2CF9AE}" pid="5" name="ArticulatePath">
    <vt:lpwstr>https://widpiprd.sharepoint.com/sites/M365CG-WISEdataConference/Shared Documents/General/2024 WISEdata Conference/Slide Decks/WISE_What's New for 2024-2025</vt:lpwstr>
  </property>
  <property fmtid="{D5CDD505-2E9C-101B-9397-08002B2CF9AE}" pid="6" name="_MarkAsFinal">
    <vt:bool>true</vt:bool>
  </property>
  <property fmtid="{D5CDD505-2E9C-101B-9397-08002B2CF9AE}" pid="7" name="Order">
    <vt:r8>52200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