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comments/modernComment_134_47CF3186.xml" ContentType="application/vnd.ms-powerpoint.comment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49"/>
  </p:notesMasterIdLst>
  <p:sldIdLst>
    <p:sldId id="257" r:id="rId5"/>
    <p:sldId id="268" r:id="rId6"/>
    <p:sldId id="322" r:id="rId7"/>
    <p:sldId id="354" r:id="rId8"/>
    <p:sldId id="407" r:id="rId9"/>
    <p:sldId id="355" r:id="rId10"/>
    <p:sldId id="357" r:id="rId11"/>
    <p:sldId id="373" r:id="rId12"/>
    <p:sldId id="363" r:id="rId13"/>
    <p:sldId id="408" r:id="rId14"/>
    <p:sldId id="323" r:id="rId15"/>
    <p:sldId id="358" r:id="rId16"/>
    <p:sldId id="325" r:id="rId17"/>
    <p:sldId id="324" r:id="rId18"/>
    <p:sldId id="359" r:id="rId19"/>
    <p:sldId id="360" r:id="rId20"/>
    <p:sldId id="361" r:id="rId21"/>
    <p:sldId id="362" r:id="rId22"/>
    <p:sldId id="364" r:id="rId23"/>
    <p:sldId id="365" r:id="rId24"/>
    <p:sldId id="366" r:id="rId25"/>
    <p:sldId id="367" r:id="rId26"/>
    <p:sldId id="368" r:id="rId27"/>
    <p:sldId id="369" r:id="rId28"/>
    <p:sldId id="372" r:id="rId29"/>
    <p:sldId id="370" r:id="rId30"/>
    <p:sldId id="371" r:id="rId31"/>
    <p:sldId id="374" r:id="rId32"/>
    <p:sldId id="330" r:id="rId33"/>
    <p:sldId id="339" r:id="rId34"/>
    <p:sldId id="395" r:id="rId35"/>
    <p:sldId id="402" r:id="rId36"/>
    <p:sldId id="403" r:id="rId37"/>
    <p:sldId id="404" r:id="rId38"/>
    <p:sldId id="405" r:id="rId39"/>
    <p:sldId id="406" r:id="rId40"/>
    <p:sldId id="307" r:id="rId41"/>
    <p:sldId id="308" r:id="rId42"/>
    <p:sldId id="375" r:id="rId43"/>
    <p:sldId id="376" r:id="rId44"/>
    <p:sldId id="348" r:id="rId45"/>
    <p:sldId id="349" r:id="rId46"/>
    <p:sldId id="319" r:id="rId47"/>
    <p:sldId id="297" r:id="rId48"/>
  </p:sldIdLst>
  <p:sldSz cx="9144000" cy="5143500" type="screen16x9"/>
  <p:notesSz cx="6858000" cy="9144000"/>
  <p:custDataLst>
    <p:tags r:id="rId50"/>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074125-CE0C-3B69-6D77-79D855427498}" name="Mueller, Brittany A.   DPI" initials="BM" userId="S::Brittany.Mueller@dpi.wi.gov::1c636fe5-da7a-488a-a5c9-e6e7995610a5" providerId="AD"/>
  <p188:author id="{CE476174-F6F9-E79F-9D63-196DD4C6C187}" name="Mueller, Brittany A.   DPI" initials="MD" userId="S::brittany.mueller@dpi.wi.gov::1c636fe5-da7a-488a-a5c9-e6e7995610a5" providerId="AD"/>
  <p188:author id="{7D4A0A8A-642E-40FD-18B7-38A60F85BF37}" name="Perry, Jeffery S.   DPI" initials="" userId="S::Jeffery.Perry@dpi.wi.gov::d9f3693c-2d08-47e2-b5b3-4863944d0432" providerId="AD"/>
  <p188:author id="{0B1EC9BE-9166-75D3-34D2-09F52815F514}" name="Koontz, Gabrielle E.   DPI" initials="GK" userId="S::Gabrielle.Koontz@dpi.wi.gov::0e87dca7-9c85-4686-81de-6667c53879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9A9ADE"/>
    <a:srgbClr val="009999"/>
    <a:srgbClr val="B3FFFF"/>
    <a:srgbClr val="F2F8EC"/>
    <a:srgbClr val="DBECCC"/>
    <a:srgbClr val="262087"/>
    <a:srgbClr val="0066CC"/>
    <a:srgbClr val="0099CC"/>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FBE5D6-1577-4601-B78E-52EF8A295133}" v="4" dt="2024-02-26T15:58:19.175"/>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135" d="100"/>
          <a:sy n="135" d="100"/>
        </p:scale>
        <p:origin x="444" y="120"/>
      </p:cViewPr>
      <p:guideLst>
        <p:guide pos="2880"/>
        <p:guide orient="horz" pos="2358"/>
        <p:guide orient="horz" pos="2868"/>
        <p:guide pos="2863"/>
        <p:guide pos="2856"/>
      </p:guideLst>
    </p:cSldViewPr>
  </p:slideViewPr>
  <p:outlineViewPr>
    <p:cViewPr>
      <p:scale>
        <a:sx n="33" d="100"/>
        <a:sy n="33" d="100"/>
      </p:scale>
      <p:origin x="0" y="-1698"/>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ller, Brittany A.   DPI" userId="S::brittany.mueller@dpi.wi.gov::1c636fe5-da7a-488a-a5c9-e6e7995610a5" providerId="AD" clId="Web-{07F62D76-1F75-3353-6550-8D49C2F90F97}"/>
    <pc:docChg chg="modSld">
      <pc:chgData name="Mueller, Brittany A.   DPI" userId="S::brittany.mueller@dpi.wi.gov::1c636fe5-da7a-488a-a5c9-e6e7995610a5" providerId="AD" clId="Web-{07F62D76-1F75-3353-6550-8D49C2F90F97}" dt="2024-02-22T19:27:04.318" v="11"/>
      <pc:docMkLst>
        <pc:docMk/>
      </pc:docMkLst>
      <pc:sldChg chg="modSp modCm">
        <pc:chgData name="Mueller, Brittany A.   DPI" userId="S::brittany.mueller@dpi.wi.gov::1c636fe5-da7a-488a-a5c9-e6e7995610a5" providerId="AD" clId="Web-{07F62D76-1F75-3353-6550-8D49C2F90F97}" dt="2024-02-22T19:27:04.318" v="11"/>
        <pc:sldMkLst>
          <pc:docMk/>
          <pc:sldMk cId="1204760966" sldId="308"/>
        </pc:sldMkLst>
        <pc:spChg chg="mod">
          <ac:chgData name="Mueller, Brittany A.   DPI" userId="S::brittany.mueller@dpi.wi.gov::1c636fe5-da7a-488a-a5c9-e6e7995610a5" providerId="AD" clId="Web-{07F62D76-1F75-3353-6550-8D49C2F90F97}" dt="2024-02-22T19:26:48.192" v="9" actId="20577"/>
          <ac:spMkLst>
            <pc:docMk/>
            <pc:sldMk cId="1204760966" sldId="308"/>
            <ac:spMk id="5" creationId="{B0E1BB4D-C039-CA1B-1575-D4E3F7084CDE}"/>
          </ac:spMkLst>
        </pc:spChg>
        <pc:extLst>
          <p:ext xmlns:p="http://schemas.openxmlformats.org/presentationml/2006/main" uri="{D6D511B9-2390-475A-947B-AFAB55BFBCF1}">
            <pc226:cmChg xmlns:pc226="http://schemas.microsoft.com/office/powerpoint/2022/06/main/command" chg="mod">
              <pc226:chgData name="Mueller, Brittany A.   DPI" userId="S::brittany.mueller@dpi.wi.gov::1c636fe5-da7a-488a-a5c9-e6e7995610a5" providerId="AD" clId="Web-{07F62D76-1F75-3353-6550-8D49C2F90F97}" dt="2024-02-22T19:27:04.318" v="11"/>
              <pc2:cmMkLst xmlns:pc2="http://schemas.microsoft.com/office/powerpoint/2019/9/main/command">
                <pc:docMk/>
                <pc:sldMk cId="1204760966" sldId="308"/>
                <pc2:cmMk id="{FFC37FB7-9B10-46D2-A90A-5CC8B7840603}"/>
              </pc2:cmMkLst>
              <pc226:cmRplyChg chg="add">
                <pc226:chgData name="Mueller, Brittany A.   DPI" userId="S::brittany.mueller@dpi.wi.gov::1c636fe5-da7a-488a-a5c9-e6e7995610a5" providerId="AD" clId="Web-{07F62D76-1F75-3353-6550-8D49C2F90F97}" dt="2024-02-22T19:26:56.614" v="10"/>
                <pc2:cmRplyMkLst xmlns:pc2="http://schemas.microsoft.com/office/powerpoint/2019/9/main/command">
                  <pc:docMk/>
                  <pc:sldMk cId="1204760966" sldId="308"/>
                  <pc2:cmMk id="{FFC37FB7-9B10-46D2-A90A-5CC8B7840603}"/>
                  <pc2:cmRplyMk id="{BEDA2E3C-0636-4169-BB6D-7FAC6544FA8D}"/>
                </pc2:cmRplyMkLst>
              </pc226:cmRplyChg>
            </pc226:cmChg>
          </p:ext>
        </pc:extLst>
      </pc:sldChg>
    </pc:docChg>
  </pc:docChgLst>
  <pc:docChgLst>
    <pc:chgData name="Stringfellow, Kina F. DPI" userId="002858cf-6d8d-4f58-b096-3c8ddc1070aa" providerId="ADAL" clId="{B4FBE5D6-1577-4601-B78E-52EF8A295133}"/>
    <pc:docChg chg="undo custSel addSld delSld modSld replTag delTag">
      <pc:chgData name="Stringfellow, Kina F. DPI" userId="002858cf-6d8d-4f58-b096-3c8ddc1070aa" providerId="ADAL" clId="{B4FBE5D6-1577-4601-B78E-52EF8A295133}" dt="2024-02-26T15:57:58.916" v="2646"/>
      <pc:docMkLst>
        <pc:docMk/>
      </pc:docMkLst>
      <pc:sldChg chg="replTag delTag">
        <pc:chgData name="Stringfellow, Kina F. DPI" userId="002858cf-6d8d-4f58-b096-3c8ddc1070aa" providerId="ADAL" clId="{B4FBE5D6-1577-4601-B78E-52EF8A295133}" dt="2024-02-26T15:57:24.037" v="2621"/>
        <pc:sldMkLst>
          <pc:docMk/>
          <pc:sldMk cId="4185322060" sldId="257"/>
        </pc:sldMkLst>
      </pc:sldChg>
      <pc:sldChg chg="delSp modSp mod replTag delTag">
        <pc:chgData name="Stringfellow, Kina F. DPI" userId="002858cf-6d8d-4f58-b096-3c8ddc1070aa" providerId="ADAL" clId="{B4FBE5D6-1577-4601-B78E-52EF8A295133}" dt="2024-02-26T15:57:51.596" v="2629"/>
        <pc:sldMkLst>
          <pc:docMk/>
          <pc:sldMk cId="1833032871" sldId="268"/>
        </pc:sldMkLst>
        <pc:spChg chg="del mod">
          <ac:chgData name="Stringfellow, Kina F. DPI" userId="002858cf-6d8d-4f58-b096-3c8ddc1070aa" providerId="ADAL" clId="{B4FBE5D6-1577-4601-B78E-52EF8A295133}" dt="2024-02-19T21:16:20.651" v="1418" actId="478"/>
          <ac:spMkLst>
            <pc:docMk/>
            <pc:sldMk cId="1833032871" sldId="268"/>
            <ac:spMk id="4" creationId="{F224267D-038B-2479-F5D2-E23F776A7A37}"/>
          </ac:spMkLst>
        </pc:spChg>
        <pc:spChg chg="mod">
          <ac:chgData name="Stringfellow, Kina F. DPI" userId="002858cf-6d8d-4f58-b096-3c8ddc1070aa" providerId="ADAL" clId="{B4FBE5D6-1577-4601-B78E-52EF8A295133}" dt="2024-02-19T21:08:54.619" v="1198" actId="33553"/>
          <ac:spMkLst>
            <pc:docMk/>
            <pc:sldMk cId="1833032871" sldId="268"/>
            <ac:spMk id="5" creationId="{F004BB69-0E31-3108-3FC3-217C268C410B}"/>
          </ac:spMkLst>
        </pc:spChg>
        <pc:spChg chg="mod">
          <ac:chgData name="Stringfellow, Kina F. DPI" userId="002858cf-6d8d-4f58-b096-3c8ddc1070aa" providerId="ADAL" clId="{B4FBE5D6-1577-4601-B78E-52EF8A295133}" dt="2024-02-19T20:13:21.618" v="48" actId="14100"/>
          <ac:spMkLst>
            <pc:docMk/>
            <pc:sldMk cId="1833032871" sldId="268"/>
            <ac:spMk id="6" creationId="{BCC6FEC5-03D3-05AF-FAB5-BBFFAE9F5414}"/>
          </ac:spMkLst>
        </pc:spChg>
      </pc:sldChg>
      <pc:sldChg chg="add replTag delTag">
        <pc:chgData name="Stringfellow, Kina F. DPI" userId="002858cf-6d8d-4f58-b096-3c8ddc1070aa" providerId="ADAL" clId="{B4FBE5D6-1577-4601-B78E-52EF8A295133}" dt="2024-02-26T15:57:58.914" v="2644"/>
        <pc:sldMkLst>
          <pc:docMk/>
          <pc:sldMk cId="3728319369" sldId="297"/>
        </pc:sldMkLst>
      </pc:sldChg>
      <pc:sldChg chg="modSp mod replTag delTag">
        <pc:chgData name="Stringfellow, Kina F. DPI" userId="002858cf-6d8d-4f58-b096-3c8ddc1070aa" providerId="ADAL" clId="{B4FBE5D6-1577-4601-B78E-52EF8A295133}" dt="2024-02-19T21:15:55.986" v="1414"/>
        <pc:sldMkLst>
          <pc:docMk/>
          <pc:sldMk cId="1275984944" sldId="307"/>
        </pc:sldMkLst>
        <pc:spChg chg="mod">
          <ac:chgData name="Stringfellow, Kina F. DPI" userId="002858cf-6d8d-4f58-b096-3c8ddc1070aa" providerId="ADAL" clId="{B4FBE5D6-1577-4601-B78E-52EF8A295133}" dt="2024-02-19T21:15:51.701" v="1412"/>
          <ac:spMkLst>
            <pc:docMk/>
            <pc:sldMk cId="1275984944" sldId="307"/>
            <ac:spMk id="18" creationId="{F3CF5C76-0426-56A1-2013-CB1ED0F1A7D9}"/>
          </ac:spMkLst>
        </pc:spChg>
      </pc:sldChg>
      <pc:sldChg chg="modSp mod replTag delTag">
        <pc:chgData name="Stringfellow, Kina F. DPI" userId="002858cf-6d8d-4f58-b096-3c8ddc1070aa" providerId="ADAL" clId="{B4FBE5D6-1577-4601-B78E-52EF8A295133}" dt="2024-02-19T21:11:53.460" v="1318" actId="33553"/>
        <pc:sldMkLst>
          <pc:docMk/>
          <pc:sldMk cId="1204760966" sldId="308"/>
        </pc:sldMkLst>
        <pc:spChg chg="mod">
          <ac:chgData name="Stringfellow, Kina F. DPI" userId="002858cf-6d8d-4f58-b096-3c8ddc1070aa" providerId="ADAL" clId="{B4FBE5D6-1577-4601-B78E-52EF8A295133}" dt="2024-02-19T21:03:36.401" v="1028" actId="14100"/>
          <ac:spMkLst>
            <pc:docMk/>
            <pc:sldMk cId="1204760966" sldId="308"/>
            <ac:spMk id="3" creationId="{751A8568-C2BE-1839-37A8-C97F7B8382CA}"/>
          </ac:spMkLst>
        </pc:spChg>
        <pc:spChg chg="mod">
          <ac:chgData name="Stringfellow, Kina F. DPI" userId="002858cf-6d8d-4f58-b096-3c8ddc1070aa" providerId="ADAL" clId="{B4FBE5D6-1577-4601-B78E-52EF8A295133}" dt="2024-02-19T21:02:51.792" v="1013" actId="113"/>
          <ac:spMkLst>
            <pc:docMk/>
            <pc:sldMk cId="1204760966" sldId="308"/>
            <ac:spMk id="5" creationId="{B0E1BB4D-C039-CA1B-1575-D4E3F7084CDE}"/>
          </ac:spMkLst>
        </pc:spChg>
        <pc:spChg chg="mod">
          <ac:chgData name="Stringfellow, Kina F. DPI" userId="002858cf-6d8d-4f58-b096-3c8ddc1070aa" providerId="ADAL" clId="{B4FBE5D6-1577-4601-B78E-52EF8A295133}" dt="2024-02-19T21:11:53.460" v="1318" actId="33553"/>
          <ac:spMkLst>
            <pc:docMk/>
            <pc:sldMk cId="1204760966" sldId="308"/>
            <ac:spMk id="18" creationId="{F3CF5C76-0426-56A1-2013-CB1ED0F1A7D9}"/>
          </ac:spMkLst>
        </pc:spChg>
      </pc:sldChg>
      <pc:sldChg chg="modSp mod replTag delTag">
        <pc:chgData name="Stringfellow, Kina F. DPI" userId="002858cf-6d8d-4f58-b096-3c8ddc1070aa" providerId="ADAL" clId="{B4FBE5D6-1577-4601-B78E-52EF8A295133}" dt="2024-02-19T21:14:07.484" v="1367"/>
        <pc:sldMkLst>
          <pc:docMk/>
          <pc:sldMk cId="1163086184" sldId="319"/>
        </pc:sldMkLst>
        <pc:spChg chg="mod">
          <ac:chgData name="Stringfellow, Kina F. DPI" userId="002858cf-6d8d-4f58-b096-3c8ddc1070aa" providerId="ADAL" clId="{B4FBE5D6-1577-4601-B78E-52EF8A295133}" dt="2024-02-19T21:07:41.258" v="1109" actId="20577"/>
          <ac:spMkLst>
            <pc:docMk/>
            <pc:sldMk cId="1163086184" sldId="319"/>
            <ac:spMk id="3" creationId="{6752E93A-8F93-DCAB-CB99-3F77BB6A96FE}"/>
          </ac:spMkLst>
        </pc:spChg>
        <pc:spChg chg="mod">
          <ac:chgData name="Stringfellow, Kina F. DPI" userId="002858cf-6d8d-4f58-b096-3c8ddc1070aa" providerId="ADAL" clId="{B4FBE5D6-1577-4601-B78E-52EF8A295133}" dt="2024-02-19T21:14:07.484" v="1367"/>
          <ac:spMkLst>
            <pc:docMk/>
            <pc:sldMk cId="1163086184" sldId="319"/>
            <ac:spMk id="18" creationId="{F3CF5C76-0426-56A1-2013-CB1ED0F1A7D9}"/>
          </ac:spMkLst>
        </pc:spChg>
      </pc:sldChg>
      <pc:sldChg chg="modSp del replTag delTag">
        <pc:chgData name="Stringfellow, Kina F. DPI" userId="002858cf-6d8d-4f58-b096-3c8ddc1070aa" providerId="ADAL" clId="{B4FBE5D6-1577-4601-B78E-52EF8A295133}" dt="2024-02-26T15:57:57.830" v="2637" actId="47"/>
        <pc:sldMkLst>
          <pc:docMk/>
          <pc:sldMk cId="833476499" sldId="321"/>
        </pc:sldMkLst>
        <pc:spChg chg="mod">
          <ac:chgData name="Stringfellow, Kina F. DPI" userId="002858cf-6d8d-4f58-b096-3c8ddc1070aa" providerId="ADAL" clId="{B4FBE5D6-1577-4601-B78E-52EF8A295133}" dt="2024-02-19T21:13:14.426" v="1346" actId="20577"/>
          <ac:spMkLst>
            <pc:docMk/>
            <pc:sldMk cId="833476499" sldId="321"/>
            <ac:spMk id="3" creationId="{73713874-326F-6643-B809-2077DDBB1C2D}"/>
          </ac:spMkLst>
        </pc:spChg>
      </pc:sldChg>
      <pc:sldChg chg="delSp modSp mod replTag delTag">
        <pc:chgData name="Stringfellow, Kina F. DPI" userId="002858cf-6d8d-4f58-b096-3c8ddc1070aa" providerId="ADAL" clId="{B4FBE5D6-1577-4601-B78E-52EF8A295133}" dt="2024-02-19T21:16:36.613" v="1423" actId="1076"/>
        <pc:sldMkLst>
          <pc:docMk/>
          <pc:sldMk cId="3352190325" sldId="322"/>
        </pc:sldMkLst>
        <pc:spChg chg="mod">
          <ac:chgData name="Stringfellow, Kina F. DPI" userId="002858cf-6d8d-4f58-b096-3c8ddc1070aa" providerId="ADAL" clId="{B4FBE5D6-1577-4601-B78E-52EF8A295133}" dt="2024-02-19T20:15:41.866" v="134" actId="20577"/>
          <ac:spMkLst>
            <pc:docMk/>
            <pc:sldMk cId="3352190325" sldId="322"/>
            <ac:spMk id="2" creationId="{4F551E98-2AFE-94D5-ADA3-5098953B7905}"/>
          </ac:spMkLst>
        </pc:spChg>
        <pc:spChg chg="del">
          <ac:chgData name="Stringfellow, Kina F. DPI" userId="002858cf-6d8d-4f58-b096-3c8ddc1070aa" providerId="ADAL" clId="{B4FBE5D6-1577-4601-B78E-52EF8A295133}" dt="2024-02-19T21:16:31.379" v="1422" actId="478"/>
          <ac:spMkLst>
            <pc:docMk/>
            <pc:sldMk cId="3352190325" sldId="322"/>
            <ac:spMk id="4" creationId="{F224267D-038B-2479-F5D2-E23F776A7A37}"/>
          </ac:spMkLst>
        </pc:spChg>
        <pc:spChg chg="mod">
          <ac:chgData name="Stringfellow, Kina F. DPI" userId="002858cf-6d8d-4f58-b096-3c8ddc1070aa" providerId="ADAL" clId="{B4FBE5D6-1577-4601-B78E-52EF8A295133}" dt="2024-02-19T21:16:36.613" v="1423" actId="1076"/>
          <ac:spMkLst>
            <pc:docMk/>
            <pc:sldMk cId="3352190325" sldId="322"/>
            <ac:spMk id="5" creationId="{F004BB69-0E31-3108-3FC3-217C268C410B}"/>
          </ac:spMkLst>
        </pc:spChg>
      </pc:sldChg>
      <pc:sldChg chg="delSp modSp mod replTag delTag">
        <pc:chgData name="Stringfellow, Kina F. DPI" userId="002858cf-6d8d-4f58-b096-3c8ddc1070aa" providerId="ADAL" clId="{B4FBE5D6-1577-4601-B78E-52EF8A295133}" dt="2024-02-19T21:20:13.547" v="1468" actId="478"/>
        <pc:sldMkLst>
          <pc:docMk/>
          <pc:sldMk cId="568467641" sldId="323"/>
        </pc:sldMkLst>
        <pc:spChg chg="del mod">
          <ac:chgData name="Stringfellow, Kina F. DPI" userId="002858cf-6d8d-4f58-b096-3c8ddc1070aa" providerId="ADAL" clId="{B4FBE5D6-1577-4601-B78E-52EF8A295133}" dt="2024-02-19T21:20:13.547" v="1468" actId="478"/>
          <ac:spMkLst>
            <pc:docMk/>
            <pc:sldMk cId="568467641" sldId="323"/>
            <ac:spMk id="4" creationId="{F224267D-038B-2479-F5D2-E23F776A7A37}"/>
          </ac:spMkLst>
        </pc:spChg>
        <pc:spChg chg="mod">
          <ac:chgData name="Stringfellow, Kina F. DPI" userId="002858cf-6d8d-4f58-b096-3c8ddc1070aa" providerId="ADAL" clId="{B4FBE5D6-1577-4601-B78E-52EF8A295133}" dt="2024-02-19T21:09:35.992" v="1225" actId="33553"/>
          <ac:spMkLst>
            <pc:docMk/>
            <pc:sldMk cId="568467641" sldId="323"/>
            <ac:spMk id="5" creationId="{F004BB69-0E31-3108-3FC3-217C268C410B}"/>
          </ac:spMkLst>
        </pc:spChg>
        <pc:picChg chg="mod">
          <ac:chgData name="Stringfellow, Kina F. DPI" userId="002858cf-6d8d-4f58-b096-3c8ddc1070aa" providerId="ADAL" clId="{B4FBE5D6-1577-4601-B78E-52EF8A295133}" dt="2024-02-19T20:25:43.235" v="389" actId="1582"/>
          <ac:picMkLst>
            <pc:docMk/>
            <pc:sldMk cId="568467641" sldId="323"/>
            <ac:picMk id="7" creationId="{4140DC19-B674-C2B9-4242-D011E5B28048}"/>
          </ac:picMkLst>
        </pc:picChg>
      </pc:sldChg>
      <pc:sldChg chg="delSp modSp mod replTag delTag">
        <pc:chgData name="Stringfellow, Kina F. DPI" userId="002858cf-6d8d-4f58-b096-3c8ddc1070aa" providerId="ADAL" clId="{B4FBE5D6-1577-4601-B78E-52EF8A295133}" dt="2024-02-19T21:20:36.949" v="1480" actId="478"/>
        <pc:sldMkLst>
          <pc:docMk/>
          <pc:sldMk cId="2932414467" sldId="324"/>
        </pc:sldMkLst>
        <pc:spChg chg="mod">
          <ac:chgData name="Stringfellow, Kina F. DPI" userId="002858cf-6d8d-4f58-b096-3c8ddc1070aa" providerId="ADAL" clId="{B4FBE5D6-1577-4601-B78E-52EF8A295133}" dt="2024-02-19T20:42:34.195" v="626" actId="20577"/>
          <ac:spMkLst>
            <pc:docMk/>
            <pc:sldMk cId="2932414467" sldId="324"/>
            <ac:spMk id="2" creationId="{4F551E98-2AFE-94D5-ADA3-5098953B7905}"/>
          </ac:spMkLst>
        </pc:spChg>
        <pc:spChg chg="del mod">
          <ac:chgData name="Stringfellow, Kina F. DPI" userId="002858cf-6d8d-4f58-b096-3c8ddc1070aa" providerId="ADAL" clId="{B4FBE5D6-1577-4601-B78E-52EF8A295133}" dt="2024-02-19T21:20:36.949" v="1480" actId="478"/>
          <ac:spMkLst>
            <pc:docMk/>
            <pc:sldMk cId="2932414467" sldId="324"/>
            <ac:spMk id="4" creationId="{F224267D-038B-2479-F5D2-E23F776A7A37}"/>
          </ac:spMkLst>
        </pc:spChg>
        <pc:spChg chg="mod">
          <ac:chgData name="Stringfellow, Kina F. DPI" userId="002858cf-6d8d-4f58-b096-3c8ddc1070aa" providerId="ADAL" clId="{B4FBE5D6-1577-4601-B78E-52EF8A295133}" dt="2024-02-19T21:09:49.568" v="1234" actId="33553"/>
          <ac:spMkLst>
            <pc:docMk/>
            <pc:sldMk cId="2932414467" sldId="324"/>
            <ac:spMk id="5" creationId="{F004BB69-0E31-3108-3FC3-217C268C410B}"/>
          </ac:spMkLst>
        </pc:spChg>
      </pc:sldChg>
      <pc:sldChg chg="delSp modSp mod replTag delTag">
        <pc:chgData name="Stringfellow, Kina F. DPI" userId="002858cf-6d8d-4f58-b096-3c8ddc1070aa" providerId="ADAL" clId="{B4FBE5D6-1577-4601-B78E-52EF8A295133}" dt="2024-02-19T21:20:26.261" v="1476" actId="478"/>
        <pc:sldMkLst>
          <pc:docMk/>
          <pc:sldMk cId="2390149573" sldId="325"/>
        </pc:sldMkLst>
        <pc:spChg chg="mod">
          <ac:chgData name="Stringfellow, Kina F. DPI" userId="002858cf-6d8d-4f58-b096-3c8ddc1070aa" providerId="ADAL" clId="{B4FBE5D6-1577-4601-B78E-52EF8A295133}" dt="2024-02-19T20:42:29.644" v="621" actId="20577"/>
          <ac:spMkLst>
            <pc:docMk/>
            <pc:sldMk cId="2390149573" sldId="325"/>
            <ac:spMk id="2" creationId="{4F551E98-2AFE-94D5-ADA3-5098953B7905}"/>
          </ac:spMkLst>
        </pc:spChg>
        <pc:spChg chg="del mod">
          <ac:chgData name="Stringfellow, Kina F. DPI" userId="002858cf-6d8d-4f58-b096-3c8ddc1070aa" providerId="ADAL" clId="{B4FBE5D6-1577-4601-B78E-52EF8A295133}" dt="2024-02-19T21:20:26.261" v="1476" actId="478"/>
          <ac:spMkLst>
            <pc:docMk/>
            <pc:sldMk cId="2390149573" sldId="325"/>
            <ac:spMk id="4" creationId="{F224267D-038B-2479-F5D2-E23F776A7A37}"/>
          </ac:spMkLst>
        </pc:spChg>
        <pc:spChg chg="mod">
          <ac:chgData name="Stringfellow, Kina F. DPI" userId="002858cf-6d8d-4f58-b096-3c8ddc1070aa" providerId="ADAL" clId="{B4FBE5D6-1577-4601-B78E-52EF8A295133}" dt="2024-02-19T21:09:45.785" v="1231" actId="33553"/>
          <ac:spMkLst>
            <pc:docMk/>
            <pc:sldMk cId="2390149573" sldId="325"/>
            <ac:spMk id="5" creationId="{F004BB69-0E31-3108-3FC3-217C268C410B}"/>
          </ac:spMkLst>
        </pc:spChg>
      </pc:sldChg>
      <pc:sldChg chg="delSp modSp mod replTag delTag">
        <pc:chgData name="Stringfellow, Kina F. DPI" userId="002858cf-6d8d-4f58-b096-3c8ddc1070aa" providerId="ADAL" clId="{B4FBE5D6-1577-4601-B78E-52EF8A295133}" dt="2024-02-19T21:21:42.197" v="1546" actId="20577"/>
        <pc:sldMkLst>
          <pc:docMk/>
          <pc:sldMk cId="4204416126" sldId="330"/>
        </pc:sldMkLst>
        <pc:spChg chg="mod">
          <ac:chgData name="Stringfellow, Kina F. DPI" userId="002858cf-6d8d-4f58-b096-3c8ddc1070aa" providerId="ADAL" clId="{B4FBE5D6-1577-4601-B78E-52EF8A295133}" dt="2024-02-19T21:11:08.398" v="1291" actId="1076"/>
          <ac:spMkLst>
            <pc:docMk/>
            <pc:sldMk cId="4204416126" sldId="330"/>
            <ac:spMk id="2" creationId="{4F551E98-2AFE-94D5-ADA3-5098953B7905}"/>
          </ac:spMkLst>
        </pc:spChg>
        <pc:spChg chg="del mod">
          <ac:chgData name="Stringfellow, Kina F. DPI" userId="002858cf-6d8d-4f58-b096-3c8ddc1070aa" providerId="ADAL" clId="{B4FBE5D6-1577-4601-B78E-52EF8A295133}" dt="2024-02-19T21:21:37.849" v="1542" actId="478"/>
          <ac:spMkLst>
            <pc:docMk/>
            <pc:sldMk cId="4204416126" sldId="330"/>
            <ac:spMk id="4" creationId="{F224267D-038B-2479-F5D2-E23F776A7A37}"/>
          </ac:spMkLst>
        </pc:spChg>
        <pc:spChg chg="mod">
          <ac:chgData name="Stringfellow, Kina F. DPI" userId="002858cf-6d8d-4f58-b096-3c8ddc1070aa" providerId="ADAL" clId="{B4FBE5D6-1577-4601-B78E-52EF8A295133}" dt="2024-02-19T21:21:42.197" v="1546" actId="20577"/>
          <ac:spMkLst>
            <pc:docMk/>
            <pc:sldMk cId="4204416126" sldId="330"/>
            <ac:spMk id="5" creationId="{F004BB69-0E31-3108-3FC3-217C268C410B}"/>
          </ac:spMkLst>
        </pc:spChg>
        <pc:spChg chg="del mod">
          <ac:chgData name="Stringfellow, Kina F. DPI" userId="002858cf-6d8d-4f58-b096-3c8ddc1070aa" providerId="ADAL" clId="{B4FBE5D6-1577-4601-B78E-52EF8A295133}" dt="2024-02-19T21:11:05.098" v="1290" actId="478"/>
          <ac:spMkLst>
            <pc:docMk/>
            <pc:sldMk cId="4204416126" sldId="330"/>
            <ac:spMk id="6" creationId="{BCC6FEC5-03D3-05AF-FAB5-BBFFAE9F5414}"/>
          </ac:spMkLst>
        </pc:spChg>
      </pc:sldChg>
      <pc:sldChg chg="addSp delSp modSp mod replTag delTag">
        <pc:chgData name="Stringfellow, Kina F. DPI" userId="002858cf-6d8d-4f58-b096-3c8ddc1070aa" providerId="ADAL" clId="{B4FBE5D6-1577-4601-B78E-52EF8A295133}" dt="2024-02-19T21:21:46.100" v="1550" actId="478"/>
        <pc:sldMkLst>
          <pc:docMk/>
          <pc:sldMk cId="1245044609" sldId="339"/>
        </pc:sldMkLst>
        <pc:spChg chg="mod">
          <ac:chgData name="Stringfellow, Kina F. DPI" userId="002858cf-6d8d-4f58-b096-3c8ddc1070aa" providerId="ADAL" clId="{B4FBE5D6-1577-4601-B78E-52EF8A295133}" dt="2024-02-19T20:54:30.447" v="753" actId="2710"/>
          <ac:spMkLst>
            <pc:docMk/>
            <pc:sldMk cId="1245044609" sldId="339"/>
            <ac:spMk id="2" creationId="{4F551E98-2AFE-94D5-ADA3-5098953B7905}"/>
          </ac:spMkLst>
        </pc:spChg>
        <pc:spChg chg="del mod">
          <ac:chgData name="Stringfellow, Kina F. DPI" userId="002858cf-6d8d-4f58-b096-3c8ddc1070aa" providerId="ADAL" clId="{B4FBE5D6-1577-4601-B78E-52EF8A295133}" dt="2024-02-19T21:21:46.100" v="1550" actId="478"/>
          <ac:spMkLst>
            <pc:docMk/>
            <pc:sldMk cId="1245044609" sldId="339"/>
            <ac:spMk id="4" creationId="{F224267D-038B-2479-F5D2-E23F776A7A37}"/>
          </ac:spMkLst>
        </pc:spChg>
        <pc:spChg chg="mod">
          <ac:chgData name="Stringfellow, Kina F. DPI" userId="002858cf-6d8d-4f58-b096-3c8ddc1070aa" providerId="ADAL" clId="{B4FBE5D6-1577-4601-B78E-52EF8A295133}" dt="2024-02-19T21:11:14.701" v="1294" actId="33553"/>
          <ac:spMkLst>
            <pc:docMk/>
            <pc:sldMk cId="1245044609" sldId="339"/>
            <ac:spMk id="5" creationId="{F004BB69-0E31-3108-3FC3-217C268C410B}"/>
          </ac:spMkLst>
        </pc:spChg>
        <pc:spChg chg="del mod">
          <ac:chgData name="Stringfellow, Kina F. DPI" userId="002858cf-6d8d-4f58-b096-3c8ddc1070aa" providerId="ADAL" clId="{B4FBE5D6-1577-4601-B78E-52EF8A295133}" dt="2024-02-19T20:54:06.076" v="746" actId="478"/>
          <ac:spMkLst>
            <pc:docMk/>
            <pc:sldMk cId="1245044609" sldId="339"/>
            <ac:spMk id="6" creationId="{BCC6FEC5-03D3-05AF-FAB5-BBFFAE9F5414}"/>
          </ac:spMkLst>
        </pc:spChg>
        <pc:spChg chg="add del mod">
          <ac:chgData name="Stringfellow, Kina F. DPI" userId="002858cf-6d8d-4f58-b096-3c8ddc1070aa" providerId="ADAL" clId="{B4FBE5D6-1577-4601-B78E-52EF8A295133}" dt="2024-02-19T20:54:09.770" v="747" actId="478"/>
          <ac:spMkLst>
            <pc:docMk/>
            <pc:sldMk cId="1245044609" sldId="339"/>
            <ac:spMk id="7" creationId="{98238643-B3AB-747D-8B35-18704C0CF318}"/>
          </ac:spMkLst>
        </pc:spChg>
      </pc:sldChg>
      <pc:sldChg chg="modSp mod replTag delTag">
        <pc:chgData name="Stringfellow, Kina F. DPI" userId="002858cf-6d8d-4f58-b096-3c8ddc1070aa" providerId="ADAL" clId="{B4FBE5D6-1577-4601-B78E-52EF8A295133}" dt="2024-02-19T21:14:33.523" v="1378"/>
        <pc:sldMkLst>
          <pc:docMk/>
          <pc:sldMk cId="3958114614" sldId="348"/>
        </pc:sldMkLst>
        <pc:spChg chg="mod">
          <ac:chgData name="Stringfellow, Kina F. DPI" userId="002858cf-6d8d-4f58-b096-3c8ddc1070aa" providerId="ADAL" clId="{B4FBE5D6-1577-4601-B78E-52EF8A295133}" dt="2024-02-19T21:05:47.303" v="1075" actId="1076"/>
          <ac:spMkLst>
            <pc:docMk/>
            <pc:sldMk cId="3958114614" sldId="348"/>
            <ac:spMk id="3" creationId="{751A8568-C2BE-1839-37A8-C97F7B8382CA}"/>
          </ac:spMkLst>
        </pc:spChg>
        <pc:spChg chg="mod">
          <ac:chgData name="Stringfellow, Kina F. DPI" userId="002858cf-6d8d-4f58-b096-3c8ddc1070aa" providerId="ADAL" clId="{B4FBE5D6-1577-4601-B78E-52EF8A295133}" dt="2024-02-19T21:06:10.215" v="1080" actId="1076"/>
          <ac:spMkLst>
            <pc:docMk/>
            <pc:sldMk cId="3958114614" sldId="348"/>
            <ac:spMk id="5" creationId="{B0E1BB4D-C039-CA1B-1575-D4E3F7084CDE}"/>
          </ac:spMkLst>
        </pc:spChg>
        <pc:spChg chg="mod">
          <ac:chgData name="Stringfellow, Kina F. DPI" userId="002858cf-6d8d-4f58-b096-3c8ddc1070aa" providerId="ADAL" clId="{B4FBE5D6-1577-4601-B78E-52EF8A295133}" dt="2024-02-19T21:14:33.523" v="1378"/>
          <ac:spMkLst>
            <pc:docMk/>
            <pc:sldMk cId="3958114614" sldId="348"/>
            <ac:spMk id="18" creationId="{F3CF5C76-0426-56A1-2013-CB1ED0F1A7D9}"/>
          </ac:spMkLst>
        </pc:spChg>
      </pc:sldChg>
      <pc:sldChg chg="modSp mod replTag delTag">
        <pc:chgData name="Stringfellow, Kina F. DPI" userId="002858cf-6d8d-4f58-b096-3c8ddc1070aa" providerId="ADAL" clId="{B4FBE5D6-1577-4601-B78E-52EF8A295133}" dt="2024-02-19T21:14:01.055" v="1362"/>
        <pc:sldMkLst>
          <pc:docMk/>
          <pc:sldMk cId="958959400" sldId="349"/>
        </pc:sldMkLst>
        <pc:spChg chg="mod">
          <ac:chgData name="Stringfellow, Kina F. DPI" userId="002858cf-6d8d-4f58-b096-3c8ddc1070aa" providerId="ADAL" clId="{B4FBE5D6-1577-4601-B78E-52EF8A295133}" dt="2024-02-19T21:06:51.101" v="1097" actId="14100"/>
          <ac:spMkLst>
            <pc:docMk/>
            <pc:sldMk cId="958959400" sldId="349"/>
            <ac:spMk id="3" creationId="{751A8568-C2BE-1839-37A8-C97F7B8382CA}"/>
          </ac:spMkLst>
        </pc:spChg>
        <pc:spChg chg="mod">
          <ac:chgData name="Stringfellow, Kina F. DPI" userId="002858cf-6d8d-4f58-b096-3c8ddc1070aa" providerId="ADAL" clId="{B4FBE5D6-1577-4601-B78E-52EF8A295133}" dt="2024-02-19T21:07:00.435" v="1099" actId="404"/>
          <ac:spMkLst>
            <pc:docMk/>
            <pc:sldMk cId="958959400" sldId="349"/>
            <ac:spMk id="5" creationId="{B0E1BB4D-C039-CA1B-1575-D4E3F7084CDE}"/>
          </ac:spMkLst>
        </pc:spChg>
        <pc:spChg chg="mod">
          <ac:chgData name="Stringfellow, Kina F. DPI" userId="002858cf-6d8d-4f58-b096-3c8ddc1070aa" providerId="ADAL" clId="{B4FBE5D6-1577-4601-B78E-52EF8A295133}" dt="2024-02-19T21:14:01.055" v="1362"/>
          <ac:spMkLst>
            <pc:docMk/>
            <pc:sldMk cId="958959400" sldId="349"/>
            <ac:spMk id="18" creationId="{F3CF5C76-0426-56A1-2013-CB1ED0F1A7D9}"/>
          </ac:spMkLst>
        </pc:spChg>
      </pc:sldChg>
      <pc:sldChg chg="modSp del mod replTag delTag">
        <pc:chgData name="Stringfellow, Kina F. DPI" userId="002858cf-6d8d-4f58-b096-3c8ddc1070aa" providerId="ADAL" clId="{B4FBE5D6-1577-4601-B78E-52EF8A295133}" dt="2024-02-26T15:57:58.912" v="2642" actId="47"/>
        <pc:sldMkLst>
          <pc:docMk/>
          <pc:sldMk cId="2332208971" sldId="353"/>
        </pc:sldMkLst>
        <pc:spChg chg="mod">
          <ac:chgData name="Stringfellow, Kina F. DPI" userId="002858cf-6d8d-4f58-b096-3c8ddc1070aa" providerId="ADAL" clId="{B4FBE5D6-1577-4601-B78E-52EF8A295133}" dt="2024-02-19T21:07:59.673" v="1133" actId="20577"/>
          <ac:spMkLst>
            <pc:docMk/>
            <pc:sldMk cId="2332208971" sldId="353"/>
            <ac:spMk id="2" creationId="{F8DB2080-1EEC-A84E-AA07-B8BE52A29F42}"/>
          </ac:spMkLst>
        </pc:spChg>
        <pc:spChg chg="mod">
          <ac:chgData name="Stringfellow, Kina F. DPI" userId="002858cf-6d8d-4f58-b096-3c8ddc1070aa" providerId="ADAL" clId="{B4FBE5D6-1577-4601-B78E-52EF8A295133}" dt="2024-02-19T21:13:23.952" v="1349"/>
          <ac:spMkLst>
            <pc:docMk/>
            <pc:sldMk cId="2332208971" sldId="353"/>
            <ac:spMk id="3" creationId="{73713874-326F-6643-B809-2077DDBB1C2D}"/>
          </ac:spMkLst>
        </pc:spChg>
        <pc:spChg chg="mod">
          <ac:chgData name="Stringfellow, Kina F. DPI" userId="002858cf-6d8d-4f58-b096-3c8ddc1070aa" providerId="ADAL" clId="{B4FBE5D6-1577-4601-B78E-52EF8A295133}" dt="2024-02-19T21:08:29.761" v="1193" actId="20577"/>
          <ac:spMkLst>
            <pc:docMk/>
            <pc:sldMk cId="2332208971" sldId="353"/>
            <ac:spMk id="5" creationId="{8314D718-9715-90DB-688D-AE9D58841284}"/>
          </ac:spMkLst>
        </pc:spChg>
      </pc:sldChg>
      <pc:sldChg chg="delSp modSp mod replTag delTag">
        <pc:chgData name="Stringfellow, Kina F. DPI" userId="002858cf-6d8d-4f58-b096-3c8ddc1070aa" providerId="ADAL" clId="{B4FBE5D6-1577-4601-B78E-52EF8A295133}" dt="2024-02-19T21:16:45.706" v="1427" actId="478"/>
        <pc:sldMkLst>
          <pc:docMk/>
          <pc:sldMk cId="518748231" sldId="354"/>
        </pc:sldMkLst>
        <pc:spChg chg="mod">
          <ac:chgData name="Stringfellow, Kina F. DPI" userId="002858cf-6d8d-4f58-b096-3c8ddc1070aa" providerId="ADAL" clId="{B4FBE5D6-1577-4601-B78E-52EF8A295133}" dt="2024-02-19T20:18:20.964" v="226" actId="20577"/>
          <ac:spMkLst>
            <pc:docMk/>
            <pc:sldMk cId="518748231" sldId="354"/>
            <ac:spMk id="2" creationId="{4F551E98-2AFE-94D5-ADA3-5098953B7905}"/>
          </ac:spMkLst>
        </pc:spChg>
        <pc:spChg chg="del mod">
          <ac:chgData name="Stringfellow, Kina F. DPI" userId="002858cf-6d8d-4f58-b096-3c8ddc1070aa" providerId="ADAL" clId="{B4FBE5D6-1577-4601-B78E-52EF8A295133}" dt="2024-02-19T21:16:45.706" v="1427" actId="478"/>
          <ac:spMkLst>
            <pc:docMk/>
            <pc:sldMk cId="518748231" sldId="354"/>
            <ac:spMk id="4" creationId="{F224267D-038B-2479-F5D2-E23F776A7A37}"/>
          </ac:spMkLst>
        </pc:spChg>
        <pc:spChg chg="mod">
          <ac:chgData name="Stringfellow, Kina F. DPI" userId="002858cf-6d8d-4f58-b096-3c8ddc1070aa" providerId="ADAL" clId="{B4FBE5D6-1577-4601-B78E-52EF8A295133}" dt="2024-02-19T21:09:03.705" v="1204" actId="33553"/>
          <ac:spMkLst>
            <pc:docMk/>
            <pc:sldMk cId="518748231" sldId="354"/>
            <ac:spMk id="5" creationId="{F004BB69-0E31-3108-3FC3-217C268C410B}"/>
          </ac:spMkLst>
        </pc:spChg>
      </pc:sldChg>
      <pc:sldChg chg="delSp modSp mod replTag delTag">
        <pc:chgData name="Stringfellow, Kina F. DPI" userId="002858cf-6d8d-4f58-b096-3c8ddc1070aa" providerId="ADAL" clId="{B4FBE5D6-1577-4601-B78E-52EF8A295133}" dt="2024-02-19T21:19:43.299" v="1448" actId="478"/>
        <pc:sldMkLst>
          <pc:docMk/>
          <pc:sldMk cId="2394999230" sldId="355"/>
        </pc:sldMkLst>
        <pc:spChg chg="mod">
          <ac:chgData name="Stringfellow, Kina F. DPI" userId="002858cf-6d8d-4f58-b096-3c8ddc1070aa" providerId="ADAL" clId="{B4FBE5D6-1577-4601-B78E-52EF8A295133}" dt="2024-02-19T20:19:35.698" v="249" actId="948"/>
          <ac:spMkLst>
            <pc:docMk/>
            <pc:sldMk cId="2394999230" sldId="355"/>
            <ac:spMk id="2" creationId="{4F551E98-2AFE-94D5-ADA3-5098953B7905}"/>
          </ac:spMkLst>
        </pc:spChg>
        <pc:spChg chg="del mod">
          <ac:chgData name="Stringfellow, Kina F. DPI" userId="002858cf-6d8d-4f58-b096-3c8ddc1070aa" providerId="ADAL" clId="{B4FBE5D6-1577-4601-B78E-52EF8A295133}" dt="2024-02-19T21:19:43.299" v="1448" actId="478"/>
          <ac:spMkLst>
            <pc:docMk/>
            <pc:sldMk cId="2394999230" sldId="355"/>
            <ac:spMk id="4" creationId="{F224267D-038B-2479-F5D2-E23F776A7A37}"/>
          </ac:spMkLst>
        </pc:spChg>
        <pc:spChg chg="mod">
          <ac:chgData name="Stringfellow, Kina F. DPI" userId="002858cf-6d8d-4f58-b096-3c8ddc1070aa" providerId="ADAL" clId="{B4FBE5D6-1577-4601-B78E-52EF8A295133}" dt="2024-02-19T21:09:14.686" v="1210" actId="33553"/>
          <ac:spMkLst>
            <pc:docMk/>
            <pc:sldMk cId="2394999230" sldId="355"/>
            <ac:spMk id="5" creationId="{F004BB69-0E31-3108-3FC3-217C268C410B}"/>
          </ac:spMkLst>
        </pc:spChg>
      </pc:sldChg>
      <pc:sldChg chg="addSp delSp modSp mod replTag delTag">
        <pc:chgData name="Stringfellow, Kina F. DPI" userId="002858cf-6d8d-4f58-b096-3c8ddc1070aa" providerId="ADAL" clId="{B4FBE5D6-1577-4601-B78E-52EF8A295133}" dt="2024-02-19T21:19:50.055" v="1452" actId="478"/>
        <pc:sldMkLst>
          <pc:docMk/>
          <pc:sldMk cId="1411793497" sldId="357"/>
        </pc:sldMkLst>
        <pc:spChg chg="mod">
          <ac:chgData name="Stringfellow, Kina F. DPI" userId="002858cf-6d8d-4f58-b096-3c8ddc1070aa" providerId="ADAL" clId="{B4FBE5D6-1577-4601-B78E-52EF8A295133}" dt="2024-02-19T20:21:12.119" v="269" actId="14100"/>
          <ac:spMkLst>
            <pc:docMk/>
            <pc:sldMk cId="1411793497" sldId="357"/>
            <ac:spMk id="2" creationId="{4F551E98-2AFE-94D5-ADA3-5098953B7905}"/>
          </ac:spMkLst>
        </pc:spChg>
        <pc:spChg chg="add mod">
          <ac:chgData name="Stringfellow, Kina F. DPI" userId="002858cf-6d8d-4f58-b096-3c8ddc1070aa" providerId="ADAL" clId="{B4FBE5D6-1577-4601-B78E-52EF8A295133}" dt="2024-02-19T20:21:48.509" v="287" actId="2710"/>
          <ac:spMkLst>
            <pc:docMk/>
            <pc:sldMk cId="1411793497" sldId="357"/>
            <ac:spMk id="3" creationId="{7F0CB9FC-FD80-087B-9E15-1F738B9F4395}"/>
          </ac:spMkLst>
        </pc:spChg>
        <pc:spChg chg="del mod">
          <ac:chgData name="Stringfellow, Kina F. DPI" userId="002858cf-6d8d-4f58-b096-3c8ddc1070aa" providerId="ADAL" clId="{B4FBE5D6-1577-4601-B78E-52EF8A295133}" dt="2024-02-19T21:19:50.055" v="1452" actId="478"/>
          <ac:spMkLst>
            <pc:docMk/>
            <pc:sldMk cId="1411793497" sldId="357"/>
            <ac:spMk id="4" creationId="{F224267D-038B-2479-F5D2-E23F776A7A37}"/>
          </ac:spMkLst>
        </pc:spChg>
        <pc:spChg chg="mod">
          <ac:chgData name="Stringfellow, Kina F. DPI" userId="002858cf-6d8d-4f58-b096-3c8ddc1070aa" providerId="ADAL" clId="{B4FBE5D6-1577-4601-B78E-52EF8A295133}" dt="2024-02-19T21:09:18.366" v="1213" actId="33553"/>
          <ac:spMkLst>
            <pc:docMk/>
            <pc:sldMk cId="1411793497" sldId="357"/>
            <ac:spMk id="5" creationId="{F004BB69-0E31-3108-3FC3-217C268C410B}"/>
          </ac:spMkLst>
        </pc:spChg>
      </pc:sldChg>
      <pc:sldChg chg="delSp modSp mod replTag delTag">
        <pc:chgData name="Stringfellow, Kina F. DPI" userId="002858cf-6d8d-4f58-b096-3c8ddc1070aa" providerId="ADAL" clId="{B4FBE5D6-1577-4601-B78E-52EF8A295133}" dt="2024-02-19T21:34:06.285" v="2553" actId="20577"/>
        <pc:sldMkLst>
          <pc:docMk/>
          <pc:sldMk cId="3345008511" sldId="358"/>
        </pc:sldMkLst>
        <pc:spChg chg="del mod">
          <ac:chgData name="Stringfellow, Kina F. DPI" userId="002858cf-6d8d-4f58-b096-3c8ddc1070aa" providerId="ADAL" clId="{B4FBE5D6-1577-4601-B78E-52EF8A295133}" dt="2024-02-19T21:20:17.339" v="1472" actId="478"/>
          <ac:spMkLst>
            <pc:docMk/>
            <pc:sldMk cId="3345008511" sldId="358"/>
            <ac:spMk id="4" creationId="{F224267D-038B-2479-F5D2-E23F776A7A37}"/>
          </ac:spMkLst>
        </pc:spChg>
        <pc:spChg chg="mod">
          <ac:chgData name="Stringfellow, Kina F. DPI" userId="002858cf-6d8d-4f58-b096-3c8ddc1070aa" providerId="ADAL" clId="{B4FBE5D6-1577-4601-B78E-52EF8A295133}" dt="2024-02-19T21:34:06.285" v="2553" actId="20577"/>
          <ac:spMkLst>
            <pc:docMk/>
            <pc:sldMk cId="3345008511" sldId="358"/>
            <ac:spMk id="5" creationId="{F004BB69-0E31-3108-3FC3-217C268C410B}"/>
          </ac:spMkLst>
        </pc:spChg>
        <pc:spChg chg="mod">
          <ac:chgData name="Stringfellow, Kina F. DPI" userId="002858cf-6d8d-4f58-b096-3c8ddc1070aa" providerId="ADAL" clId="{B4FBE5D6-1577-4601-B78E-52EF8A295133}" dt="2024-02-19T20:26:35.664" v="400" actId="14100"/>
          <ac:spMkLst>
            <pc:docMk/>
            <pc:sldMk cId="3345008511" sldId="358"/>
            <ac:spMk id="6" creationId="{BCC6FEC5-03D3-05AF-FAB5-BBFFAE9F5414}"/>
          </ac:spMkLst>
        </pc:spChg>
        <pc:picChg chg="mod">
          <ac:chgData name="Stringfellow, Kina F. DPI" userId="002858cf-6d8d-4f58-b096-3c8ddc1070aa" providerId="ADAL" clId="{B4FBE5D6-1577-4601-B78E-52EF8A295133}" dt="2024-02-19T20:26:45.104" v="401" actId="1582"/>
          <ac:picMkLst>
            <pc:docMk/>
            <pc:sldMk cId="3345008511" sldId="358"/>
            <ac:picMk id="3" creationId="{375663AD-AA00-6666-2222-9920FBA0B88C}"/>
          </ac:picMkLst>
        </pc:picChg>
      </pc:sldChg>
      <pc:sldChg chg="delSp modSp mod replTag delTag">
        <pc:chgData name="Stringfellow, Kina F. DPI" userId="002858cf-6d8d-4f58-b096-3c8ddc1070aa" providerId="ADAL" clId="{B4FBE5D6-1577-4601-B78E-52EF8A295133}" dt="2024-02-19T21:34:21.940" v="2570" actId="114"/>
        <pc:sldMkLst>
          <pc:docMk/>
          <pc:sldMk cId="2369396958" sldId="359"/>
        </pc:sldMkLst>
        <pc:spChg chg="mod">
          <ac:chgData name="Stringfellow, Kina F. DPI" userId="002858cf-6d8d-4f58-b096-3c8ddc1070aa" providerId="ADAL" clId="{B4FBE5D6-1577-4601-B78E-52EF8A295133}" dt="2024-02-19T20:42:37.506" v="631" actId="20577"/>
          <ac:spMkLst>
            <pc:docMk/>
            <pc:sldMk cId="2369396958" sldId="359"/>
            <ac:spMk id="2" creationId="{4F551E98-2AFE-94D5-ADA3-5098953B7905}"/>
          </ac:spMkLst>
        </pc:spChg>
        <pc:spChg chg="del mod">
          <ac:chgData name="Stringfellow, Kina F. DPI" userId="002858cf-6d8d-4f58-b096-3c8ddc1070aa" providerId="ADAL" clId="{B4FBE5D6-1577-4601-B78E-52EF8A295133}" dt="2024-02-19T21:20:41.214" v="1484" actId="478"/>
          <ac:spMkLst>
            <pc:docMk/>
            <pc:sldMk cId="2369396958" sldId="359"/>
            <ac:spMk id="4" creationId="{F224267D-038B-2479-F5D2-E23F776A7A37}"/>
          </ac:spMkLst>
        </pc:spChg>
        <pc:spChg chg="mod">
          <ac:chgData name="Stringfellow, Kina F. DPI" userId="002858cf-6d8d-4f58-b096-3c8ddc1070aa" providerId="ADAL" clId="{B4FBE5D6-1577-4601-B78E-52EF8A295133}" dt="2024-02-19T21:34:21.940" v="2570" actId="114"/>
          <ac:spMkLst>
            <pc:docMk/>
            <pc:sldMk cId="2369396958" sldId="359"/>
            <ac:spMk id="5" creationId="{F004BB69-0E31-3108-3FC3-217C268C410B}"/>
          </ac:spMkLst>
        </pc:spChg>
      </pc:sldChg>
      <pc:sldChg chg="delSp modSp mod replTag delTag">
        <pc:chgData name="Stringfellow, Kina F. DPI" userId="002858cf-6d8d-4f58-b096-3c8ddc1070aa" providerId="ADAL" clId="{B4FBE5D6-1577-4601-B78E-52EF8A295133}" dt="2024-02-19T21:34:28.369" v="2577" actId="20577"/>
        <pc:sldMkLst>
          <pc:docMk/>
          <pc:sldMk cId="3665456843" sldId="360"/>
        </pc:sldMkLst>
        <pc:spChg chg="del mod">
          <ac:chgData name="Stringfellow, Kina F. DPI" userId="002858cf-6d8d-4f58-b096-3c8ddc1070aa" providerId="ADAL" clId="{B4FBE5D6-1577-4601-B78E-52EF8A295133}" dt="2024-02-19T21:20:45.027" v="1488" actId="478"/>
          <ac:spMkLst>
            <pc:docMk/>
            <pc:sldMk cId="3665456843" sldId="360"/>
            <ac:spMk id="4" creationId="{F224267D-038B-2479-F5D2-E23F776A7A37}"/>
          </ac:spMkLst>
        </pc:spChg>
        <pc:spChg chg="mod">
          <ac:chgData name="Stringfellow, Kina F. DPI" userId="002858cf-6d8d-4f58-b096-3c8ddc1070aa" providerId="ADAL" clId="{B4FBE5D6-1577-4601-B78E-52EF8A295133}" dt="2024-02-19T21:34:28.369" v="2577" actId="20577"/>
          <ac:spMkLst>
            <pc:docMk/>
            <pc:sldMk cId="3665456843" sldId="360"/>
            <ac:spMk id="5" creationId="{F004BB69-0E31-3108-3FC3-217C268C410B}"/>
          </ac:spMkLst>
        </pc:spChg>
        <pc:spChg chg="mod">
          <ac:chgData name="Stringfellow, Kina F. DPI" userId="002858cf-6d8d-4f58-b096-3c8ddc1070aa" providerId="ADAL" clId="{B4FBE5D6-1577-4601-B78E-52EF8A295133}" dt="2024-02-19T20:30:13.467" v="453" actId="948"/>
          <ac:spMkLst>
            <pc:docMk/>
            <pc:sldMk cId="3665456843" sldId="360"/>
            <ac:spMk id="7" creationId="{2D5559F1-498E-252A-E8AD-DA8DC0CC62B6}"/>
          </ac:spMkLst>
        </pc:spChg>
        <pc:graphicFrameChg chg="mod">
          <ac:chgData name="Stringfellow, Kina F. DPI" userId="002858cf-6d8d-4f58-b096-3c8ddc1070aa" providerId="ADAL" clId="{B4FBE5D6-1577-4601-B78E-52EF8A295133}" dt="2024-02-19T21:29:42.807" v="2186" actId="12385"/>
          <ac:graphicFrameMkLst>
            <pc:docMk/>
            <pc:sldMk cId="3665456843" sldId="360"/>
            <ac:graphicFrameMk id="3" creationId="{258894C7-DE22-867E-0503-2C0E7DBEA9DA}"/>
          </ac:graphicFrameMkLst>
        </pc:graphicFrameChg>
      </pc:sldChg>
      <pc:sldChg chg="delSp modSp mod replTag delTag">
        <pc:chgData name="Stringfellow, Kina F. DPI" userId="002858cf-6d8d-4f58-b096-3c8ddc1070aa" providerId="ADAL" clId="{B4FBE5D6-1577-4601-B78E-52EF8A295133}" dt="2024-02-19T21:20:48.259" v="1492" actId="478"/>
        <pc:sldMkLst>
          <pc:docMk/>
          <pc:sldMk cId="1450491809" sldId="361"/>
        </pc:sldMkLst>
        <pc:spChg chg="mod">
          <ac:chgData name="Stringfellow, Kina F. DPI" userId="002858cf-6d8d-4f58-b096-3c8ddc1070aa" providerId="ADAL" clId="{B4FBE5D6-1577-4601-B78E-52EF8A295133}" dt="2024-02-19T20:43:17.074" v="643" actId="948"/>
          <ac:spMkLst>
            <pc:docMk/>
            <pc:sldMk cId="1450491809" sldId="361"/>
            <ac:spMk id="2" creationId="{4F551E98-2AFE-94D5-ADA3-5098953B7905}"/>
          </ac:spMkLst>
        </pc:spChg>
        <pc:spChg chg="del mod">
          <ac:chgData name="Stringfellow, Kina F. DPI" userId="002858cf-6d8d-4f58-b096-3c8ddc1070aa" providerId="ADAL" clId="{B4FBE5D6-1577-4601-B78E-52EF8A295133}" dt="2024-02-19T21:20:48.259" v="1492" actId="478"/>
          <ac:spMkLst>
            <pc:docMk/>
            <pc:sldMk cId="1450491809" sldId="361"/>
            <ac:spMk id="4" creationId="{F224267D-038B-2479-F5D2-E23F776A7A37}"/>
          </ac:spMkLst>
        </pc:spChg>
        <pc:spChg chg="mod">
          <ac:chgData name="Stringfellow, Kina F. DPI" userId="002858cf-6d8d-4f58-b096-3c8ddc1070aa" providerId="ADAL" clId="{B4FBE5D6-1577-4601-B78E-52EF8A295133}" dt="2024-02-19T21:10:01.300" v="1243" actId="33553"/>
          <ac:spMkLst>
            <pc:docMk/>
            <pc:sldMk cId="1450491809" sldId="361"/>
            <ac:spMk id="5" creationId="{F004BB69-0E31-3108-3FC3-217C268C410B}"/>
          </ac:spMkLst>
        </pc:spChg>
      </pc:sldChg>
      <pc:sldChg chg="delSp modSp mod replTag delTag">
        <pc:chgData name="Stringfellow, Kina F. DPI" userId="002858cf-6d8d-4f58-b096-3c8ddc1070aa" providerId="ADAL" clId="{B4FBE5D6-1577-4601-B78E-52EF8A295133}" dt="2024-02-19T21:20:51.235" v="1496" actId="478"/>
        <pc:sldMkLst>
          <pc:docMk/>
          <pc:sldMk cId="1384796000" sldId="362"/>
        </pc:sldMkLst>
        <pc:spChg chg="mod">
          <ac:chgData name="Stringfellow, Kina F. DPI" userId="002858cf-6d8d-4f58-b096-3c8ddc1070aa" providerId="ADAL" clId="{B4FBE5D6-1577-4601-B78E-52EF8A295133}" dt="2024-02-19T20:43:27.886" v="648" actId="14100"/>
          <ac:spMkLst>
            <pc:docMk/>
            <pc:sldMk cId="1384796000" sldId="362"/>
            <ac:spMk id="2" creationId="{4F551E98-2AFE-94D5-ADA3-5098953B7905}"/>
          </ac:spMkLst>
        </pc:spChg>
        <pc:spChg chg="mod">
          <ac:chgData name="Stringfellow, Kina F. DPI" userId="002858cf-6d8d-4f58-b096-3c8ddc1070aa" providerId="ADAL" clId="{B4FBE5D6-1577-4601-B78E-52EF8A295133}" dt="2024-02-19T20:33:25.997" v="512" actId="1076"/>
          <ac:spMkLst>
            <pc:docMk/>
            <pc:sldMk cId="1384796000" sldId="362"/>
            <ac:spMk id="3" creationId="{705D03EA-2ECD-B66E-3001-9F8E8D1A8922}"/>
          </ac:spMkLst>
        </pc:spChg>
        <pc:spChg chg="del mod">
          <ac:chgData name="Stringfellow, Kina F. DPI" userId="002858cf-6d8d-4f58-b096-3c8ddc1070aa" providerId="ADAL" clId="{B4FBE5D6-1577-4601-B78E-52EF8A295133}" dt="2024-02-19T21:20:51.235" v="1496" actId="478"/>
          <ac:spMkLst>
            <pc:docMk/>
            <pc:sldMk cId="1384796000" sldId="362"/>
            <ac:spMk id="4" creationId="{F224267D-038B-2479-F5D2-E23F776A7A37}"/>
          </ac:spMkLst>
        </pc:spChg>
        <pc:spChg chg="mod">
          <ac:chgData name="Stringfellow, Kina F. DPI" userId="002858cf-6d8d-4f58-b096-3c8ddc1070aa" providerId="ADAL" clId="{B4FBE5D6-1577-4601-B78E-52EF8A295133}" dt="2024-02-19T21:10:06.772" v="1246" actId="33553"/>
          <ac:spMkLst>
            <pc:docMk/>
            <pc:sldMk cId="1384796000" sldId="362"/>
            <ac:spMk id="5" creationId="{F004BB69-0E31-3108-3FC3-217C268C410B}"/>
          </ac:spMkLst>
        </pc:spChg>
      </pc:sldChg>
      <pc:sldChg chg="delSp modSp mod replTag delTag">
        <pc:chgData name="Stringfellow, Kina F. DPI" userId="002858cf-6d8d-4f58-b096-3c8ddc1070aa" providerId="ADAL" clId="{B4FBE5D6-1577-4601-B78E-52EF8A295133}" dt="2024-02-19T21:20:03.091" v="1460" actId="478"/>
        <pc:sldMkLst>
          <pc:docMk/>
          <pc:sldMk cId="843773766" sldId="363"/>
        </pc:sldMkLst>
        <pc:spChg chg="mod">
          <ac:chgData name="Stringfellow, Kina F. DPI" userId="002858cf-6d8d-4f58-b096-3c8ddc1070aa" providerId="ADAL" clId="{B4FBE5D6-1577-4601-B78E-52EF8A295133}" dt="2024-02-19T20:24:50.357" v="360" actId="20577"/>
          <ac:spMkLst>
            <pc:docMk/>
            <pc:sldMk cId="843773766" sldId="363"/>
            <ac:spMk id="2" creationId="{4F551E98-2AFE-94D5-ADA3-5098953B7905}"/>
          </ac:spMkLst>
        </pc:spChg>
        <pc:spChg chg="del mod">
          <ac:chgData name="Stringfellow, Kina F. DPI" userId="002858cf-6d8d-4f58-b096-3c8ddc1070aa" providerId="ADAL" clId="{B4FBE5D6-1577-4601-B78E-52EF8A295133}" dt="2024-02-19T21:20:03.091" v="1460" actId="478"/>
          <ac:spMkLst>
            <pc:docMk/>
            <pc:sldMk cId="843773766" sldId="363"/>
            <ac:spMk id="4" creationId="{F224267D-038B-2479-F5D2-E23F776A7A37}"/>
          </ac:spMkLst>
        </pc:spChg>
        <pc:spChg chg="mod">
          <ac:chgData name="Stringfellow, Kina F. DPI" userId="002858cf-6d8d-4f58-b096-3c8ddc1070aa" providerId="ADAL" clId="{B4FBE5D6-1577-4601-B78E-52EF8A295133}" dt="2024-02-19T21:09:25.429" v="1219" actId="33553"/>
          <ac:spMkLst>
            <pc:docMk/>
            <pc:sldMk cId="843773766" sldId="363"/>
            <ac:spMk id="5" creationId="{F004BB69-0E31-3108-3FC3-217C268C410B}"/>
          </ac:spMkLst>
        </pc:spChg>
      </pc:sldChg>
      <pc:sldChg chg="delSp modSp mod replTag delTag">
        <pc:chgData name="Stringfellow, Kina F. DPI" userId="002858cf-6d8d-4f58-b096-3c8ddc1070aa" providerId="ADAL" clId="{B4FBE5D6-1577-4601-B78E-52EF8A295133}" dt="2024-02-19T21:20:57.780" v="1500" actId="478"/>
        <pc:sldMkLst>
          <pc:docMk/>
          <pc:sldMk cId="1317698187" sldId="364"/>
        </pc:sldMkLst>
        <pc:spChg chg="mod">
          <ac:chgData name="Stringfellow, Kina F. DPI" userId="002858cf-6d8d-4f58-b096-3c8ddc1070aa" providerId="ADAL" clId="{B4FBE5D6-1577-4601-B78E-52EF8A295133}" dt="2024-02-19T20:43:41.949" v="654" actId="20577"/>
          <ac:spMkLst>
            <pc:docMk/>
            <pc:sldMk cId="1317698187" sldId="364"/>
            <ac:spMk id="2" creationId="{4F551E98-2AFE-94D5-ADA3-5098953B7905}"/>
          </ac:spMkLst>
        </pc:spChg>
        <pc:spChg chg="del mod">
          <ac:chgData name="Stringfellow, Kina F. DPI" userId="002858cf-6d8d-4f58-b096-3c8ddc1070aa" providerId="ADAL" clId="{B4FBE5D6-1577-4601-B78E-52EF8A295133}" dt="2024-02-19T21:20:57.780" v="1500" actId="478"/>
          <ac:spMkLst>
            <pc:docMk/>
            <pc:sldMk cId="1317698187" sldId="364"/>
            <ac:spMk id="4" creationId="{F224267D-038B-2479-F5D2-E23F776A7A37}"/>
          </ac:spMkLst>
        </pc:spChg>
        <pc:spChg chg="mod">
          <ac:chgData name="Stringfellow, Kina F. DPI" userId="002858cf-6d8d-4f58-b096-3c8ddc1070aa" providerId="ADAL" clId="{B4FBE5D6-1577-4601-B78E-52EF8A295133}" dt="2024-02-19T21:10:10.315" v="1249" actId="33553"/>
          <ac:spMkLst>
            <pc:docMk/>
            <pc:sldMk cId="1317698187" sldId="364"/>
            <ac:spMk id="5" creationId="{F004BB69-0E31-3108-3FC3-217C268C410B}"/>
          </ac:spMkLst>
        </pc:spChg>
      </pc:sldChg>
      <pc:sldChg chg="addSp delSp modSp mod replTag delTag">
        <pc:chgData name="Stringfellow, Kina F. DPI" userId="002858cf-6d8d-4f58-b096-3c8ddc1070aa" providerId="ADAL" clId="{B4FBE5D6-1577-4601-B78E-52EF8A295133}" dt="2024-02-19T21:28:22.013" v="1911" actId="207"/>
        <pc:sldMkLst>
          <pc:docMk/>
          <pc:sldMk cId="3466164192" sldId="365"/>
        </pc:sldMkLst>
        <pc:spChg chg="mod">
          <ac:chgData name="Stringfellow, Kina F. DPI" userId="002858cf-6d8d-4f58-b096-3c8ddc1070aa" providerId="ADAL" clId="{B4FBE5D6-1577-4601-B78E-52EF8A295133}" dt="2024-02-19T21:26:49.569" v="1899"/>
          <ac:spMkLst>
            <pc:docMk/>
            <pc:sldMk cId="3466164192" sldId="365"/>
            <ac:spMk id="2" creationId="{4F551E98-2AFE-94D5-ADA3-5098953B7905}"/>
          </ac:spMkLst>
        </pc:spChg>
        <pc:spChg chg="del mod">
          <ac:chgData name="Stringfellow, Kina F. DPI" userId="002858cf-6d8d-4f58-b096-3c8ddc1070aa" providerId="ADAL" clId="{B4FBE5D6-1577-4601-B78E-52EF8A295133}" dt="2024-02-19T21:21:01.875" v="1504" actId="478"/>
          <ac:spMkLst>
            <pc:docMk/>
            <pc:sldMk cId="3466164192" sldId="365"/>
            <ac:spMk id="4" creationId="{F224267D-038B-2479-F5D2-E23F776A7A37}"/>
          </ac:spMkLst>
        </pc:spChg>
        <pc:spChg chg="mod">
          <ac:chgData name="Stringfellow, Kina F. DPI" userId="002858cf-6d8d-4f58-b096-3c8ddc1070aa" providerId="ADAL" clId="{B4FBE5D6-1577-4601-B78E-52EF8A295133}" dt="2024-02-19T21:10:14.649" v="1252" actId="33553"/>
          <ac:spMkLst>
            <pc:docMk/>
            <pc:sldMk cId="3466164192" sldId="365"/>
            <ac:spMk id="5" creationId="{F004BB69-0E31-3108-3FC3-217C268C410B}"/>
          </ac:spMkLst>
        </pc:spChg>
        <pc:spChg chg="del mod">
          <ac:chgData name="Stringfellow, Kina F. DPI" userId="002858cf-6d8d-4f58-b096-3c8ddc1070aa" providerId="ADAL" clId="{B4FBE5D6-1577-4601-B78E-52EF8A295133}" dt="2024-02-19T21:26:47.542" v="1897" actId="478"/>
          <ac:spMkLst>
            <pc:docMk/>
            <pc:sldMk cId="3466164192" sldId="365"/>
            <ac:spMk id="10" creationId="{C43B32CC-417D-193B-0848-3739F8D03A62}"/>
          </ac:spMkLst>
        </pc:spChg>
        <pc:graphicFrameChg chg="add mod">
          <ac:chgData name="Stringfellow, Kina F. DPI" userId="002858cf-6d8d-4f58-b096-3c8ddc1070aa" providerId="ADAL" clId="{B4FBE5D6-1577-4601-B78E-52EF8A295133}" dt="2024-02-19T21:28:22.013" v="1911" actId="207"/>
          <ac:graphicFrameMkLst>
            <pc:docMk/>
            <pc:sldMk cId="3466164192" sldId="365"/>
            <ac:graphicFrameMk id="3" creationId="{9487715E-9E7D-EE9A-86B9-E9F96AE217ED}"/>
          </ac:graphicFrameMkLst>
        </pc:graphicFrameChg>
        <pc:picChg chg="del mod">
          <ac:chgData name="Stringfellow, Kina F. DPI" userId="002858cf-6d8d-4f58-b096-3c8ddc1070aa" providerId="ADAL" clId="{B4FBE5D6-1577-4601-B78E-52EF8A295133}" dt="2024-02-19T21:26:28.469" v="1894" actId="478"/>
          <ac:picMkLst>
            <pc:docMk/>
            <pc:sldMk cId="3466164192" sldId="365"/>
            <ac:picMk id="7" creationId="{92DD07CE-AF07-569A-C655-33C2A7A405E6}"/>
          </ac:picMkLst>
        </pc:picChg>
      </pc:sldChg>
      <pc:sldChg chg="delSp modSp mod replTag delTag">
        <pc:chgData name="Stringfellow, Kina F. DPI" userId="002858cf-6d8d-4f58-b096-3c8ddc1070aa" providerId="ADAL" clId="{B4FBE5D6-1577-4601-B78E-52EF8A295133}" dt="2024-02-19T21:21:08.572" v="1508" actId="478"/>
        <pc:sldMkLst>
          <pc:docMk/>
          <pc:sldMk cId="1854149466" sldId="366"/>
        </pc:sldMkLst>
        <pc:spChg chg="mod">
          <ac:chgData name="Stringfellow, Kina F. DPI" userId="002858cf-6d8d-4f58-b096-3c8ddc1070aa" providerId="ADAL" clId="{B4FBE5D6-1577-4601-B78E-52EF8A295133}" dt="2024-02-19T20:44:02.611" v="668" actId="20577"/>
          <ac:spMkLst>
            <pc:docMk/>
            <pc:sldMk cId="1854149466" sldId="366"/>
            <ac:spMk id="2" creationId="{4F551E98-2AFE-94D5-ADA3-5098953B7905}"/>
          </ac:spMkLst>
        </pc:spChg>
        <pc:spChg chg="del mod">
          <ac:chgData name="Stringfellow, Kina F. DPI" userId="002858cf-6d8d-4f58-b096-3c8ddc1070aa" providerId="ADAL" clId="{B4FBE5D6-1577-4601-B78E-52EF8A295133}" dt="2024-02-19T21:21:08.572" v="1508" actId="478"/>
          <ac:spMkLst>
            <pc:docMk/>
            <pc:sldMk cId="1854149466" sldId="366"/>
            <ac:spMk id="4" creationId="{F224267D-038B-2479-F5D2-E23F776A7A37}"/>
          </ac:spMkLst>
        </pc:spChg>
        <pc:spChg chg="mod">
          <ac:chgData name="Stringfellow, Kina F. DPI" userId="002858cf-6d8d-4f58-b096-3c8ddc1070aa" providerId="ADAL" clId="{B4FBE5D6-1577-4601-B78E-52EF8A295133}" dt="2024-02-19T21:10:17.985" v="1255" actId="33553"/>
          <ac:spMkLst>
            <pc:docMk/>
            <pc:sldMk cId="1854149466" sldId="366"/>
            <ac:spMk id="5" creationId="{F004BB69-0E31-3108-3FC3-217C268C410B}"/>
          </ac:spMkLst>
        </pc:spChg>
      </pc:sldChg>
      <pc:sldChg chg="delSp modSp mod replTag delTag">
        <pc:chgData name="Stringfellow, Kina F. DPI" userId="002858cf-6d8d-4f58-b096-3c8ddc1070aa" providerId="ADAL" clId="{B4FBE5D6-1577-4601-B78E-52EF8A295133}" dt="2024-02-19T21:21:13.717" v="1514" actId="478"/>
        <pc:sldMkLst>
          <pc:docMk/>
          <pc:sldMk cId="158234149" sldId="367"/>
        </pc:sldMkLst>
        <pc:spChg chg="mod">
          <ac:chgData name="Stringfellow, Kina F. DPI" userId="002858cf-6d8d-4f58-b096-3c8ddc1070aa" providerId="ADAL" clId="{B4FBE5D6-1577-4601-B78E-52EF8A295133}" dt="2024-02-19T20:44:08.419" v="674" actId="20577"/>
          <ac:spMkLst>
            <pc:docMk/>
            <pc:sldMk cId="158234149" sldId="367"/>
            <ac:spMk id="2" creationId="{4F551E98-2AFE-94D5-ADA3-5098953B7905}"/>
          </ac:spMkLst>
        </pc:spChg>
        <pc:spChg chg="del mod">
          <ac:chgData name="Stringfellow, Kina F. DPI" userId="002858cf-6d8d-4f58-b096-3c8ddc1070aa" providerId="ADAL" clId="{B4FBE5D6-1577-4601-B78E-52EF8A295133}" dt="2024-02-19T21:21:13.717" v="1514" actId="478"/>
          <ac:spMkLst>
            <pc:docMk/>
            <pc:sldMk cId="158234149" sldId="367"/>
            <ac:spMk id="4" creationId="{F224267D-038B-2479-F5D2-E23F776A7A37}"/>
          </ac:spMkLst>
        </pc:spChg>
        <pc:spChg chg="mod">
          <ac:chgData name="Stringfellow, Kina F. DPI" userId="002858cf-6d8d-4f58-b096-3c8ddc1070aa" providerId="ADAL" clId="{B4FBE5D6-1577-4601-B78E-52EF8A295133}" dt="2024-02-19T21:10:22.458" v="1258" actId="33553"/>
          <ac:spMkLst>
            <pc:docMk/>
            <pc:sldMk cId="158234149" sldId="367"/>
            <ac:spMk id="5" creationId="{F004BB69-0E31-3108-3FC3-217C268C410B}"/>
          </ac:spMkLst>
        </pc:spChg>
      </pc:sldChg>
      <pc:sldChg chg="delSp modSp mod replTag delTag">
        <pc:chgData name="Stringfellow, Kina F. DPI" userId="002858cf-6d8d-4f58-b096-3c8ddc1070aa" providerId="ADAL" clId="{B4FBE5D6-1577-4601-B78E-52EF8A295133}" dt="2024-02-19T21:21:17.460" v="1518" actId="478"/>
        <pc:sldMkLst>
          <pc:docMk/>
          <pc:sldMk cId="2781325478" sldId="368"/>
        </pc:sldMkLst>
        <pc:spChg chg="mod">
          <ac:chgData name="Stringfellow, Kina F. DPI" userId="002858cf-6d8d-4f58-b096-3c8ddc1070aa" providerId="ADAL" clId="{B4FBE5D6-1577-4601-B78E-52EF8A295133}" dt="2024-02-19T20:40:57.851" v="576" actId="20577"/>
          <ac:spMkLst>
            <pc:docMk/>
            <pc:sldMk cId="2781325478" sldId="368"/>
            <ac:spMk id="2" creationId="{4F551E98-2AFE-94D5-ADA3-5098953B7905}"/>
          </ac:spMkLst>
        </pc:spChg>
        <pc:spChg chg="del mod">
          <ac:chgData name="Stringfellow, Kina F. DPI" userId="002858cf-6d8d-4f58-b096-3c8ddc1070aa" providerId="ADAL" clId="{B4FBE5D6-1577-4601-B78E-52EF8A295133}" dt="2024-02-19T21:21:17.460" v="1518" actId="478"/>
          <ac:spMkLst>
            <pc:docMk/>
            <pc:sldMk cId="2781325478" sldId="368"/>
            <ac:spMk id="4" creationId="{F224267D-038B-2479-F5D2-E23F776A7A37}"/>
          </ac:spMkLst>
        </pc:spChg>
        <pc:spChg chg="mod">
          <ac:chgData name="Stringfellow, Kina F. DPI" userId="002858cf-6d8d-4f58-b096-3c8ddc1070aa" providerId="ADAL" clId="{B4FBE5D6-1577-4601-B78E-52EF8A295133}" dt="2024-02-19T21:10:26.301" v="1261" actId="33553"/>
          <ac:spMkLst>
            <pc:docMk/>
            <pc:sldMk cId="2781325478" sldId="368"/>
            <ac:spMk id="5" creationId="{F004BB69-0E31-3108-3FC3-217C268C410B}"/>
          </ac:spMkLst>
        </pc:spChg>
      </pc:sldChg>
      <pc:sldChg chg="delSp modSp mod replTag delTag">
        <pc:chgData name="Stringfellow, Kina F. DPI" userId="002858cf-6d8d-4f58-b096-3c8ddc1070aa" providerId="ADAL" clId="{B4FBE5D6-1577-4601-B78E-52EF8A295133}" dt="2024-02-19T21:34:44.160" v="2587" actId="255"/>
        <pc:sldMkLst>
          <pc:docMk/>
          <pc:sldMk cId="2794196247" sldId="369"/>
        </pc:sldMkLst>
        <pc:spChg chg="mod">
          <ac:chgData name="Stringfellow, Kina F. DPI" userId="002858cf-6d8d-4f58-b096-3c8ddc1070aa" providerId="ADAL" clId="{B4FBE5D6-1577-4601-B78E-52EF8A295133}" dt="2024-02-19T20:44:26.293" v="683" actId="20577"/>
          <ac:spMkLst>
            <pc:docMk/>
            <pc:sldMk cId="2794196247" sldId="369"/>
            <ac:spMk id="2" creationId="{4F551E98-2AFE-94D5-ADA3-5098953B7905}"/>
          </ac:spMkLst>
        </pc:spChg>
        <pc:spChg chg="del mod">
          <ac:chgData name="Stringfellow, Kina F. DPI" userId="002858cf-6d8d-4f58-b096-3c8ddc1070aa" providerId="ADAL" clId="{B4FBE5D6-1577-4601-B78E-52EF8A295133}" dt="2024-02-19T21:21:34.660" v="1538" actId="478"/>
          <ac:spMkLst>
            <pc:docMk/>
            <pc:sldMk cId="2794196247" sldId="369"/>
            <ac:spMk id="4" creationId="{F224267D-038B-2479-F5D2-E23F776A7A37}"/>
          </ac:spMkLst>
        </pc:spChg>
        <pc:spChg chg="mod">
          <ac:chgData name="Stringfellow, Kina F. DPI" userId="002858cf-6d8d-4f58-b096-3c8ddc1070aa" providerId="ADAL" clId="{B4FBE5D6-1577-4601-B78E-52EF8A295133}" dt="2024-02-19T21:34:44.160" v="2587" actId="255"/>
          <ac:spMkLst>
            <pc:docMk/>
            <pc:sldMk cId="2794196247" sldId="369"/>
            <ac:spMk id="5" creationId="{F004BB69-0E31-3108-3FC3-217C268C410B}"/>
          </ac:spMkLst>
        </pc:spChg>
      </pc:sldChg>
      <pc:sldChg chg="delSp modSp mod replTag delTag">
        <pc:chgData name="Stringfellow, Kina F. DPI" userId="002858cf-6d8d-4f58-b096-3c8ddc1070aa" providerId="ADAL" clId="{B4FBE5D6-1577-4601-B78E-52EF8A295133}" dt="2024-02-19T21:35:24.042" v="2615" actId="255"/>
        <pc:sldMkLst>
          <pc:docMk/>
          <pc:sldMk cId="2472682240" sldId="370"/>
        </pc:sldMkLst>
        <pc:spChg chg="mod">
          <ac:chgData name="Stringfellow, Kina F. DPI" userId="002858cf-6d8d-4f58-b096-3c8ddc1070aa" providerId="ADAL" clId="{B4FBE5D6-1577-4601-B78E-52EF8A295133}" dt="2024-02-19T20:51:24.626" v="709" actId="948"/>
          <ac:spMkLst>
            <pc:docMk/>
            <pc:sldMk cId="2472682240" sldId="370"/>
            <ac:spMk id="2" creationId="{4F551E98-2AFE-94D5-ADA3-5098953B7905}"/>
          </ac:spMkLst>
        </pc:spChg>
        <pc:spChg chg="del mod">
          <ac:chgData name="Stringfellow, Kina F. DPI" userId="002858cf-6d8d-4f58-b096-3c8ddc1070aa" providerId="ADAL" clId="{B4FBE5D6-1577-4601-B78E-52EF8A295133}" dt="2024-02-19T21:21:24.572" v="1526" actId="478"/>
          <ac:spMkLst>
            <pc:docMk/>
            <pc:sldMk cId="2472682240" sldId="370"/>
            <ac:spMk id="4" creationId="{F224267D-038B-2479-F5D2-E23F776A7A37}"/>
          </ac:spMkLst>
        </pc:spChg>
        <pc:spChg chg="mod">
          <ac:chgData name="Stringfellow, Kina F. DPI" userId="002858cf-6d8d-4f58-b096-3c8ddc1070aa" providerId="ADAL" clId="{B4FBE5D6-1577-4601-B78E-52EF8A295133}" dt="2024-02-19T21:35:24.042" v="2615" actId="255"/>
          <ac:spMkLst>
            <pc:docMk/>
            <pc:sldMk cId="2472682240" sldId="370"/>
            <ac:spMk id="5" creationId="{F004BB69-0E31-3108-3FC3-217C268C410B}"/>
          </ac:spMkLst>
        </pc:spChg>
      </pc:sldChg>
      <pc:sldChg chg="delSp modSp mod replTag delTag">
        <pc:chgData name="Stringfellow, Kina F. DPI" userId="002858cf-6d8d-4f58-b096-3c8ddc1070aa" providerId="ADAL" clId="{B4FBE5D6-1577-4601-B78E-52EF8A295133}" dt="2024-02-19T21:21:31.565" v="1534" actId="478"/>
        <pc:sldMkLst>
          <pc:docMk/>
          <pc:sldMk cId="2796780592" sldId="371"/>
        </pc:sldMkLst>
        <pc:spChg chg="mod">
          <ac:chgData name="Stringfellow, Kina F. DPI" userId="002858cf-6d8d-4f58-b096-3c8ddc1070aa" providerId="ADAL" clId="{B4FBE5D6-1577-4601-B78E-52EF8A295133}" dt="2024-02-19T20:52:16.297" v="721" actId="20577"/>
          <ac:spMkLst>
            <pc:docMk/>
            <pc:sldMk cId="2796780592" sldId="371"/>
            <ac:spMk id="2" creationId="{4F551E98-2AFE-94D5-ADA3-5098953B7905}"/>
          </ac:spMkLst>
        </pc:spChg>
        <pc:spChg chg="del mod">
          <ac:chgData name="Stringfellow, Kina F. DPI" userId="002858cf-6d8d-4f58-b096-3c8ddc1070aa" providerId="ADAL" clId="{B4FBE5D6-1577-4601-B78E-52EF8A295133}" dt="2024-02-19T21:21:31.565" v="1534" actId="478"/>
          <ac:spMkLst>
            <pc:docMk/>
            <pc:sldMk cId="2796780592" sldId="371"/>
            <ac:spMk id="4" creationId="{F224267D-038B-2479-F5D2-E23F776A7A37}"/>
          </ac:spMkLst>
        </pc:spChg>
        <pc:spChg chg="mod">
          <ac:chgData name="Stringfellow, Kina F. DPI" userId="002858cf-6d8d-4f58-b096-3c8ddc1070aa" providerId="ADAL" clId="{B4FBE5D6-1577-4601-B78E-52EF8A295133}" dt="2024-02-19T21:10:37.588" v="1273" actId="33553"/>
          <ac:spMkLst>
            <pc:docMk/>
            <pc:sldMk cId="2796780592" sldId="371"/>
            <ac:spMk id="5" creationId="{F004BB69-0E31-3108-3FC3-217C268C410B}"/>
          </ac:spMkLst>
        </pc:spChg>
      </pc:sldChg>
      <pc:sldChg chg="delSp modSp mod replTag delTag">
        <pc:chgData name="Stringfellow, Kina F. DPI" userId="002858cf-6d8d-4f58-b096-3c8ddc1070aa" providerId="ADAL" clId="{B4FBE5D6-1577-4601-B78E-52EF8A295133}" dt="2024-02-19T21:35:08.585" v="2603" actId="114"/>
        <pc:sldMkLst>
          <pc:docMk/>
          <pc:sldMk cId="2072614609" sldId="372"/>
        </pc:sldMkLst>
        <pc:spChg chg="mod">
          <ac:chgData name="Stringfellow, Kina F. DPI" userId="002858cf-6d8d-4f58-b096-3c8ddc1070aa" providerId="ADAL" clId="{B4FBE5D6-1577-4601-B78E-52EF8A295133}" dt="2024-02-19T20:50:27.138" v="696" actId="948"/>
          <ac:spMkLst>
            <pc:docMk/>
            <pc:sldMk cId="2072614609" sldId="372"/>
            <ac:spMk id="2" creationId="{4F551E98-2AFE-94D5-ADA3-5098953B7905}"/>
          </ac:spMkLst>
        </pc:spChg>
        <pc:spChg chg="del mod">
          <ac:chgData name="Stringfellow, Kina F. DPI" userId="002858cf-6d8d-4f58-b096-3c8ddc1070aa" providerId="ADAL" clId="{B4FBE5D6-1577-4601-B78E-52EF8A295133}" dt="2024-02-19T21:21:21.139" v="1522" actId="478"/>
          <ac:spMkLst>
            <pc:docMk/>
            <pc:sldMk cId="2072614609" sldId="372"/>
            <ac:spMk id="4" creationId="{F224267D-038B-2479-F5D2-E23F776A7A37}"/>
          </ac:spMkLst>
        </pc:spChg>
        <pc:spChg chg="mod">
          <ac:chgData name="Stringfellow, Kina F. DPI" userId="002858cf-6d8d-4f58-b096-3c8ddc1070aa" providerId="ADAL" clId="{B4FBE5D6-1577-4601-B78E-52EF8A295133}" dt="2024-02-19T21:35:08.585" v="2603" actId="114"/>
          <ac:spMkLst>
            <pc:docMk/>
            <pc:sldMk cId="2072614609" sldId="372"/>
            <ac:spMk id="5" creationId="{F004BB69-0E31-3108-3FC3-217C268C410B}"/>
          </ac:spMkLst>
        </pc:spChg>
      </pc:sldChg>
      <pc:sldChg chg="delSp modSp mod replTag delTag">
        <pc:chgData name="Stringfellow, Kina F. DPI" userId="002858cf-6d8d-4f58-b096-3c8ddc1070aa" providerId="ADAL" clId="{B4FBE5D6-1577-4601-B78E-52EF8A295133}" dt="2024-02-19T21:33:56.144" v="2546" actId="20577"/>
        <pc:sldMkLst>
          <pc:docMk/>
          <pc:sldMk cId="2199512207" sldId="373"/>
        </pc:sldMkLst>
        <pc:spChg chg="mod">
          <ac:chgData name="Stringfellow, Kina F. DPI" userId="002858cf-6d8d-4f58-b096-3c8ddc1070aa" providerId="ADAL" clId="{B4FBE5D6-1577-4601-B78E-52EF8A295133}" dt="2024-02-19T20:23:26.812" v="324" actId="20577"/>
          <ac:spMkLst>
            <pc:docMk/>
            <pc:sldMk cId="2199512207" sldId="373"/>
            <ac:spMk id="2" creationId="{4F551E98-2AFE-94D5-ADA3-5098953B7905}"/>
          </ac:spMkLst>
        </pc:spChg>
        <pc:spChg chg="del mod">
          <ac:chgData name="Stringfellow, Kina F. DPI" userId="002858cf-6d8d-4f58-b096-3c8ddc1070aa" providerId="ADAL" clId="{B4FBE5D6-1577-4601-B78E-52EF8A295133}" dt="2024-02-19T21:19:57.812" v="1456" actId="478"/>
          <ac:spMkLst>
            <pc:docMk/>
            <pc:sldMk cId="2199512207" sldId="373"/>
            <ac:spMk id="4" creationId="{F224267D-038B-2479-F5D2-E23F776A7A37}"/>
          </ac:spMkLst>
        </pc:spChg>
        <pc:spChg chg="mod">
          <ac:chgData name="Stringfellow, Kina F. DPI" userId="002858cf-6d8d-4f58-b096-3c8ddc1070aa" providerId="ADAL" clId="{B4FBE5D6-1577-4601-B78E-52EF8A295133}" dt="2024-02-19T21:33:56.144" v="2546" actId="20577"/>
          <ac:spMkLst>
            <pc:docMk/>
            <pc:sldMk cId="2199512207" sldId="373"/>
            <ac:spMk id="5" creationId="{F004BB69-0E31-3108-3FC3-217C268C410B}"/>
          </ac:spMkLst>
        </pc:spChg>
      </pc:sldChg>
      <pc:sldChg chg="delSp modSp mod replTag delTag">
        <pc:chgData name="Stringfellow, Kina F. DPI" userId="002858cf-6d8d-4f58-b096-3c8ddc1070aa" providerId="ADAL" clId="{B4FBE5D6-1577-4601-B78E-52EF8A295133}" dt="2024-02-19T21:21:28.261" v="1530" actId="478"/>
        <pc:sldMkLst>
          <pc:docMk/>
          <pc:sldMk cId="2336694208" sldId="374"/>
        </pc:sldMkLst>
        <pc:spChg chg="mod">
          <ac:chgData name="Stringfellow, Kina F. DPI" userId="002858cf-6d8d-4f58-b096-3c8ddc1070aa" providerId="ADAL" clId="{B4FBE5D6-1577-4601-B78E-52EF8A295133}" dt="2024-02-19T20:53:05.040" v="731" actId="113"/>
          <ac:spMkLst>
            <pc:docMk/>
            <pc:sldMk cId="2336694208" sldId="374"/>
            <ac:spMk id="2" creationId="{4F551E98-2AFE-94D5-ADA3-5098953B7905}"/>
          </ac:spMkLst>
        </pc:spChg>
        <pc:spChg chg="del mod">
          <ac:chgData name="Stringfellow, Kina F. DPI" userId="002858cf-6d8d-4f58-b096-3c8ddc1070aa" providerId="ADAL" clId="{B4FBE5D6-1577-4601-B78E-52EF8A295133}" dt="2024-02-19T21:21:28.261" v="1530" actId="478"/>
          <ac:spMkLst>
            <pc:docMk/>
            <pc:sldMk cId="2336694208" sldId="374"/>
            <ac:spMk id="4" creationId="{F224267D-038B-2479-F5D2-E23F776A7A37}"/>
          </ac:spMkLst>
        </pc:spChg>
        <pc:spChg chg="mod">
          <ac:chgData name="Stringfellow, Kina F. DPI" userId="002858cf-6d8d-4f58-b096-3c8ddc1070aa" providerId="ADAL" clId="{B4FBE5D6-1577-4601-B78E-52EF8A295133}" dt="2024-02-19T21:10:40.430" v="1276" actId="33553"/>
          <ac:spMkLst>
            <pc:docMk/>
            <pc:sldMk cId="2336694208" sldId="374"/>
            <ac:spMk id="5" creationId="{F004BB69-0E31-3108-3FC3-217C268C410B}"/>
          </ac:spMkLst>
        </pc:spChg>
      </pc:sldChg>
      <pc:sldChg chg="modSp mod replTag delTag">
        <pc:chgData name="Stringfellow, Kina F. DPI" userId="002858cf-6d8d-4f58-b096-3c8ddc1070aa" providerId="ADAL" clId="{B4FBE5D6-1577-4601-B78E-52EF8A295133}" dt="2024-02-19T21:15:28.806" v="1401"/>
        <pc:sldMkLst>
          <pc:docMk/>
          <pc:sldMk cId="2510215909" sldId="375"/>
        </pc:sldMkLst>
        <pc:spChg chg="mod">
          <ac:chgData name="Stringfellow, Kina F. DPI" userId="002858cf-6d8d-4f58-b096-3c8ddc1070aa" providerId="ADAL" clId="{B4FBE5D6-1577-4601-B78E-52EF8A295133}" dt="2024-02-19T21:03:43.242" v="1033" actId="404"/>
          <ac:spMkLst>
            <pc:docMk/>
            <pc:sldMk cId="2510215909" sldId="375"/>
            <ac:spMk id="3" creationId="{751A8568-C2BE-1839-37A8-C97F7B8382CA}"/>
          </ac:spMkLst>
        </pc:spChg>
        <pc:spChg chg="mod">
          <ac:chgData name="Stringfellow, Kina F. DPI" userId="002858cf-6d8d-4f58-b096-3c8ddc1070aa" providerId="ADAL" clId="{B4FBE5D6-1577-4601-B78E-52EF8A295133}" dt="2024-02-19T21:05:24.327" v="1067" actId="14100"/>
          <ac:spMkLst>
            <pc:docMk/>
            <pc:sldMk cId="2510215909" sldId="375"/>
            <ac:spMk id="5" creationId="{B0E1BB4D-C039-CA1B-1575-D4E3F7084CDE}"/>
          </ac:spMkLst>
        </pc:spChg>
        <pc:spChg chg="mod">
          <ac:chgData name="Stringfellow, Kina F. DPI" userId="002858cf-6d8d-4f58-b096-3c8ddc1070aa" providerId="ADAL" clId="{B4FBE5D6-1577-4601-B78E-52EF8A295133}" dt="2024-02-19T21:15:28.806" v="1401"/>
          <ac:spMkLst>
            <pc:docMk/>
            <pc:sldMk cId="2510215909" sldId="375"/>
            <ac:spMk id="18" creationId="{F3CF5C76-0426-56A1-2013-CB1ED0F1A7D9}"/>
          </ac:spMkLst>
        </pc:spChg>
      </pc:sldChg>
      <pc:sldChg chg="modSp mod replTag delTag">
        <pc:chgData name="Stringfellow, Kina F. DPI" userId="002858cf-6d8d-4f58-b096-3c8ddc1070aa" providerId="ADAL" clId="{B4FBE5D6-1577-4601-B78E-52EF8A295133}" dt="2024-02-19T21:15:04.501" v="1390" actId="20577"/>
        <pc:sldMkLst>
          <pc:docMk/>
          <pc:sldMk cId="3677285568" sldId="376"/>
        </pc:sldMkLst>
        <pc:spChg chg="mod">
          <ac:chgData name="Stringfellow, Kina F. DPI" userId="002858cf-6d8d-4f58-b096-3c8ddc1070aa" providerId="ADAL" clId="{B4FBE5D6-1577-4601-B78E-52EF8A295133}" dt="2024-02-19T21:04:15.360" v="1042" actId="14100"/>
          <ac:spMkLst>
            <pc:docMk/>
            <pc:sldMk cId="3677285568" sldId="376"/>
            <ac:spMk id="3" creationId="{751A8568-C2BE-1839-37A8-C97F7B8382CA}"/>
          </ac:spMkLst>
        </pc:spChg>
        <pc:spChg chg="mod">
          <ac:chgData name="Stringfellow, Kina F. DPI" userId="002858cf-6d8d-4f58-b096-3c8ddc1070aa" providerId="ADAL" clId="{B4FBE5D6-1577-4601-B78E-52EF8A295133}" dt="2024-02-19T21:04:36.594" v="1047" actId="6549"/>
          <ac:spMkLst>
            <pc:docMk/>
            <pc:sldMk cId="3677285568" sldId="376"/>
            <ac:spMk id="5" creationId="{B0E1BB4D-C039-CA1B-1575-D4E3F7084CDE}"/>
          </ac:spMkLst>
        </pc:spChg>
        <pc:spChg chg="mod">
          <ac:chgData name="Stringfellow, Kina F. DPI" userId="002858cf-6d8d-4f58-b096-3c8ddc1070aa" providerId="ADAL" clId="{B4FBE5D6-1577-4601-B78E-52EF8A295133}" dt="2024-02-19T21:15:04.501" v="1390" actId="20577"/>
          <ac:spMkLst>
            <pc:docMk/>
            <pc:sldMk cId="3677285568" sldId="376"/>
            <ac:spMk id="18" creationId="{F3CF5C76-0426-56A1-2013-CB1ED0F1A7D9}"/>
          </ac:spMkLst>
        </pc:spChg>
      </pc:sldChg>
      <pc:sldChg chg="addSp delSp modSp mod replTag delTag">
        <pc:chgData name="Stringfellow, Kina F. DPI" userId="002858cf-6d8d-4f58-b096-3c8ddc1070aa" providerId="ADAL" clId="{B4FBE5D6-1577-4601-B78E-52EF8A295133}" dt="2024-02-19T21:21:50.917" v="1554" actId="478"/>
        <pc:sldMkLst>
          <pc:docMk/>
          <pc:sldMk cId="1734711759" sldId="395"/>
        </pc:sldMkLst>
        <pc:spChg chg="mod">
          <ac:chgData name="Stringfellow, Kina F. DPI" userId="002858cf-6d8d-4f58-b096-3c8ddc1070aa" providerId="ADAL" clId="{B4FBE5D6-1577-4601-B78E-52EF8A295133}" dt="2024-02-19T20:55:42.547" v="779" actId="113"/>
          <ac:spMkLst>
            <pc:docMk/>
            <pc:sldMk cId="1734711759" sldId="395"/>
            <ac:spMk id="2" creationId="{4F551E98-2AFE-94D5-ADA3-5098953B7905}"/>
          </ac:spMkLst>
        </pc:spChg>
        <pc:spChg chg="del mod">
          <ac:chgData name="Stringfellow, Kina F. DPI" userId="002858cf-6d8d-4f58-b096-3c8ddc1070aa" providerId="ADAL" clId="{B4FBE5D6-1577-4601-B78E-52EF8A295133}" dt="2024-02-19T21:21:50.917" v="1554" actId="478"/>
          <ac:spMkLst>
            <pc:docMk/>
            <pc:sldMk cId="1734711759" sldId="395"/>
            <ac:spMk id="4" creationId="{F224267D-038B-2479-F5D2-E23F776A7A37}"/>
          </ac:spMkLst>
        </pc:spChg>
        <pc:spChg chg="mod">
          <ac:chgData name="Stringfellow, Kina F. DPI" userId="002858cf-6d8d-4f58-b096-3c8ddc1070aa" providerId="ADAL" clId="{B4FBE5D6-1577-4601-B78E-52EF8A295133}" dt="2024-02-19T21:11:18.678" v="1297" actId="33553"/>
          <ac:spMkLst>
            <pc:docMk/>
            <pc:sldMk cId="1734711759" sldId="395"/>
            <ac:spMk id="5" creationId="{F004BB69-0E31-3108-3FC3-217C268C410B}"/>
          </ac:spMkLst>
        </pc:spChg>
        <pc:spChg chg="del">
          <ac:chgData name="Stringfellow, Kina F. DPI" userId="002858cf-6d8d-4f58-b096-3c8ddc1070aa" providerId="ADAL" clId="{B4FBE5D6-1577-4601-B78E-52EF8A295133}" dt="2024-02-19T20:55:27.131" v="774" actId="478"/>
          <ac:spMkLst>
            <pc:docMk/>
            <pc:sldMk cId="1734711759" sldId="395"/>
            <ac:spMk id="6" creationId="{BCC6FEC5-03D3-05AF-FAB5-BBFFAE9F5414}"/>
          </ac:spMkLst>
        </pc:spChg>
        <pc:spChg chg="add del mod">
          <ac:chgData name="Stringfellow, Kina F. DPI" userId="002858cf-6d8d-4f58-b096-3c8ddc1070aa" providerId="ADAL" clId="{B4FBE5D6-1577-4601-B78E-52EF8A295133}" dt="2024-02-19T20:55:30.880" v="775" actId="478"/>
          <ac:spMkLst>
            <pc:docMk/>
            <pc:sldMk cId="1734711759" sldId="395"/>
            <ac:spMk id="8" creationId="{705A03D3-89DB-2B0D-A7EC-39493BA2B084}"/>
          </ac:spMkLst>
        </pc:spChg>
        <pc:picChg chg="mod">
          <ac:chgData name="Stringfellow, Kina F. DPI" userId="002858cf-6d8d-4f58-b096-3c8ddc1070aa" providerId="ADAL" clId="{B4FBE5D6-1577-4601-B78E-52EF8A295133}" dt="2024-02-19T20:55:49.572" v="780" actId="1076"/>
          <ac:picMkLst>
            <pc:docMk/>
            <pc:sldMk cId="1734711759" sldId="395"/>
            <ac:picMk id="7" creationId="{B650AF96-A37C-57CD-78D0-B86467F26C49}"/>
          </ac:picMkLst>
        </pc:picChg>
      </pc:sldChg>
      <pc:sldChg chg="addSp delSp modSp mod replTag delTag">
        <pc:chgData name="Stringfellow, Kina F. DPI" userId="002858cf-6d8d-4f58-b096-3c8ddc1070aa" providerId="ADAL" clId="{B4FBE5D6-1577-4601-B78E-52EF8A295133}" dt="2024-02-19T21:21:54.820" v="1558" actId="478"/>
        <pc:sldMkLst>
          <pc:docMk/>
          <pc:sldMk cId="1195910709" sldId="402"/>
        </pc:sldMkLst>
        <pc:spChg chg="mod">
          <ac:chgData name="Stringfellow, Kina F. DPI" userId="002858cf-6d8d-4f58-b096-3c8ddc1070aa" providerId="ADAL" clId="{B4FBE5D6-1577-4601-B78E-52EF8A295133}" dt="2024-02-19T20:57:09.008" v="819" actId="113"/>
          <ac:spMkLst>
            <pc:docMk/>
            <pc:sldMk cId="1195910709" sldId="402"/>
            <ac:spMk id="2" creationId="{4F551E98-2AFE-94D5-ADA3-5098953B7905}"/>
          </ac:spMkLst>
        </pc:spChg>
        <pc:spChg chg="del mod">
          <ac:chgData name="Stringfellow, Kina F. DPI" userId="002858cf-6d8d-4f58-b096-3c8ddc1070aa" providerId="ADAL" clId="{B4FBE5D6-1577-4601-B78E-52EF8A295133}" dt="2024-02-19T21:21:54.820" v="1558" actId="478"/>
          <ac:spMkLst>
            <pc:docMk/>
            <pc:sldMk cId="1195910709" sldId="402"/>
            <ac:spMk id="4" creationId="{F224267D-038B-2479-F5D2-E23F776A7A37}"/>
          </ac:spMkLst>
        </pc:spChg>
        <pc:spChg chg="mod">
          <ac:chgData name="Stringfellow, Kina F. DPI" userId="002858cf-6d8d-4f58-b096-3c8ddc1070aa" providerId="ADAL" clId="{B4FBE5D6-1577-4601-B78E-52EF8A295133}" dt="2024-02-19T21:11:23.131" v="1300" actId="33553"/>
          <ac:spMkLst>
            <pc:docMk/>
            <pc:sldMk cId="1195910709" sldId="402"/>
            <ac:spMk id="5" creationId="{F004BB69-0E31-3108-3FC3-217C268C410B}"/>
          </ac:spMkLst>
        </pc:spChg>
        <pc:spChg chg="del">
          <ac:chgData name="Stringfellow, Kina F. DPI" userId="002858cf-6d8d-4f58-b096-3c8ddc1070aa" providerId="ADAL" clId="{B4FBE5D6-1577-4601-B78E-52EF8A295133}" dt="2024-02-19T20:56:06.890" v="814" actId="478"/>
          <ac:spMkLst>
            <pc:docMk/>
            <pc:sldMk cId="1195910709" sldId="402"/>
            <ac:spMk id="6" creationId="{BCC6FEC5-03D3-05AF-FAB5-BBFFAE9F5414}"/>
          </ac:spMkLst>
        </pc:spChg>
        <pc:spChg chg="add del mod">
          <ac:chgData name="Stringfellow, Kina F. DPI" userId="002858cf-6d8d-4f58-b096-3c8ddc1070aa" providerId="ADAL" clId="{B4FBE5D6-1577-4601-B78E-52EF8A295133}" dt="2024-02-19T20:56:31.915" v="815" actId="21"/>
          <ac:spMkLst>
            <pc:docMk/>
            <pc:sldMk cId="1195910709" sldId="402"/>
            <ac:spMk id="7" creationId="{0D0168C8-9E95-D9FB-5740-2D452E73B2C6}"/>
          </ac:spMkLst>
        </pc:spChg>
      </pc:sldChg>
      <pc:sldChg chg="addSp delSp modSp mod replTag delTag">
        <pc:chgData name="Stringfellow, Kina F. DPI" userId="002858cf-6d8d-4f58-b096-3c8ddc1070aa" providerId="ADAL" clId="{B4FBE5D6-1577-4601-B78E-52EF8A295133}" dt="2024-02-19T21:30:49.904" v="2398" actId="962"/>
        <pc:sldMkLst>
          <pc:docMk/>
          <pc:sldMk cId="2608484865" sldId="403"/>
        </pc:sldMkLst>
        <pc:spChg chg="add del mod">
          <ac:chgData name="Stringfellow, Kina F. DPI" userId="002858cf-6d8d-4f58-b096-3c8ddc1070aa" providerId="ADAL" clId="{B4FBE5D6-1577-4601-B78E-52EF8A295133}" dt="2024-02-19T20:57:41.348" v="854" actId="478"/>
          <ac:spMkLst>
            <pc:docMk/>
            <pc:sldMk cId="2608484865" sldId="403"/>
            <ac:spMk id="3" creationId="{3A8EB0EB-5DF9-EFA8-E352-0BE465BC9B53}"/>
          </ac:spMkLst>
        </pc:spChg>
        <pc:spChg chg="del mod">
          <ac:chgData name="Stringfellow, Kina F. DPI" userId="002858cf-6d8d-4f58-b096-3c8ddc1070aa" providerId="ADAL" clId="{B4FBE5D6-1577-4601-B78E-52EF8A295133}" dt="2024-02-19T21:21:58.292" v="1562" actId="478"/>
          <ac:spMkLst>
            <pc:docMk/>
            <pc:sldMk cId="2608484865" sldId="403"/>
            <ac:spMk id="4" creationId="{F224267D-038B-2479-F5D2-E23F776A7A37}"/>
          </ac:spMkLst>
        </pc:spChg>
        <pc:spChg chg="mod">
          <ac:chgData name="Stringfellow, Kina F. DPI" userId="002858cf-6d8d-4f58-b096-3c8ddc1070aa" providerId="ADAL" clId="{B4FBE5D6-1577-4601-B78E-52EF8A295133}" dt="2024-02-19T21:11:28.101" v="1303" actId="33553"/>
          <ac:spMkLst>
            <pc:docMk/>
            <pc:sldMk cId="2608484865" sldId="403"/>
            <ac:spMk id="5" creationId="{F004BB69-0E31-3108-3FC3-217C268C410B}"/>
          </ac:spMkLst>
        </pc:spChg>
        <pc:spChg chg="del">
          <ac:chgData name="Stringfellow, Kina F. DPI" userId="002858cf-6d8d-4f58-b096-3c8ddc1070aa" providerId="ADAL" clId="{B4FBE5D6-1577-4601-B78E-52EF8A295133}" dt="2024-02-19T20:57:39.111" v="853" actId="478"/>
          <ac:spMkLst>
            <pc:docMk/>
            <pc:sldMk cId="2608484865" sldId="403"/>
            <ac:spMk id="6" creationId="{BCC6FEC5-03D3-05AF-FAB5-BBFFAE9F5414}"/>
          </ac:spMkLst>
        </pc:spChg>
        <pc:picChg chg="mod">
          <ac:chgData name="Stringfellow, Kina F. DPI" userId="002858cf-6d8d-4f58-b096-3c8ddc1070aa" providerId="ADAL" clId="{B4FBE5D6-1577-4601-B78E-52EF8A295133}" dt="2024-02-19T21:30:49.904" v="2398" actId="962"/>
          <ac:picMkLst>
            <pc:docMk/>
            <pc:sldMk cId="2608484865" sldId="403"/>
            <ac:picMk id="9" creationId="{5CA909C3-5E0A-932E-208F-E4E1E0815E5E}"/>
          </ac:picMkLst>
        </pc:picChg>
      </pc:sldChg>
      <pc:sldChg chg="addSp delSp modSp mod replTag delTag">
        <pc:chgData name="Stringfellow, Kina F. DPI" userId="002858cf-6d8d-4f58-b096-3c8ddc1070aa" providerId="ADAL" clId="{B4FBE5D6-1577-4601-B78E-52EF8A295133}" dt="2024-02-19T21:31:58.936" v="2430" actId="962"/>
        <pc:sldMkLst>
          <pc:docMk/>
          <pc:sldMk cId="338962950" sldId="404"/>
        </pc:sldMkLst>
        <pc:spChg chg="add del mod">
          <ac:chgData name="Stringfellow, Kina F. DPI" userId="002858cf-6d8d-4f58-b096-3c8ddc1070aa" providerId="ADAL" clId="{B4FBE5D6-1577-4601-B78E-52EF8A295133}" dt="2024-02-19T20:58:56.897" v="894" actId="478"/>
          <ac:spMkLst>
            <pc:docMk/>
            <pc:sldMk cId="338962950" sldId="404"/>
            <ac:spMk id="3" creationId="{345B48C0-E965-0F9E-2AF4-9AC8940BBF9B}"/>
          </ac:spMkLst>
        </pc:spChg>
        <pc:spChg chg="del mod">
          <ac:chgData name="Stringfellow, Kina F. DPI" userId="002858cf-6d8d-4f58-b096-3c8ddc1070aa" providerId="ADAL" clId="{B4FBE5D6-1577-4601-B78E-52EF8A295133}" dt="2024-02-19T21:22:02.196" v="1566" actId="478"/>
          <ac:spMkLst>
            <pc:docMk/>
            <pc:sldMk cId="338962950" sldId="404"/>
            <ac:spMk id="4" creationId="{F224267D-038B-2479-F5D2-E23F776A7A37}"/>
          </ac:spMkLst>
        </pc:spChg>
        <pc:spChg chg="mod">
          <ac:chgData name="Stringfellow, Kina F. DPI" userId="002858cf-6d8d-4f58-b096-3c8ddc1070aa" providerId="ADAL" clId="{B4FBE5D6-1577-4601-B78E-52EF8A295133}" dt="2024-02-19T21:11:32.844" v="1306" actId="33553"/>
          <ac:spMkLst>
            <pc:docMk/>
            <pc:sldMk cId="338962950" sldId="404"/>
            <ac:spMk id="5" creationId="{F004BB69-0E31-3108-3FC3-217C268C410B}"/>
          </ac:spMkLst>
        </pc:spChg>
        <pc:spChg chg="del">
          <ac:chgData name="Stringfellow, Kina F. DPI" userId="002858cf-6d8d-4f58-b096-3c8ddc1070aa" providerId="ADAL" clId="{B4FBE5D6-1577-4601-B78E-52EF8A295133}" dt="2024-02-19T20:58:53.115" v="893" actId="478"/>
          <ac:spMkLst>
            <pc:docMk/>
            <pc:sldMk cId="338962950" sldId="404"/>
            <ac:spMk id="6" creationId="{BCC6FEC5-03D3-05AF-FAB5-BBFFAE9F5414}"/>
          </ac:spMkLst>
        </pc:spChg>
        <pc:picChg chg="mod">
          <ac:chgData name="Stringfellow, Kina F. DPI" userId="002858cf-6d8d-4f58-b096-3c8ddc1070aa" providerId="ADAL" clId="{B4FBE5D6-1577-4601-B78E-52EF8A295133}" dt="2024-02-19T21:31:58.936" v="2430" actId="962"/>
          <ac:picMkLst>
            <pc:docMk/>
            <pc:sldMk cId="338962950" sldId="404"/>
            <ac:picMk id="7" creationId="{BA9B8958-64EA-D70F-8531-E6102A3A65D4}"/>
          </ac:picMkLst>
        </pc:picChg>
      </pc:sldChg>
      <pc:sldChg chg="addSp delSp modSp mod replTag delTag">
        <pc:chgData name="Stringfellow, Kina F. DPI" userId="002858cf-6d8d-4f58-b096-3c8ddc1070aa" providerId="ADAL" clId="{B4FBE5D6-1577-4601-B78E-52EF8A295133}" dt="2024-02-19T21:32:35.111" v="2534" actId="962"/>
        <pc:sldMkLst>
          <pc:docMk/>
          <pc:sldMk cId="1821159131" sldId="405"/>
        </pc:sldMkLst>
        <pc:spChg chg="del mod">
          <ac:chgData name="Stringfellow, Kina F. DPI" userId="002858cf-6d8d-4f58-b096-3c8ddc1070aa" providerId="ADAL" clId="{B4FBE5D6-1577-4601-B78E-52EF8A295133}" dt="2024-02-19T21:22:05.643" v="1570" actId="478"/>
          <ac:spMkLst>
            <pc:docMk/>
            <pc:sldMk cId="1821159131" sldId="405"/>
            <ac:spMk id="4" creationId="{F224267D-038B-2479-F5D2-E23F776A7A37}"/>
          </ac:spMkLst>
        </pc:spChg>
        <pc:spChg chg="mod">
          <ac:chgData name="Stringfellow, Kina F. DPI" userId="002858cf-6d8d-4f58-b096-3c8ddc1070aa" providerId="ADAL" clId="{B4FBE5D6-1577-4601-B78E-52EF8A295133}" dt="2024-02-19T21:11:38.137" v="1309" actId="33553"/>
          <ac:spMkLst>
            <pc:docMk/>
            <pc:sldMk cId="1821159131" sldId="405"/>
            <ac:spMk id="5" creationId="{F004BB69-0E31-3108-3FC3-217C268C410B}"/>
          </ac:spMkLst>
        </pc:spChg>
        <pc:spChg chg="del">
          <ac:chgData name="Stringfellow, Kina F. DPI" userId="002858cf-6d8d-4f58-b096-3c8ddc1070aa" providerId="ADAL" clId="{B4FBE5D6-1577-4601-B78E-52EF8A295133}" dt="2024-02-19T20:59:38.340" v="940" actId="478"/>
          <ac:spMkLst>
            <pc:docMk/>
            <pc:sldMk cId="1821159131" sldId="405"/>
            <ac:spMk id="6" creationId="{BCC6FEC5-03D3-05AF-FAB5-BBFFAE9F5414}"/>
          </ac:spMkLst>
        </pc:spChg>
        <pc:spChg chg="add del mod">
          <ac:chgData name="Stringfellow, Kina F. DPI" userId="002858cf-6d8d-4f58-b096-3c8ddc1070aa" providerId="ADAL" clId="{B4FBE5D6-1577-4601-B78E-52EF8A295133}" dt="2024-02-19T20:59:41.119" v="941" actId="478"/>
          <ac:spMkLst>
            <pc:docMk/>
            <pc:sldMk cId="1821159131" sldId="405"/>
            <ac:spMk id="7" creationId="{2207256F-BB29-26F5-9874-D83FA1CEECD0}"/>
          </ac:spMkLst>
        </pc:spChg>
        <pc:picChg chg="mod">
          <ac:chgData name="Stringfellow, Kina F. DPI" userId="002858cf-6d8d-4f58-b096-3c8ddc1070aa" providerId="ADAL" clId="{B4FBE5D6-1577-4601-B78E-52EF8A295133}" dt="2024-02-19T21:32:35.111" v="2534" actId="962"/>
          <ac:picMkLst>
            <pc:docMk/>
            <pc:sldMk cId="1821159131" sldId="405"/>
            <ac:picMk id="3" creationId="{8EC5AED2-C81E-CE66-5F12-036EC64A1AE0}"/>
          </ac:picMkLst>
        </pc:picChg>
      </pc:sldChg>
      <pc:sldChg chg="addSp delSp modSp mod replTag delTag">
        <pc:chgData name="Stringfellow, Kina F. DPI" userId="002858cf-6d8d-4f58-b096-3c8ddc1070aa" providerId="ADAL" clId="{B4FBE5D6-1577-4601-B78E-52EF8A295133}" dt="2024-02-19T21:29:06.463" v="2181" actId="962"/>
        <pc:sldMkLst>
          <pc:docMk/>
          <pc:sldMk cId="3011491955" sldId="406"/>
        </pc:sldMkLst>
        <pc:spChg chg="add del mod">
          <ac:chgData name="Stringfellow, Kina F. DPI" userId="002858cf-6d8d-4f58-b096-3c8ddc1070aa" providerId="ADAL" clId="{B4FBE5D6-1577-4601-B78E-52EF8A295133}" dt="2024-02-19T21:01:05.426" v="988" actId="478"/>
          <ac:spMkLst>
            <pc:docMk/>
            <pc:sldMk cId="3011491955" sldId="406"/>
            <ac:spMk id="3" creationId="{80FD78BA-4658-C7FF-1BFA-3CD4DA5B35E6}"/>
          </ac:spMkLst>
        </pc:spChg>
        <pc:spChg chg="del mod">
          <ac:chgData name="Stringfellow, Kina F. DPI" userId="002858cf-6d8d-4f58-b096-3c8ddc1070aa" providerId="ADAL" clId="{B4FBE5D6-1577-4601-B78E-52EF8A295133}" dt="2024-02-19T21:22:09.035" v="1574" actId="478"/>
          <ac:spMkLst>
            <pc:docMk/>
            <pc:sldMk cId="3011491955" sldId="406"/>
            <ac:spMk id="4" creationId="{F224267D-038B-2479-F5D2-E23F776A7A37}"/>
          </ac:spMkLst>
        </pc:spChg>
        <pc:spChg chg="mod">
          <ac:chgData name="Stringfellow, Kina F. DPI" userId="002858cf-6d8d-4f58-b096-3c8ddc1070aa" providerId="ADAL" clId="{B4FBE5D6-1577-4601-B78E-52EF8A295133}" dt="2024-02-19T21:11:44.312" v="1312" actId="33553"/>
          <ac:spMkLst>
            <pc:docMk/>
            <pc:sldMk cId="3011491955" sldId="406"/>
            <ac:spMk id="5" creationId="{F004BB69-0E31-3108-3FC3-217C268C410B}"/>
          </ac:spMkLst>
        </pc:spChg>
        <pc:spChg chg="del">
          <ac:chgData name="Stringfellow, Kina F. DPI" userId="002858cf-6d8d-4f58-b096-3c8ddc1070aa" providerId="ADAL" clId="{B4FBE5D6-1577-4601-B78E-52EF8A295133}" dt="2024-02-19T21:00:59.508" v="987" actId="478"/>
          <ac:spMkLst>
            <pc:docMk/>
            <pc:sldMk cId="3011491955" sldId="406"/>
            <ac:spMk id="6" creationId="{BCC6FEC5-03D3-05AF-FAB5-BBFFAE9F5414}"/>
          </ac:spMkLst>
        </pc:spChg>
        <pc:picChg chg="mod">
          <ac:chgData name="Stringfellow, Kina F. DPI" userId="002858cf-6d8d-4f58-b096-3c8ddc1070aa" providerId="ADAL" clId="{B4FBE5D6-1577-4601-B78E-52EF8A295133}" dt="2024-02-19T21:29:06.463" v="2181" actId="962"/>
          <ac:picMkLst>
            <pc:docMk/>
            <pc:sldMk cId="3011491955" sldId="406"/>
            <ac:picMk id="7" creationId="{1C66EC05-D891-1EC6-58B4-543BDE545775}"/>
          </ac:picMkLst>
        </pc:picChg>
      </pc:sldChg>
      <pc:sldChg chg="delSp modSp add mod replTag delTag">
        <pc:chgData name="Stringfellow, Kina F. DPI" userId="002858cf-6d8d-4f58-b096-3c8ddc1070aa" providerId="ADAL" clId="{B4FBE5D6-1577-4601-B78E-52EF8A295133}" dt="2024-02-19T21:16:51.171" v="1431" actId="478"/>
        <pc:sldMkLst>
          <pc:docMk/>
          <pc:sldMk cId="676513977" sldId="407"/>
        </pc:sldMkLst>
        <pc:spChg chg="mod">
          <ac:chgData name="Stringfellow, Kina F. DPI" userId="002858cf-6d8d-4f58-b096-3c8ddc1070aa" providerId="ADAL" clId="{B4FBE5D6-1577-4601-B78E-52EF8A295133}" dt="2024-02-19T20:18:46.186" v="237" actId="20577"/>
          <ac:spMkLst>
            <pc:docMk/>
            <pc:sldMk cId="676513977" sldId="407"/>
            <ac:spMk id="2" creationId="{4F551E98-2AFE-94D5-ADA3-5098953B7905}"/>
          </ac:spMkLst>
        </pc:spChg>
        <pc:spChg chg="del mod">
          <ac:chgData name="Stringfellow, Kina F. DPI" userId="002858cf-6d8d-4f58-b096-3c8ddc1070aa" providerId="ADAL" clId="{B4FBE5D6-1577-4601-B78E-52EF8A295133}" dt="2024-02-19T21:16:51.171" v="1431" actId="478"/>
          <ac:spMkLst>
            <pc:docMk/>
            <pc:sldMk cId="676513977" sldId="407"/>
            <ac:spMk id="4" creationId="{F224267D-038B-2479-F5D2-E23F776A7A37}"/>
          </ac:spMkLst>
        </pc:spChg>
        <pc:spChg chg="mod">
          <ac:chgData name="Stringfellow, Kina F. DPI" userId="002858cf-6d8d-4f58-b096-3c8ddc1070aa" providerId="ADAL" clId="{B4FBE5D6-1577-4601-B78E-52EF8A295133}" dt="2024-02-19T21:09:11.024" v="1207" actId="33553"/>
          <ac:spMkLst>
            <pc:docMk/>
            <pc:sldMk cId="676513977" sldId="407"/>
            <ac:spMk id="5" creationId="{F004BB69-0E31-3108-3FC3-217C268C410B}"/>
          </ac:spMkLst>
        </pc:spChg>
      </pc:sldChg>
      <pc:sldChg chg="delSp modSp add mod replTag delTag">
        <pc:chgData name="Stringfellow, Kina F. DPI" userId="002858cf-6d8d-4f58-b096-3c8ddc1070aa" providerId="ADAL" clId="{B4FBE5D6-1577-4601-B78E-52EF8A295133}" dt="2024-02-19T21:20:08.747" v="1464" actId="478"/>
        <pc:sldMkLst>
          <pc:docMk/>
          <pc:sldMk cId="1030958774" sldId="408"/>
        </pc:sldMkLst>
        <pc:spChg chg="mod">
          <ac:chgData name="Stringfellow, Kina F. DPI" userId="002858cf-6d8d-4f58-b096-3c8ddc1070aa" providerId="ADAL" clId="{B4FBE5D6-1577-4601-B78E-52EF8A295133}" dt="2024-02-19T20:42:16.076" v="610" actId="20577"/>
          <ac:spMkLst>
            <pc:docMk/>
            <pc:sldMk cId="1030958774" sldId="408"/>
            <ac:spMk id="2" creationId="{4F551E98-2AFE-94D5-ADA3-5098953B7905}"/>
          </ac:spMkLst>
        </pc:spChg>
        <pc:spChg chg="del mod">
          <ac:chgData name="Stringfellow, Kina F. DPI" userId="002858cf-6d8d-4f58-b096-3c8ddc1070aa" providerId="ADAL" clId="{B4FBE5D6-1577-4601-B78E-52EF8A295133}" dt="2024-02-19T21:20:08.747" v="1464" actId="478"/>
          <ac:spMkLst>
            <pc:docMk/>
            <pc:sldMk cId="1030958774" sldId="408"/>
            <ac:spMk id="4" creationId="{F224267D-038B-2479-F5D2-E23F776A7A37}"/>
          </ac:spMkLst>
        </pc:spChg>
        <pc:spChg chg="mod">
          <ac:chgData name="Stringfellow, Kina F. DPI" userId="002858cf-6d8d-4f58-b096-3c8ddc1070aa" providerId="ADAL" clId="{B4FBE5D6-1577-4601-B78E-52EF8A295133}" dt="2024-02-19T21:09:28.716" v="1222" actId="33553"/>
          <ac:spMkLst>
            <pc:docMk/>
            <pc:sldMk cId="1030958774" sldId="408"/>
            <ac:spMk id="5" creationId="{F004BB69-0E31-3108-3FC3-217C268C410B}"/>
          </ac:spMkLst>
        </pc:spChg>
      </pc:sldChg>
    </pc:docChg>
  </pc:docChgLst>
  <pc:docChgLst>
    <pc:chgData name="Mueller, Brittany A.   DPI" userId="S::brittany.mueller@dpi.wi.gov::1c636fe5-da7a-488a-a5c9-e6e7995610a5" providerId="AD" clId="Web-{B02AB9B0-B621-4157-C23A-B5FAF230A234}"/>
    <pc:docChg chg="modSld">
      <pc:chgData name="Mueller, Brittany A.   DPI" userId="S::brittany.mueller@dpi.wi.gov::1c636fe5-da7a-488a-a5c9-e6e7995610a5" providerId="AD" clId="Web-{B02AB9B0-B621-4157-C23A-B5FAF230A234}" dt="2024-02-22T13:47:27.700" v="10" actId="20577"/>
      <pc:docMkLst>
        <pc:docMk/>
      </pc:docMkLst>
      <pc:sldChg chg="modSp">
        <pc:chgData name="Mueller, Brittany A.   DPI" userId="S::brittany.mueller@dpi.wi.gov::1c636fe5-da7a-488a-a5c9-e6e7995610a5" providerId="AD" clId="Web-{B02AB9B0-B621-4157-C23A-B5FAF230A234}" dt="2024-02-22T13:47:27.700" v="10" actId="20577"/>
        <pc:sldMkLst>
          <pc:docMk/>
          <pc:sldMk cId="1411793497" sldId="357"/>
        </pc:sldMkLst>
        <pc:spChg chg="mod">
          <ac:chgData name="Mueller, Brittany A.   DPI" userId="S::brittany.mueller@dpi.wi.gov::1c636fe5-da7a-488a-a5c9-e6e7995610a5" providerId="AD" clId="Web-{B02AB9B0-B621-4157-C23A-B5FAF230A234}" dt="2024-02-22T13:47:27.700" v="10" actId="20577"/>
          <ac:spMkLst>
            <pc:docMk/>
            <pc:sldMk cId="1411793497" sldId="357"/>
            <ac:spMk id="3" creationId="{7F0CB9FC-FD80-087B-9E15-1F738B9F4395}"/>
          </ac:spMkLst>
        </pc:spChg>
      </pc:sldChg>
    </pc:docChg>
  </pc:docChgLst>
  <pc:docChgLst>
    <pc:chgData name="Mueller, Brittany A.   DPI" userId="S::brittany.mueller@dpi.wi.gov::1c636fe5-da7a-488a-a5c9-e6e7995610a5" providerId="AD" clId="Web-{112090A9-7791-D40A-EA9C-D5425FAA5368}"/>
    <pc:docChg chg="mod modSld">
      <pc:chgData name="Mueller, Brittany A.   DPI" userId="S::brittany.mueller@dpi.wi.gov::1c636fe5-da7a-488a-a5c9-e6e7995610a5" providerId="AD" clId="Web-{112090A9-7791-D40A-EA9C-D5425FAA5368}" dt="2024-01-17T14:17:51.190" v="10" actId="20577"/>
      <pc:docMkLst>
        <pc:docMk/>
      </pc:docMkLst>
      <pc:sldChg chg="modSp modCm">
        <pc:chgData name="Mueller, Brittany A.   DPI" userId="S::brittany.mueller@dpi.wi.gov::1c636fe5-da7a-488a-a5c9-e6e7995610a5" providerId="AD" clId="Web-{112090A9-7791-D40A-EA9C-D5425FAA5368}" dt="2024-01-17T14:17:51.190" v="10" actId="20577"/>
        <pc:sldMkLst>
          <pc:docMk/>
          <pc:sldMk cId="2199512207" sldId="373"/>
        </pc:sldMkLst>
        <pc:spChg chg="mod">
          <ac:chgData name="Mueller, Brittany A.   DPI" userId="S::brittany.mueller@dpi.wi.gov::1c636fe5-da7a-488a-a5c9-e6e7995610a5" providerId="AD" clId="Web-{112090A9-7791-D40A-EA9C-D5425FAA5368}" dt="2024-01-17T14:17:51.190" v="10" actId="20577"/>
          <ac:spMkLst>
            <pc:docMk/>
            <pc:sldMk cId="2199512207" sldId="373"/>
            <ac:spMk id="2" creationId="{4F551E98-2AFE-94D5-ADA3-5098953B7905}"/>
          </ac:spMkLst>
        </pc:spChg>
        <pc:extLst>
          <p:ext xmlns:p="http://schemas.openxmlformats.org/presentationml/2006/main" uri="{D6D511B9-2390-475A-947B-AFAB55BFBCF1}">
            <pc226:cmChg xmlns:pc226="http://schemas.microsoft.com/office/powerpoint/2022/06/main/command" chg="mod">
              <pc226:chgData name="Mueller, Brittany A.   DPI" userId="S::brittany.mueller@dpi.wi.gov::1c636fe5-da7a-488a-a5c9-e6e7995610a5" providerId="AD" clId="Web-{112090A9-7791-D40A-EA9C-D5425FAA5368}" dt="2024-01-17T14:17:29.127" v="9" actId="20577"/>
              <pc2:cmMkLst xmlns:pc2="http://schemas.microsoft.com/office/powerpoint/2019/9/main/command">
                <pc:docMk/>
                <pc:sldMk cId="2199512207" sldId="373"/>
                <pc2:cmMk id="{B687DCFA-111F-42F7-9BC8-F01D9932CE2F}"/>
              </pc2:cmMkLst>
            </pc226:cmChg>
          </p:ext>
        </pc:extLst>
      </pc:sldChg>
    </pc:docChg>
  </pc:docChgLst>
  <pc:docChgLst>
    <pc:chgData name="Koontz, Gabrielle E.   DPI" userId="0e87dca7-9c85-4686-81de-6667c5387956" providerId="ADAL" clId="{BEE16016-6B95-4872-BCF3-6F93BC4DD057}"/>
    <pc:docChg chg="custSel modSld">
      <pc:chgData name="Koontz, Gabrielle E.   DPI" userId="0e87dca7-9c85-4686-81de-6667c5387956" providerId="ADAL" clId="{BEE16016-6B95-4872-BCF3-6F93BC4DD057}" dt="2024-02-22T17:51:47.852" v="107" actId="20577"/>
      <pc:docMkLst>
        <pc:docMk/>
      </pc:docMkLst>
      <pc:sldChg chg="addCm">
        <pc:chgData name="Koontz, Gabrielle E.   DPI" userId="0e87dca7-9c85-4686-81de-6667c5387956" providerId="ADAL" clId="{BEE16016-6B95-4872-BCF3-6F93BC4DD057}" dt="2024-02-22T17:48:21.411" v="90"/>
        <pc:sldMkLst>
          <pc:docMk/>
          <pc:sldMk cId="1204760966" sldId="308"/>
        </pc:sldMkLst>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BEE16016-6B95-4872-BCF3-6F93BC4DD057}" dt="2024-02-22T17:48:21.411" v="90"/>
              <pc2:cmMkLst xmlns:pc2="http://schemas.microsoft.com/office/powerpoint/2019/9/main/command">
                <pc:docMk/>
                <pc:sldMk cId="1204760966" sldId="308"/>
                <pc2:cmMk id="{FFC37FB7-9B10-46D2-A90A-5CC8B7840603}"/>
              </pc2:cmMkLst>
            </pc226:cmChg>
          </p:ext>
        </pc:extLst>
      </pc:sldChg>
      <pc:sldChg chg="modSp mod">
        <pc:chgData name="Koontz, Gabrielle E.   DPI" userId="0e87dca7-9c85-4686-81de-6667c5387956" providerId="ADAL" clId="{BEE16016-6B95-4872-BCF3-6F93BC4DD057}" dt="2024-02-22T16:24:00.364" v="4" actId="20577"/>
        <pc:sldMkLst>
          <pc:docMk/>
          <pc:sldMk cId="3352190325" sldId="322"/>
        </pc:sldMkLst>
        <pc:spChg chg="mod">
          <ac:chgData name="Koontz, Gabrielle E.   DPI" userId="0e87dca7-9c85-4686-81de-6667c5387956" providerId="ADAL" clId="{BEE16016-6B95-4872-BCF3-6F93BC4DD057}" dt="2024-02-22T16:24:00.364" v="4" actId="20577"/>
          <ac:spMkLst>
            <pc:docMk/>
            <pc:sldMk cId="3352190325" sldId="322"/>
            <ac:spMk id="2" creationId="{4F551E98-2AFE-94D5-ADA3-5098953B7905}"/>
          </ac:spMkLst>
        </pc:spChg>
      </pc:sldChg>
      <pc:sldChg chg="modSp mod">
        <pc:chgData name="Koontz, Gabrielle E.   DPI" userId="0e87dca7-9c85-4686-81de-6667c5387956" providerId="ADAL" clId="{BEE16016-6B95-4872-BCF3-6F93BC4DD057}" dt="2024-02-22T17:43:54.266" v="76" actId="1076"/>
        <pc:sldMkLst>
          <pc:docMk/>
          <pc:sldMk cId="1245044609" sldId="339"/>
        </pc:sldMkLst>
        <pc:spChg chg="mod">
          <ac:chgData name="Koontz, Gabrielle E.   DPI" userId="0e87dca7-9c85-4686-81de-6667c5387956" providerId="ADAL" clId="{BEE16016-6B95-4872-BCF3-6F93BC4DD057}" dt="2024-02-22T17:43:54.266" v="76" actId="1076"/>
          <ac:spMkLst>
            <pc:docMk/>
            <pc:sldMk cId="1245044609" sldId="339"/>
            <ac:spMk id="2" creationId="{4F551E98-2AFE-94D5-ADA3-5098953B7905}"/>
          </ac:spMkLst>
        </pc:spChg>
      </pc:sldChg>
      <pc:sldChg chg="modSp mod">
        <pc:chgData name="Koontz, Gabrielle E.   DPI" userId="0e87dca7-9c85-4686-81de-6667c5387956" providerId="ADAL" clId="{BEE16016-6B95-4872-BCF3-6F93BC4DD057}" dt="2024-02-22T17:49:55.802" v="106" actId="20577"/>
        <pc:sldMkLst>
          <pc:docMk/>
          <pc:sldMk cId="3958114614" sldId="348"/>
        </pc:sldMkLst>
        <pc:spChg chg="mod">
          <ac:chgData name="Koontz, Gabrielle E.   DPI" userId="0e87dca7-9c85-4686-81de-6667c5387956" providerId="ADAL" clId="{BEE16016-6B95-4872-BCF3-6F93BC4DD057}" dt="2024-02-22T17:49:55.802" v="106" actId="20577"/>
          <ac:spMkLst>
            <pc:docMk/>
            <pc:sldMk cId="3958114614" sldId="348"/>
            <ac:spMk id="5" creationId="{B0E1BB4D-C039-CA1B-1575-D4E3F7084CDE}"/>
          </ac:spMkLst>
        </pc:spChg>
      </pc:sldChg>
      <pc:sldChg chg="modSp mod">
        <pc:chgData name="Koontz, Gabrielle E.   DPI" userId="0e87dca7-9c85-4686-81de-6667c5387956" providerId="ADAL" clId="{BEE16016-6B95-4872-BCF3-6F93BC4DD057}" dt="2024-02-22T17:51:47.852" v="107" actId="20577"/>
        <pc:sldMkLst>
          <pc:docMk/>
          <pc:sldMk cId="2332208971" sldId="353"/>
        </pc:sldMkLst>
        <pc:spChg chg="mod">
          <ac:chgData name="Koontz, Gabrielle E.   DPI" userId="0e87dca7-9c85-4686-81de-6667c5387956" providerId="ADAL" clId="{BEE16016-6B95-4872-BCF3-6F93BC4DD057}" dt="2024-02-22T17:51:47.852" v="107" actId="20577"/>
          <ac:spMkLst>
            <pc:docMk/>
            <pc:sldMk cId="2332208971" sldId="353"/>
            <ac:spMk id="5" creationId="{8314D718-9715-90DB-688D-AE9D58841284}"/>
          </ac:spMkLst>
        </pc:spChg>
      </pc:sldChg>
      <pc:sldChg chg="modSp mod">
        <pc:chgData name="Koontz, Gabrielle E.   DPI" userId="0e87dca7-9c85-4686-81de-6667c5387956" providerId="ADAL" clId="{BEE16016-6B95-4872-BCF3-6F93BC4DD057}" dt="2024-02-22T16:24:34.678" v="8" actId="313"/>
        <pc:sldMkLst>
          <pc:docMk/>
          <pc:sldMk cId="518748231" sldId="354"/>
        </pc:sldMkLst>
        <pc:spChg chg="mod">
          <ac:chgData name="Koontz, Gabrielle E.   DPI" userId="0e87dca7-9c85-4686-81de-6667c5387956" providerId="ADAL" clId="{BEE16016-6B95-4872-BCF3-6F93BC4DD057}" dt="2024-02-22T16:24:34.678" v="8" actId="313"/>
          <ac:spMkLst>
            <pc:docMk/>
            <pc:sldMk cId="518748231" sldId="354"/>
            <ac:spMk id="2" creationId="{4F551E98-2AFE-94D5-ADA3-5098953B7905}"/>
          </ac:spMkLst>
        </pc:spChg>
      </pc:sldChg>
      <pc:sldChg chg="modSp mod">
        <pc:chgData name="Koontz, Gabrielle E.   DPI" userId="0e87dca7-9c85-4686-81de-6667c5387956" providerId="ADAL" clId="{BEE16016-6B95-4872-BCF3-6F93BC4DD057}" dt="2024-02-22T17:20:40.847" v="13" actId="20577"/>
        <pc:sldMkLst>
          <pc:docMk/>
          <pc:sldMk cId="2394999230" sldId="355"/>
        </pc:sldMkLst>
        <pc:spChg chg="mod">
          <ac:chgData name="Koontz, Gabrielle E.   DPI" userId="0e87dca7-9c85-4686-81de-6667c5387956" providerId="ADAL" clId="{BEE16016-6B95-4872-BCF3-6F93BC4DD057}" dt="2024-02-22T17:20:40.847" v="13" actId="20577"/>
          <ac:spMkLst>
            <pc:docMk/>
            <pc:sldMk cId="2394999230" sldId="355"/>
            <ac:spMk id="2" creationId="{4F551E98-2AFE-94D5-ADA3-5098953B7905}"/>
          </ac:spMkLst>
        </pc:spChg>
      </pc:sldChg>
      <pc:sldChg chg="modSp mod">
        <pc:chgData name="Koontz, Gabrielle E.   DPI" userId="0e87dca7-9c85-4686-81de-6667c5387956" providerId="ADAL" clId="{BEE16016-6B95-4872-BCF3-6F93BC4DD057}" dt="2024-02-22T17:30:17.795" v="14" actId="20577"/>
        <pc:sldMkLst>
          <pc:docMk/>
          <pc:sldMk cId="2369396958" sldId="359"/>
        </pc:sldMkLst>
        <pc:spChg chg="mod">
          <ac:chgData name="Koontz, Gabrielle E.   DPI" userId="0e87dca7-9c85-4686-81de-6667c5387956" providerId="ADAL" clId="{BEE16016-6B95-4872-BCF3-6F93BC4DD057}" dt="2024-02-22T17:30:17.795" v="14" actId="20577"/>
          <ac:spMkLst>
            <pc:docMk/>
            <pc:sldMk cId="2369396958" sldId="359"/>
            <ac:spMk id="2" creationId="{4F551E98-2AFE-94D5-ADA3-5098953B7905}"/>
          </ac:spMkLst>
        </pc:spChg>
      </pc:sldChg>
      <pc:sldChg chg="modSp mod">
        <pc:chgData name="Koontz, Gabrielle E.   DPI" userId="0e87dca7-9c85-4686-81de-6667c5387956" providerId="ADAL" clId="{BEE16016-6B95-4872-BCF3-6F93BC4DD057}" dt="2024-02-22T17:31:24.947" v="15" actId="1076"/>
        <pc:sldMkLst>
          <pc:docMk/>
          <pc:sldMk cId="1384796000" sldId="362"/>
        </pc:sldMkLst>
        <pc:spChg chg="mod">
          <ac:chgData name="Koontz, Gabrielle E.   DPI" userId="0e87dca7-9c85-4686-81de-6667c5387956" providerId="ADAL" clId="{BEE16016-6B95-4872-BCF3-6F93BC4DD057}" dt="2024-02-22T17:31:24.947" v="15" actId="1076"/>
          <ac:spMkLst>
            <pc:docMk/>
            <pc:sldMk cId="1384796000" sldId="362"/>
            <ac:spMk id="3" creationId="{705D03EA-2ECD-B66E-3001-9F8E8D1A8922}"/>
          </ac:spMkLst>
        </pc:spChg>
      </pc:sldChg>
      <pc:sldChg chg="modSp mod">
        <pc:chgData name="Koontz, Gabrielle E.   DPI" userId="0e87dca7-9c85-4686-81de-6667c5387956" providerId="ADAL" clId="{BEE16016-6B95-4872-BCF3-6F93BC4DD057}" dt="2024-02-22T17:31:56.638" v="16" actId="20577"/>
        <pc:sldMkLst>
          <pc:docMk/>
          <pc:sldMk cId="1317698187" sldId="364"/>
        </pc:sldMkLst>
        <pc:spChg chg="mod">
          <ac:chgData name="Koontz, Gabrielle E.   DPI" userId="0e87dca7-9c85-4686-81de-6667c5387956" providerId="ADAL" clId="{BEE16016-6B95-4872-BCF3-6F93BC4DD057}" dt="2024-02-22T17:31:56.638" v="16" actId="20577"/>
          <ac:spMkLst>
            <pc:docMk/>
            <pc:sldMk cId="1317698187" sldId="364"/>
            <ac:spMk id="2" creationId="{4F551E98-2AFE-94D5-ADA3-5098953B7905}"/>
          </ac:spMkLst>
        </pc:spChg>
      </pc:sldChg>
      <pc:sldChg chg="modSp mod">
        <pc:chgData name="Koontz, Gabrielle E.   DPI" userId="0e87dca7-9c85-4686-81de-6667c5387956" providerId="ADAL" clId="{BEE16016-6B95-4872-BCF3-6F93BC4DD057}" dt="2024-02-22T17:32:20.854" v="18" actId="20577"/>
        <pc:sldMkLst>
          <pc:docMk/>
          <pc:sldMk cId="3466164192" sldId="365"/>
        </pc:sldMkLst>
        <pc:spChg chg="mod">
          <ac:chgData name="Koontz, Gabrielle E.   DPI" userId="0e87dca7-9c85-4686-81de-6667c5387956" providerId="ADAL" clId="{BEE16016-6B95-4872-BCF3-6F93BC4DD057}" dt="2024-02-22T17:32:20.854" v="18" actId="20577"/>
          <ac:spMkLst>
            <pc:docMk/>
            <pc:sldMk cId="3466164192" sldId="365"/>
            <ac:spMk id="2" creationId="{4F551E98-2AFE-94D5-ADA3-5098953B7905}"/>
          </ac:spMkLst>
        </pc:spChg>
      </pc:sldChg>
      <pc:sldChg chg="modSp mod">
        <pc:chgData name="Koontz, Gabrielle E.   DPI" userId="0e87dca7-9c85-4686-81de-6667c5387956" providerId="ADAL" clId="{BEE16016-6B95-4872-BCF3-6F93BC4DD057}" dt="2024-02-22T17:32:33.697" v="19" actId="20577"/>
        <pc:sldMkLst>
          <pc:docMk/>
          <pc:sldMk cId="1854149466" sldId="366"/>
        </pc:sldMkLst>
        <pc:spChg chg="mod">
          <ac:chgData name="Koontz, Gabrielle E.   DPI" userId="0e87dca7-9c85-4686-81de-6667c5387956" providerId="ADAL" clId="{BEE16016-6B95-4872-BCF3-6F93BC4DD057}" dt="2024-02-22T17:32:33.697" v="19" actId="20577"/>
          <ac:spMkLst>
            <pc:docMk/>
            <pc:sldMk cId="1854149466" sldId="366"/>
            <ac:spMk id="2" creationId="{4F551E98-2AFE-94D5-ADA3-5098953B7905}"/>
          </ac:spMkLst>
        </pc:spChg>
      </pc:sldChg>
      <pc:sldChg chg="modSp mod">
        <pc:chgData name="Koontz, Gabrielle E.   DPI" userId="0e87dca7-9c85-4686-81de-6667c5387956" providerId="ADAL" clId="{BEE16016-6B95-4872-BCF3-6F93BC4DD057}" dt="2024-02-22T17:33:45.429" v="20" actId="20577"/>
        <pc:sldMkLst>
          <pc:docMk/>
          <pc:sldMk cId="2781325478" sldId="368"/>
        </pc:sldMkLst>
        <pc:spChg chg="mod">
          <ac:chgData name="Koontz, Gabrielle E.   DPI" userId="0e87dca7-9c85-4686-81de-6667c5387956" providerId="ADAL" clId="{BEE16016-6B95-4872-BCF3-6F93BC4DD057}" dt="2024-02-22T17:33:45.429" v="20" actId="20577"/>
          <ac:spMkLst>
            <pc:docMk/>
            <pc:sldMk cId="2781325478" sldId="368"/>
            <ac:spMk id="2" creationId="{4F551E98-2AFE-94D5-ADA3-5098953B7905}"/>
          </ac:spMkLst>
        </pc:spChg>
      </pc:sldChg>
      <pc:sldChg chg="modSp mod">
        <pc:chgData name="Koontz, Gabrielle E.   DPI" userId="0e87dca7-9c85-4686-81de-6667c5387956" providerId="ADAL" clId="{BEE16016-6B95-4872-BCF3-6F93BC4DD057}" dt="2024-02-22T17:36:21.584" v="38" actId="15"/>
        <pc:sldMkLst>
          <pc:docMk/>
          <pc:sldMk cId="2794196247" sldId="369"/>
        </pc:sldMkLst>
        <pc:spChg chg="mod">
          <ac:chgData name="Koontz, Gabrielle E.   DPI" userId="0e87dca7-9c85-4686-81de-6667c5387956" providerId="ADAL" clId="{BEE16016-6B95-4872-BCF3-6F93BC4DD057}" dt="2024-02-22T17:36:21.584" v="38" actId="15"/>
          <ac:spMkLst>
            <pc:docMk/>
            <pc:sldMk cId="2794196247" sldId="369"/>
            <ac:spMk id="2" creationId="{4F551E98-2AFE-94D5-ADA3-5098953B7905}"/>
          </ac:spMkLst>
        </pc:spChg>
      </pc:sldChg>
      <pc:sldChg chg="modSp mod">
        <pc:chgData name="Koontz, Gabrielle E.   DPI" userId="0e87dca7-9c85-4686-81de-6667c5387956" providerId="ADAL" clId="{BEE16016-6B95-4872-BCF3-6F93BC4DD057}" dt="2024-02-22T17:38:36.565" v="49" actId="15"/>
        <pc:sldMkLst>
          <pc:docMk/>
          <pc:sldMk cId="2472682240" sldId="370"/>
        </pc:sldMkLst>
        <pc:spChg chg="mod">
          <ac:chgData name="Koontz, Gabrielle E.   DPI" userId="0e87dca7-9c85-4686-81de-6667c5387956" providerId="ADAL" clId="{BEE16016-6B95-4872-BCF3-6F93BC4DD057}" dt="2024-02-22T17:38:36.565" v="49" actId="15"/>
          <ac:spMkLst>
            <pc:docMk/>
            <pc:sldMk cId="2472682240" sldId="370"/>
            <ac:spMk id="2" creationId="{4F551E98-2AFE-94D5-ADA3-5098953B7905}"/>
          </ac:spMkLst>
        </pc:spChg>
      </pc:sldChg>
      <pc:sldChg chg="modSp mod">
        <pc:chgData name="Koontz, Gabrielle E.   DPI" userId="0e87dca7-9c85-4686-81de-6667c5387956" providerId="ADAL" clId="{BEE16016-6B95-4872-BCF3-6F93BC4DD057}" dt="2024-02-22T17:40:19.151" v="66" actId="20577"/>
        <pc:sldMkLst>
          <pc:docMk/>
          <pc:sldMk cId="2796780592" sldId="371"/>
        </pc:sldMkLst>
        <pc:spChg chg="mod">
          <ac:chgData name="Koontz, Gabrielle E.   DPI" userId="0e87dca7-9c85-4686-81de-6667c5387956" providerId="ADAL" clId="{BEE16016-6B95-4872-BCF3-6F93BC4DD057}" dt="2024-02-22T17:40:19.151" v="66" actId="20577"/>
          <ac:spMkLst>
            <pc:docMk/>
            <pc:sldMk cId="2796780592" sldId="371"/>
            <ac:spMk id="2" creationId="{4F551E98-2AFE-94D5-ADA3-5098953B7905}"/>
          </ac:spMkLst>
        </pc:spChg>
        <pc:spChg chg="mod">
          <ac:chgData name="Koontz, Gabrielle E.   DPI" userId="0e87dca7-9c85-4686-81de-6667c5387956" providerId="ADAL" clId="{BEE16016-6B95-4872-BCF3-6F93BC4DD057}" dt="2024-02-22T17:39:00.489" v="63" actId="20577"/>
          <ac:spMkLst>
            <pc:docMk/>
            <pc:sldMk cId="2796780592" sldId="371"/>
            <ac:spMk id="5" creationId="{F004BB69-0E31-3108-3FC3-217C268C410B}"/>
          </ac:spMkLst>
        </pc:spChg>
      </pc:sldChg>
      <pc:sldChg chg="modSp mod">
        <pc:chgData name="Koontz, Gabrielle E.   DPI" userId="0e87dca7-9c85-4686-81de-6667c5387956" providerId="ADAL" clId="{BEE16016-6B95-4872-BCF3-6F93BC4DD057}" dt="2024-02-22T17:37:52.983" v="41" actId="15"/>
        <pc:sldMkLst>
          <pc:docMk/>
          <pc:sldMk cId="2072614609" sldId="372"/>
        </pc:sldMkLst>
        <pc:spChg chg="mod">
          <ac:chgData name="Koontz, Gabrielle E.   DPI" userId="0e87dca7-9c85-4686-81de-6667c5387956" providerId="ADAL" clId="{BEE16016-6B95-4872-BCF3-6F93BC4DD057}" dt="2024-02-22T17:37:52.983" v="41" actId="15"/>
          <ac:spMkLst>
            <pc:docMk/>
            <pc:sldMk cId="2072614609" sldId="372"/>
            <ac:spMk id="2" creationId="{4F551E98-2AFE-94D5-ADA3-5098953B7905}"/>
          </ac:spMkLst>
        </pc:spChg>
      </pc:sldChg>
      <pc:sldChg chg="modSp mod">
        <pc:chgData name="Koontz, Gabrielle E.   DPI" userId="0e87dca7-9c85-4686-81de-6667c5387956" providerId="ADAL" clId="{BEE16016-6B95-4872-BCF3-6F93BC4DD057}" dt="2024-02-22T17:49:02.993" v="98" actId="20577"/>
        <pc:sldMkLst>
          <pc:docMk/>
          <pc:sldMk cId="2510215909" sldId="375"/>
        </pc:sldMkLst>
        <pc:spChg chg="mod">
          <ac:chgData name="Koontz, Gabrielle E.   DPI" userId="0e87dca7-9c85-4686-81de-6667c5387956" providerId="ADAL" clId="{BEE16016-6B95-4872-BCF3-6F93BC4DD057}" dt="2024-02-22T17:49:02.993" v="98" actId="20577"/>
          <ac:spMkLst>
            <pc:docMk/>
            <pc:sldMk cId="2510215909" sldId="375"/>
            <ac:spMk id="5" creationId="{B0E1BB4D-C039-CA1B-1575-D4E3F7084CDE}"/>
          </ac:spMkLst>
        </pc:spChg>
      </pc:sldChg>
      <pc:sldChg chg="modSp mod">
        <pc:chgData name="Koontz, Gabrielle E.   DPI" userId="0e87dca7-9c85-4686-81de-6667c5387956" providerId="ADAL" clId="{BEE16016-6B95-4872-BCF3-6F93BC4DD057}" dt="2024-02-22T17:44:36.400" v="85" actId="122"/>
        <pc:sldMkLst>
          <pc:docMk/>
          <pc:sldMk cId="1734711759" sldId="395"/>
        </pc:sldMkLst>
        <pc:spChg chg="mod">
          <ac:chgData name="Koontz, Gabrielle E.   DPI" userId="0e87dca7-9c85-4686-81de-6667c5387956" providerId="ADAL" clId="{BEE16016-6B95-4872-BCF3-6F93BC4DD057}" dt="2024-02-22T17:44:36.400" v="85" actId="122"/>
          <ac:spMkLst>
            <pc:docMk/>
            <pc:sldMk cId="1734711759" sldId="395"/>
            <ac:spMk id="2" creationId="{4F551E98-2AFE-94D5-ADA3-5098953B7905}"/>
          </ac:spMkLst>
        </pc:spChg>
      </pc:sldChg>
      <pc:sldChg chg="modSp mod">
        <pc:chgData name="Koontz, Gabrielle E.   DPI" userId="0e87dca7-9c85-4686-81de-6667c5387956" providerId="ADAL" clId="{BEE16016-6B95-4872-BCF3-6F93BC4DD057}" dt="2024-02-22T17:45:18.347" v="89" actId="20577"/>
        <pc:sldMkLst>
          <pc:docMk/>
          <pc:sldMk cId="1195910709" sldId="402"/>
        </pc:sldMkLst>
        <pc:spChg chg="mod">
          <ac:chgData name="Koontz, Gabrielle E.   DPI" userId="0e87dca7-9c85-4686-81de-6667c5387956" providerId="ADAL" clId="{BEE16016-6B95-4872-BCF3-6F93BC4DD057}" dt="2024-02-22T17:45:18.347" v="89" actId="20577"/>
          <ac:spMkLst>
            <pc:docMk/>
            <pc:sldMk cId="1195910709" sldId="402"/>
            <ac:spMk id="2" creationId="{4F551E98-2AFE-94D5-ADA3-5098953B7905}"/>
          </ac:spMkLst>
        </pc:spChg>
      </pc:sldChg>
      <pc:sldChg chg="modSp mod">
        <pc:chgData name="Koontz, Gabrielle E.   DPI" userId="0e87dca7-9c85-4686-81de-6667c5387956" providerId="ADAL" clId="{BEE16016-6B95-4872-BCF3-6F93BC4DD057}" dt="2024-02-22T16:24:50.871" v="9" actId="20577"/>
        <pc:sldMkLst>
          <pc:docMk/>
          <pc:sldMk cId="676513977" sldId="407"/>
        </pc:sldMkLst>
        <pc:spChg chg="mod">
          <ac:chgData name="Koontz, Gabrielle E.   DPI" userId="0e87dca7-9c85-4686-81de-6667c5387956" providerId="ADAL" clId="{BEE16016-6B95-4872-BCF3-6F93BC4DD057}" dt="2024-02-22T16:24:50.871" v="9" actId="20577"/>
          <ac:spMkLst>
            <pc:docMk/>
            <pc:sldMk cId="676513977" sldId="407"/>
            <ac:spMk id="2" creationId="{4F551E98-2AFE-94D5-ADA3-5098953B7905}"/>
          </ac:spMkLst>
        </pc:spChg>
      </pc:sldChg>
    </pc:docChg>
  </pc:docChgLst>
  <pc:docChgLst>
    <pc:chgData name="Mueller, Brittany A.   DPI" userId="1c636fe5-da7a-488a-a5c9-e6e7995610a5" providerId="ADAL" clId="{DC066D8E-92E4-45A5-B1AD-F8848BD13864}"/>
    <pc:docChg chg="custSel delSld modSld sldOrd">
      <pc:chgData name="Mueller, Brittany A.   DPI" userId="1c636fe5-da7a-488a-a5c9-e6e7995610a5" providerId="ADAL" clId="{DC066D8E-92E4-45A5-B1AD-F8848BD13864}" dt="2024-01-19T14:24:10.975" v="557" actId="20577"/>
      <pc:docMkLst>
        <pc:docMk/>
      </pc:docMkLst>
      <pc:sldChg chg="addSp delSp modSp mod delAnim">
        <pc:chgData name="Mueller, Brittany A.   DPI" userId="1c636fe5-da7a-488a-a5c9-e6e7995610a5" providerId="ADAL" clId="{DC066D8E-92E4-45A5-B1AD-F8848BD13864}" dt="2024-01-16T21:28:24.046" v="4" actId="1076"/>
        <pc:sldMkLst>
          <pc:docMk/>
          <pc:sldMk cId="4185322060" sldId="257"/>
        </pc:sldMkLst>
        <pc:spChg chg="add del mod">
          <ac:chgData name="Mueller, Brittany A.   DPI" userId="1c636fe5-da7a-488a-a5c9-e6e7995610a5" providerId="ADAL" clId="{DC066D8E-92E4-45A5-B1AD-F8848BD13864}" dt="2024-01-16T21:28:20.039" v="3" actId="478"/>
          <ac:spMkLst>
            <pc:docMk/>
            <pc:sldMk cId="4185322060" sldId="257"/>
            <ac:spMk id="5" creationId="{AEF32B33-B89F-C601-DC4C-CE08ADF887A1}"/>
          </ac:spMkLst>
        </pc:spChg>
        <pc:spChg chg="add mod">
          <ac:chgData name="Mueller, Brittany A.   DPI" userId="1c636fe5-da7a-488a-a5c9-e6e7995610a5" providerId="ADAL" clId="{DC066D8E-92E4-45A5-B1AD-F8848BD13864}" dt="2024-01-16T21:28:24.046" v="4" actId="1076"/>
          <ac:spMkLst>
            <pc:docMk/>
            <pc:sldMk cId="4185322060" sldId="257"/>
            <ac:spMk id="6" creationId="{B4642338-3B14-358A-0EB9-9A15A58605C9}"/>
          </ac:spMkLst>
        </pc:spChg>
        <pc:spChg chg="del mod">
          <ac:chgData name="Mueller, Brittany A.   DPI" userId="1c636fe5-da7a-488a-a5c9-e6e7995610a5" providerId="ADAL" clId="{DC066D8E-92E4-45A5-B1AD-F8848BD13864}" dt="2024-01-16T21:28:16.864" v="1" actId="478"/>
          <ac:spMkLst>
            <pc:docMk/>
            <pc:sldMk cId="4185322060" sldId="257"/>
            <ac:spMk id="7" creationId="{8BB88169-FC44-5E85-FD17-C5355A9554A2}"/>
          </ac:spMkLst>
        </pc:spChg>
      </pc:sldChg>
      <pc:sldChg chg="modSp mod">
        <pc:chgData name="Mueller, Brittany A.   DPI" userId="1c636fe5-da7a-488a-a5c9-e6e7995610a5" providerId="ADAL" clId="{DC066D8E-92E4-45A5-B1AD-F8848BD13864}" dt="2024-01-16T22:31:11.408" v="488" actId="113"/>
        <pc:sldMkLst>
          <pc:docMk/>
          <pc:sldMk cId="1204760966" sldId="308"/>
        </pc:sldMkLst>
        <pc:spChg chg="mod">
          <ac:chgData name="Mueller, Brittany A.   DPI" userId="1c636fe5-da7a-488a-a5c9-e6e7995610a5" providerId="ADAL" clId="{DC066D8E-92E4-45A5-B1AD-F8848BD13864}" dt="2024-01-16T22:31:11.408" v="488" actId="113"/>
          <ac:spMkLst>
            <pc:docMk/>
            <pc:sldMk cId="1204760966" sldId="308"/>
            <ac:spMk id="5" creationId="{B0E1BB4D-C039-CA1B-1575-D4E3F7084CDE}"/>
          </ac:spMkLst>
        </pc:spChg>
      </pc:sldChg>
      <pc:sldChg chg="del">
        <pc:chgData name="Mueller, Brittany A.   DPI" userId="1c636fe5-da7a-488a-a5c9-e6e7995610a5" providerId="ADAL" clId="{DC066D8E-92E4-45A5-B1AD-F8848BD13864}" dt="2024-01-16T22:32:36.416" v="491" actId="2696"/>
        <pc:sldMkLst>
          <pc:docMk/>
          <pc:sldMk cId="3671391182" sldId="320"/>
        </pc:sldMkLst>
      </pc:sldChg>
      <pc:sldChg chg="addSp delSp modSp mod">
        <pc:chgData name="Mueller, Brittany A.   DPI" userId="1c636fe5-da7a-488a-a5c9-e6e7995610a5" providerId="ADAL" clId="{DC066D8E-92E4-45A5-B1AD-F8848BD13864}" dt="2024-01-16T22:06:15.822" v="91" actId="478"/>
        <pc:sldMkLst>
          <pc:docMk/>
          <pc:sldMk cId="3352190325" sldId="322"/>
        </pc:sldMkLst>
        <pc:spChg chg="mod">
          <ac:chgData name="Mueller, Brittany A.   DPI" userId="1c636fe5-da7a-488a-a5c9-e6e7995610a5" providerId="ADAL" clId="{DC066D8E-92E4-45A5-B1AD-F8848BD13864}" dt="2024-01-16T22:06:09.866" v="89"/>
          <ac:spMkLst>
            <pc:docMk/>
            <pc:sldMk cId="3352190325" sldId="322"/>
            <ac:spMk id="5" creationId="{F004BB69-0E31-3108-3FC3-217C268C410B}"/>
          </ac:spMkLst>
        </pc:spChg>
        <pc:spChg chg="del">
          <ac:chgData name="Mueller, Brittany A.   DPI" userId="1c636fe5-da7a-488a-a5c9-e6e7995610a5" providerId="ADAL" clId="{DC066D8E-92E4-45A5-B1AD-F8848BD13864}" dt="2024-01-16T22:06:11.941" v="90" actId="478"/>
          <ac:spMkLst>
            <pc:docMk/>
            <pc:sldMk cId="3352190325" sldId="322"/>
            <ac:spMk id="6" creationId="{BCC6FEC5-03D3-05AF-FAB5-BBFFAE9F5414}"/>
          </ac:spMkLst>
        </pc:spChg>
        <pc:spChg chg="add del mod">
          <ac:chgData name="Mueller, Brittany A.   DPI" userId="1c636fe5-da7a-488a-a5c9-e6e7995610a5" providerId="ADAL" clId="{DC066D8E-92E4-45A5-B1AD-F8848BD13864}" dt="2024-01-16T22:06:15.822" v="91" actId="478"/>
          <ac:spMkLst>
            <pc:docMk/>
            <pc:sldMk cId="3352190325" sldId="322"/>
            <ac:spMk id="7" creationId="{DE794B8A-12C1-E8A0-6A4F-9898183E6FBF}"/>
          </ac:spMkLst>
        </pc:spChg>
      </pc:sldChg>
      <pc:sldChg chg="addSp delSp modSp mod">
        <pc:chgData name="Mueller, Brittany A.   DPI" userId="1c636fe5-da7a-488a-a5c9-e6e7995610a5" providerId="ADAL" clId="{DC066D8E-92E4-45A5-B1AD-F8848BD13864}" dt="2024-01-16T22:08:29.669" v="129" actId="1076"/>
        <pc:sldMkLst>
          <pc:docMk/>
          <pc:sldMk cId="568467641" sldId="323"/>
        </pc:sldMkLst>
        <pc:spChg chg="add del mod">
          <ac:chgData name="Mueller, Brittany A.   DPI" userId="1c636fe5-da7a-488a-a5c9-e6e7995610a5" providerId="ADAL" clId="{DC066D8E-92E4-45A5-B1AD-F8848BD13864}" dt="2024-01-16T22:08:19.893" v="127" actId="478"/>
          <ac:spMkLst>
            <pc:docMk/>
            <pc:sldMk cId="568467641" sldId="323"/>
            <ac:spMk id="3" creationId="{08BE16DE-23EF-C3E4-5725-33BEF9DA6EBA}"/>
          </ac:spMkLst>
        </pc:spChg>
        <pc:spChg chg="mod">
          <ac:chgData name="Mueller, Brittany A.   DPI" userId="1c636fe5-da7a-488a-a5c9-e6e7995610a5" providerId="ADAL" clId="{DC066D8E-92E4-45A5-B1AD-F8848BD13864}" dt="2024-01-16T22:08:14.324" v="124" actId="20577"/>
          <ac:spMkLst>
            <pc:docMk/>
            <pc:sldMk cId="568467641" sldId="323"/>
            <ac:spMk id="5" creationId="{F004BB69-0E31-3108-3FC3-217C268C410B}"/>
          </ac:spMkLst>
        </pc:spChg>
        <pc:spChg chg="del">
          <ac:chgData name="Mueller, Brittany A.   DPI" userId="1c636fe5-da7a-488a-a5c9-e6e7995610a5" providerId="ADAL" clId="{DC066D8E-92E4-45A5-B1AD-F8848BD13864}" dt="2024-01-16T22:08:17.417" v="125" actId="478"/>
          <ac:spMkLst>
            <pc:docMk/>
            <pc:sldMk cId="568467641" sldId="323"/>
            <ac:spMk id="6" creationId="{BCC6FEC5-03D3-05AF-FAB5-BBFFAE9F5414}"/>
          </ac:spMkLst>
        </pc:spChg>
        <pc:picChg chg="mod">
          <ac:chgData name="Mueller, Brittany A.   DPI" userId="1c636fe5-da7a-488a-a5c9-e6e7995610a5" providerId="ADAL" clId="{DC066D8E-92E4-45A5-B1AD-F8848BD13864}" dt="2024-01-16T22:08:29.669" v="129" actId="1076"/>
          <ac:picMkLst>
            <pc:docMk/>
            <pc:sldMk cId="568467641" sldId="323"/>
            <ac:picMk id="7" creationId="{4140DC19-B674-C2B9-4242-D011E5B28048}"/>
          </ac:picMkLst>
        </pc:picChg>
      </pc:sldChg>
      <pc:sldChg chg="addSp delSp modSp mod ord">
        <pc:chgData name="Mueller, Brittany A.   DPI" userId="1c636fe5-da7a-488a-a5c9-e6e7995610a5" providerId="ADAL" clId="{DC066D8E-92E4-45A5-B1AD-F8848BD13864}" dt="2024-01-16T22:10:31.212" v="175" actId="1076"/>
        <pc:sldMkLst>
          <pc:docMk/>
          <pc:sldMk cId="2932414467" sldId="324"/>
        </pc:sldMkLst>
        <pc:spChg chg="mod">
          <ac:chgData name="Mueller, Brittany A.   DPI" userId="1c636fe5-da7a-488a-a5c9-e6e7995610a5" providerId="ADAL" clId="{DC066D8E-92E4-45A5-B1AD-F8848BD13864}" dt="2024-01-16T22:10:31.212" v="175" actId="1076"/>
          <ac:spMkLst>
            <pc:docMk/>
            <pc:sldMk cId="2932414467" sldId="324"/>
            <ac:spMk id="2" creationId="{4F551E98-2AFE-94D5-ADA3-5098953B7905}"/>
          </ac:spMkLst>
        </pc:spChg>
        <pc:spChg chg="mod">
          <ac:chgData name="Mueller, Brittany A.   DPI" userId="1c636fe5-da7a-488a-a5c9-e6e7995610a5" providerId="ADAL" clId="{DC066D8E-92E4-45A5-B1AD-F8848BD13864}" dt="2024-01-16T22:10:22.149" v="172"/>
          <ac:spMkLst>
            <pc:docMk/>
            <pc:sldMk cId="2932414467" sldId="324"/>
            <ac:spMk id="5" creationId="{F004BB69-0E31-3108-3FC3-217C268C410B}"/>
          </ac:spMkLst>
        </pc:spChg>
        <pc:spChg chg="del">
          <ac:chgData name="Mueller, Brittany A.   DPI" userId="1c636fe5-da7a-488a-a5c9-e6e7995610a5" providerId="ADAL" clId="{DC066D8E-92E4-45A5-B1AD-F8848BD13864}" dt="2024-01-16T22:10:24.475" v="173" actId="478"/>
          <ac:spMkLst>
            <pc:docMk/>
            <pc:sldMk cId="2932414467" sldId="324"/>
            <ac:spMk id="6" creationId="{BCC6FEC5-03D3-05AF-FAB5-BBFFAE9F5414}"/>
          </ac:spMkLst>
        </pc:spChg>
        <pc:spChg chg="add del mod">
          <ac:chgData name="Mueller, Brittany A.   DPI" userId="1c636fe5-da7a-488a-a5c9-e6e7995610a5" providerId="ADAL" clId="{DC066D8E-92E4-45A5-B1AD-F8848BD13864}" dt="2024-01-16T22:10:26.312" v="174" actId="478"/>
          <ac:spMkLst>
            <pc:docMk/>
            <pc:sldMk cId="2932414467" sldId="324"/>
            <ac:spMk id="7" creationId="{AB316D63-FFCF-4017-38AF-2D67D181F679}"/>
          </ac:spMkLst>
        </pc:spChg>
      </pc:sldChg>
      <pc:sldChg chg="addSp delSp modSp mod ord">
        <pc:chgData name="Mueller, Brittany A.   DPI" userId="1c636fe5-da7a-488a-a5c9-e6e7995610a5" providerId="ADAL" clId="{DC066D8E-92E4-45A5-B1AD-F8848BD13864}" dt="2024-01-16T22:10:11.240" v="171" actId="1076"/>
        <pc:sldMkLst>
          <pc:docMk/>
          <pc:sldMk cId="2390149573" sldId="325"/>
        </pc:sldMkLst>
        <pc:spChg chg="mod">
          <ac:chgData name="Mueller, Brittany A.   DPI" userId="1c636fe5-da7a-488a-a5c9-e6e7995610a5" providerId="ADAL" clId="{DC066D8E-92E4-45A5-B1AD-F8848BD13864}" dt="2024-01-16T22:10:11.240" v="171" actId="1076"/>
          <ac:spMkLst>
            <pc:docMk/>
            <pc:sldMk cId="2390149573" sldId="325"/>
            <ac:spMk id="2" creationId="{4F551E98-2AFE-94D5-ADA3-5098953B7905}"/>
          </ac:spMkLst>
        </pc:spChg>
        <pc:spChg chg="mod">
          <ac:chgData name="Mueller, Brittany A.   DPI" userId="1c636fe5-da7a-488a-a5c9-e6e7995610a5" providerId="ADAL" clId="{DC066D8E-92E4-45A5-B1AD-F8848BD13864}" dt="2024-01-16T22:10:02.079" v="168"/>
          <ac:spMkLst>
            <pc:docMk/>
            <pc:sldMk cId="2390149573" sldId="325"/>
            <ac:spMk id="5" creationId="{F004BB69-0E31-3108-3FC3-217C268C410B}"/>
          </ac:spMkLst>
        </pc:spChg>
        <pc:spChg chg="del">
          <ac:chgData name="Mueller, Brittany A.   DPI" userId="1c636fe5-da7a-488a-a5c9-e6e7995610a5" providerId="ADAL" clId="{DC066D8E-92E4-45A5-B1AD-F8848BD13864}" dt="2024-01-16T22:10:04.722" v="169" actId="478"/>
          <ac:spMkLst>
            <pc:docMk/>
            <pc:sldMk cId="2390149573" sldId="325"/>
            <ac:spMk id="6" creationId="{BCC6FEC5-03D3-05AF-FAB5-BBFFAE9F5414}"/>
          </ac:spMkLst>
        </pc:spChg>
        <pc:spChg chg="add del mod">
          <ac:chgData name="Mueller, Brittany A.   DPI" userId="1c636fe5-da7a-488a-a5c9-e6e7995610a5" providerId="ADAL" clId="{DC066D8E-92E4-45A5-B1AD-F8848BD13864}" dt="2024-01-16T22:10:06.241" v="170" actId="478"/>
          <ac:spMkLst>
            <pc:docMk/>
            <pc:sldMk cId="2390149573" sldId="325"/>
            <ac:spMk id="7" creationId="{5D4A002C-27F2-810F-9975-7B2A75C7BD32}"/>
          </ac:spMkLst>
        </pc:spChg>
      </pc:sldChg>
      <pc:sldChg chg="modSp mod">
        <pc:chgData name="Mueller, Brittany A.   DPI" userId="1c636fe5-da7a-488a-a5c9-e6e7995610a5" providerId="ADAL" clId="{DC066D8E-92E4-45A5-B1AD-F8848BD13864}" dt="2024-01-16T22:32:19.356" v="489" actId="2711"/>
        <pc:sldMkLst>
          <pc:docMk/>
          <pc:sldMk cId="3958114614" sldId="348"/>
        </pc:sldMkLst>
        <pc:spChg chg="mod">
          <ac:chgData name="Mueller, Brittany A.   DPI" userId="1c636fe5-da7a-488a-a5c9-e6e7995610a5" providerId="ADAL" clId="{DC066D8E-92E4-45A5-B1AD-F8848BD13864}" dt="2024-01-16T22:32:19.356" v="489" actId="2711"/>
          <ac:spMkLst>
            <pc:docMk/>
            <pc:sldMk cId="3958114614" sldId="348"/>
            <ac:spMk id="5" creationId="{B0E1BB4D-C039-CA1B-1575-D4E3F7084CDE}"/>
          </ac:spMkLst>
        </pc:spChg>
      </pc:sldChg>
      <pc:sldChg chg="del">
        <pc:chgData name="Mueller, Brittany A.   DPI" userId="1c636fe5-da7a-488a-a5c9-e6e7995610a5" providerId="ADAL" clId="{DC066D8E-92E4-45A5-B1AD-F8848BD13864}" dt="2024-01-16T22:32:32.479" v="490" actId="2696"/>
        <pc:sldMkLst>
          <pc:docMk/>
          <pc:sldMk cId="1278811266" sldId="352"/>
        </pc:sldMkLst>
      </pc:sldChg>
      <pc:sldChg chg="addSp delSp modSp mod">
        <pc:chgData name="Mueller, Brittany A.   DPI" userId="1c636fe5-da7a-488a-a5c9-e6e7995610a5" providerId="ADAL" clId="{DC066D8E-92E4-45A5-B1AD-F8848BD13864}" dt="2024-01-16T22:06:33.769" v="95" actId="1076"/>
        <pc:sldMkLst>
          <pc:docMk/>
          <pc:sldMk cId="518748231" sldId="354"/>
        </pc:sldMkLst>
        <pc:spChg chg="mod">
          <ac:chgData name="Mueller, Brittany A.   DPI" userId="1c636fe5-da7a-488a-a5c9-e6e7995610a5" providerId="ADAL" clId="{DC066D8E-92E4-45A5-B1AD-F8848BD13864}" dt="2024-01-16T22:06:33.769" v="95" actId="1076"/>
          <ac:spMkLst>
            <pc:docMk/>
            <pc:sldMk cId="518748231" sldId="354"/>
            <ac:spMk id="2" creationId="{4F551E98-2AFE-94D5-ADA3-5098953B7905}"/>
          </ac:spMkLst>
        </pc:spChg>
        <pc:spChg chg="mod">
          <ac:chgData name="Mueller, Brittany A.   DPI" userId="1c636fe5-da7a-488a-a5c9-e6e7995610a5" providerId="ADAL" clId="{DC066D8E-92E4-45A5-B1AD-F8848BD13864}" dt="2024-01-16T22:06:23.142" v="92"/>
          <ac:spMkLst>
            <pc:docMk/>
            <pc:sldMk cId="518748231" sldId="354"/>
            <ac:spMk id="5" creationId="{F004BB69-0E31-3108-3FC3-217C268C410B}"/>
          </ac:spMkLst>
        </pc:spChg>
        <pc:spChg chg="del">
          <ac:chgData name="Mueller, Brittany A.   DPI" userId="1c636fe5-da7a-488a-a5c9-e6e7995610a5" providerId="ADAL" clId="{DC066D8E-92E4-45A5-B1AD-F8848BD13864}" dt="2024-01-16T22:06:26.079" v="93" actId="478"/>
          <ac:spMkLst>
            <pc:docMk/>
            <pc:sldMk cId="518748231" sldId="354"/>
            <ac:spMk id="6" creationId="{BCC6FEC5-03D3-05AF-FAB5-BBFFAE9F5414}"/>
          </ac:spMkLst>
        </pc:spChg>
        <pc:spChg chg="add del mod">
          <ac:chgData name="Mueller, Brittany A.   DPI" userId="1c636fe5-da7a-488a-a5c9-e6e7995610a5" providerId="ADAL" clId="{DC066D8E-92E4-45A5-B1AD-F8848BD13864}" dt="2024-01-16T22:06:29.355" v="94" actId="478"/>
          <ac:spMkLst>
            <pc:docMk/>
            <pc:sldMk cId="518748231" sldId="354"/>
            <ac:spMk id="7" creationId="{ACC229DD-7F6D-B690-6813-58FD7A2AE488}"/>
          </ac:spMkLst>
        </pc:spChg>
      </pc:sldChg>
      <pc:sldChg chg="addSp delSp modSp mod">
        <pc:chgData name="Mueller, Brittany A.   DPI" userId="1c636fe5-da7a-488a-a5c9-e6e7995610a5" providerId="ADAL" clId="{DC066D8E-92E4-45A5-B1AD-F8848BD13864}" dt="2024-01-16T22:06:50.933" v="99" actId="1076"/>
        <pc:sldMkLst>
          <pc:docMk/>
          <pc:sldMk cId="2394999230" sldId="355"/>
        </pc:sldMkLst>
        <pc:spChg chg="mod">
          <ac:chgData name="Mueller, Brittany A.   DPI" userId="1c636fe5-da7a-488a-a5c9-e6e7995610a5" providerId="ADAL" clId="{DC066D8E-92E4-45A5-B1AD-F8848BD13864}" dt="2024-01-16T22:06:50.933" v="99" actId="1076"/>
          <ac:spMkLst>
            <pc:docMk/>
            <pc:sldMk cId="2394999230" sldId="355"/>
            <ac:spMk id="2" creationId="{4F551E98-2AFE-94D5-ADA3-5098953B7905}"/>
          </ac:spMkLst>
        </pc:spChg>
        <pc:spChg chg="mod">
          <ac:chgData name="Mueller, Brittany A.   DPI" userId="1c636fe5-da7a-488a-a5c9-e6e7995610a5" providerId="ADAL" clId="{DC066D8E-92E4-45A5-B1AD-F8848BD13864}" dt="2024-01-16T22:06:41.286" v="96"/>
          <ac:spMkLst>
            <pc:docMk/>
            <pc:sldMk cId="2394999230" sldId="355"/>
            <ac:spMk id="5" creationId="{F004BB69-0E31-3108-3FC3-217C268C410B}"/>
          </ac:spMkLst>
        </pc:spChg>
        <pc:spChg chg="del">
          <ac:chgData name="Mueller, Brittany A.   DPI" userId="1c636fe5-da7a-488a-a5c9-e6e7995610a5" providerId="ADAL" clId="{DC066D8E-92E4-45A5-B1AD-F8848BD13864}" dt="2024-01-16T22:06:43.450" v="97" actId="478"/>
          <ac:spMkLst>
            <pc:docMk/>
            <pc:sldMk cId="2394999230" sldId="355"/>
            <ac:spMk id="6" creationId="{BCC6FEC5-03D3-05AF-FAB5-BBFFAE9F5414}"/>
          </ac:spMkLst>
        </pc:spChg>
        <pc:spChg chg="add del mod">
          <ac:chgData name="Mueller, Brittany A.   DPI" userId="1c636fe5-da7a-488a-a5c9-e6e7995610a5" providerId="ADAL" clId="{DC066D8E-92E4-45A5-B1AD-F8848BD13864}" dt="2024-01-16T22:06:45.052" v="98" actId="478"/>
          <ac:spMkLst>
            <pc:docMk/>
            <pc:sldMk cId="2394999230" sldId="355"/>
            <ac:spMk id="7" creationId="{1425B9A4-A8E7-65A2-F0BA-9A589A02B1A9}"/>
          </ac:spMkLst>
        </pc:spChg>
      </pc:sldChg>
      <pc:sldChg chg="del">
        <pc:chgData name="Mueller, Brittany A.   DPI" userId="1c636fe5-da7a-488a-a5c9-e6e7995610a5" providerId="ADAL" clId="{DC066D8E-92E4-45A5-B1AD-F8848BD13864}" dt="2024-01-16T21:35:46.836" v="18" actId="2696"/>
        <pc:sldMkLst>
          <pc:docMk/>
          <pc:sldMk cId="2538876118" sldId="356"/>
        </pc:sldMkLst>
      </pc:sldChg>
      <pc:sldChg chg="addSp delSp modSp mod">
        <pc:chgData name="Mueller, Brittany A.   DPI" userId="1c636fe5-da7a-488a-a5c9-e6e7995610a5" providerId="ADAL" clId="{DC066D8E-92E4-45A5-B1AD-F8848BD13864}" dt="2024-01-16T22:07:21.935" v="105" actId="1076"/>
        <pc:sldMkLst>
          <pc:docMk/>
          <pc:sldMk cId="1411793497" sldId="357"/>
        </pc:sldMkLst>
        <pc:spChg chg="mod">
          <ac:chgData name="Mueller, Brittany A.   DPI" userId="1c636fe5-da7a-488a-a5c9-e6e7995610a5" providerId="ADAL" clId="{DC066D8E-92E4-45A5-B1AD-F8848BD13864}" dt="2024-01-16T22:07:21.935" v="105" actId="1076"/>
          <ac:spMkLst>
            <pc:docMk/>
            <pc:sldMk cId="1411793497" sldId="357"/>
            <ac:spMk id="2" creationId="{4F551E98-2AFE-94D5-ADA3-5098953B7905}"/>
          </ac:spMkLst>
        </pc:spChg>
        <pc:spChg chg="mod">
          <ac:chgData name="Mueller, Brittany A.   DPI" userId="1c636fe5-da7a-488a-a5c9-e6e7995610a5" providerId="ADAL" clId="{DC066D8E-92E4-45A5-B1AD-F8848BD13864}" dt="2024-01-16T22:06:56.050" v="100"/>
          <ac:spMkLst>
            <pc:docMk/>
            <pc:sldMk cId="1411793497" sldId="357"/>
            <ac:spMk id="5" creationId="{F004BB69-0E31-3108-3FC3-217C268C410B}"/>
          </ac:spMkLst>
        </pc:spChg>
        <pc:spChg chg="del">
          <ac:chgData name="Mueller, Brittany A.   DPI" userId="1c636fe5-da7a-488a-a5c9-e6e7995610a5" providerId="ADAL" clId="{DC066D8E-92E4-45A5-B1AD-F8848BD13864}" dt="2024-01-16T22:06:59.131" v="101" actId="478"/>
          <ac:spMkLst>
            <pc:docMk/>
            <pc:sldMk cId="1411793497" sldId="357"/>
            <ac:spMk id="6" creationId="{BCC6FEC5-03D3-05AF-FAB5-BBFFAE9F5414}"/>
          </ac:spMkLst>
        </pc:spChg>
        <pc:spChg chg="add del mod">
          <ac:chgData name="Mueller, Brittany A.   DPI" userId="1c636fe5-da7a-488a-a5c9-e6e7995610a5" providerId="ADAL" clId="{DC066D8E-92E4-45A5-B1AD-F8848BD13864}" dt="2024-01-16T22:07:02.976" v="103" actId="478"/>
          <ac:spMkLst>
            <pc:docMk/>
            <pc:sldMk cId="1411793497" sldId="357"/>
            <ac:spMk id="7" creationId="{BD427174-A514-0A38-DF18-3264D17C0510}"/>
          </ac:spMkLst>
        </pc:spChg>
      </pc:sldChg>
      <pc:sldChg chg="modSp mod">
        <pc:chgData name="Mueller, Brittany A.   DPI" userId="1c636fe5-da7a-488a-a5c9-e6e7995610a5" providerId="ADAL" clId="{DC066D8E-92E4-45A5-B1AD-F8848BD13864}" dt="2024-01-16T22:09:55.482" v="167" actId="20577"/>
        <pc:sldMkLst>
          <pc:docMk/>
          <pc:sldMk cId="3345008511" sldId="358"/>
        </pc:sldMkLst>
        <pc:spChg chg="mod">
          <ac:chgData name="Mueller, Brittany A.   DPI" userId="1c636fe5-da7a-488a-a5c9-e6e7995610a5" providerId="ADAL" clId="{DC066D8E-92E4-45A5-B1AD-F8848BD13864}" dt="2024-01-16T22:09:55.482" v="167" actId="20577"/>
          <ac:spMkLst>
            <pc:docMk/>
            <pc:sldMk cId="3345008511" sldId="358"/>
            <ac:spMk id="5" creationId="{F004BB69-0E31-3108-3FC3-217C268C410B}"/>
          </ac:spMkLst>
        </pc:spChg>
        <pc:spChg chg="mod">
          <ac:chgData name="Mueller, Brittany A.   DPI" userId="1c636fe5-da7a-488a-a5c9-e6e7995610a5" providerId="ADAL" clId="{DC066D8E-92E4-45A5-B1AD-F8848BD13864}" dt="2024-01-16T22:09:41.367" v="155" actId="20577"/>
          <ac:spMkLst>
            <pc:docMk/>
            <pc:sldMk cId="3345008511" sldId="358"/>
            <ac:spMk id="6" creationId="{BCC6FEC5-03D3-05AF-FAB5-BBFFAE9F5414}"/>
          </ac:spMkLst>
        </pc:spChg>
      </pc:sldChg>
      <pc:sldChg chg="addSp delSp modSp mod ord">
        <pc:chgData name="Mueller, Brittany A.   DPI" userId="1c636fe5-da7a-488a-a5c9-e6e7995610a5" providerId="ADAL" clId="{DC066D8E-92E4-45A5-B1AD-F8848BD13864}" dt="2024-01-16T22:10:48.052" v="183" actId="1076"/>
        <pc:sldMkLst>
          <pc:docMk/>
          <pc:sldMk cId="2369396958" sldId="359"/>
        </pc:sldMkLst>
        <pc:spChg chg="mod">
          <ac:chgData name="Mueller, Brittany A.   DPI" userId="1c636fe5-da7a-488a-a5c9-e6e7995610a5" providerId="ADAL" clId="{DC066D8E-92E4-45A5-B1AD-F8848BD13864}" dt="2024-01-16T22:10:48.052" v="183" actId="1076"/>
          <ac:spMkLst>
            <pc:docMk/>
            <pc:sldMk cId="2369396958" sldId="359"/>
            <ac:spMk id="2" creationId="{4F551E98-2AFE-94D5-ADA3-5098953B7905}"/>
          </ac:spMkLst>
        </pc:spChg>
        <pc:spChg chg="mod">
          <ac:chgData name="Mueller, Brittany A.   DPI" userId="1c636fe5-da7a-488a-a5c9-e6e7995610a5" providerId="ADAL" clId="{DC066D8E-92E4-45A5-B1AD-F8848BD13864}" dt="2024-01-16T22:10:38.830" v="180" actId="27636"/>
          <ac:spMkLst>
            <pc:docMk/>
            <pc:sldMk cId="2369396958" sldId="359"/>
            <ac:spMk id="5" creationId="{F004BB69-0E31-3108-3FC3-217C268C410B}"/>
          </ac:spMkLst>
        </pc:spChg>
        <pc:spChg chg="del">
          <ac:chgData name="Mueller, Brittany A.   DPI" userId="1c636fe5-da7a-488a-a5c9-e6e7995610a5" providerId="ADAL" clId="{DC066D8E-92E4-45A5-B1AD-F8848BD13864}" dt="2024-01-16T22:10:41.388" v="181" actId="478"/>
          <ac:spMkLst>
            <pc:docMk/>
            <pc:sldMk cId="2369396958" sldId="359"/>
            <ac:spMk id="6" creationId="{BCC6FEC5-03D3-05AF-FAB5-BBFFAE9F5414}"/>
          </ac:spMkLst>
        </pc:spChg>
        <pc:spChg chg="add del mod">
          <ac:chgData name="Mueller, Brittany A.   DPI" userId="1c636fe5-da7a-488a-a5c9-e6e7995610a5" providerId="ADAL" clId="{DC066D8E-92E4-45A5-B1AD-F8848BD13864}" dt="2024-01-16T22:10:43.059" v="182" actId="478"/>
          <ac:spMkLst>
            <pc:docMk/>
            <pc:sldMk cId="2369396958" sldId="359"/>
            <ac:spMk id="7" creationId="{EB8E27A5-9851-28D2-5991-9EE6C38D42C4}"/>
          </ac:spMkLst>
        </pc:spChg>
      </pc:sldChg>
      <pc:sldChg chg="addSp delSp modSp mod ord">
        <pc:chgData name="Mueller, Brittany A.   DPI" userId="1c636fe5-da7a-488a-a5c9-e6e7995610a5" providerId="ADAL" clId="{DC066D8E-92E4-45A5-B1AD-F8848BD13864}" dt="2024-01-16T22:11:49.429" v="189" actId="1076"/>
        <pc:sldMkLst>
          <pc:docMk/>
          <pc:sldMk cId="3665456843" sldId="360"/>
        </pc:sldMkLst>
        <pc:spChg chg="mod">
          <ac:chgData name="Mueller, Brittany A.   DPI" userId="1c636fe5-da7a-488a-a5c9-e6e7995610a5" providerId="ADAL" clId="{DC066D8E-92E4-45A5-B1AD-F8848BD13864}" dt="2024-01-16T22:11:30.732" v="184"/>
          <ac:spMkLst>
            <pc:docMk/>
            <pc:sldMk cId="3665456843" sldId="360"/>
            <ac:spMk id="5" creationId="{F004BB69-0E31-3108-3FC3-217C268C410B}"/>
          </ac:spMkLst>
        </pc:spChg>
        <pc:spChg chg="del">
          <ac:chgData name="Mueller, Brittany A.   DPI" userId="1c636fe5-da7a-488a-a5c9-e6e7995610a5" providerId="ADAL" clId="{DC066D8E-92E4-45A5-B1AD-F8848BD13864}" dt="2024-01-16T22:11:33.911" v="185" actId="478"/>
          <ac:spMkLst>
            <pc:docMk/>
            <pc:sldMk cId="3665456843" sldId="360"/>
            <ac:spMk id="6" creationId="{BCC6FEC5-03D3-05AF-FAB5-BBFFAE9F5414}"/>
          </ac:spMkLst>
        </pc:spChg>
        <pc:spChg chg="mod">
          <ac:chgData name="Mueller, Brittany A.   DPI" userId="1c636fe5-da7a-488a-a5c9-e6e7995610a5" providerId="ADAL" clId="{DC066D8E-92E4-45A5-B1AD-F8848BD13864}" dt="2024-01-16T22:11:49.429" v="189" actId="1076"/>
          <ac:spMkLst>
            <pc:docMk/>
            <pc:sldMk cId="3665456843" sldId="360"/>
            <ac:spMk id="7" creationId="{2D5559F1-498E-252A-E8AD-DA8DC0CC62B6}"/>
          </ac:spMkLst>
        </pc:spChg>
        <pc:spChg chg="add del mod">
          <ac:chgData name="Mueller, Brittany A.   DPI" userId="1c636fe5-da7a-488a-a5c9-e6e7995610a5" providerId="ADAL" clId="{DC066D8E-92E4-45A5-B1AD-F8848BD13864}" dt="2024-01-16T22:11:36.922" v="187" actId="478"/>
          <ac:spMkLst>
            <pc:docMk/>
            <pc:sldMk cId="3665456843" sldId="360"/>
            <ac:spMk id="8" creationId="{AF4CBC48-DE73-FE0B-7646-AEF56C50D61F}"/>
          </ac:spMkLst>
        </pc:spChg>
        <pc:graphicFrameChg chg="mod">
          <ac:chgData name="Mueller, Brittany A.   DPI" userId="1c636fe5-da7a-488a-a5c9-e6e7995610a5" providerId="ADAL" clId="{DC066D8E-92E4-45A5-B1AD-F8848BD13864}" dt="2024-01-16T22:11:43.377" v="188" actId="1076"/>
          <ac:graphicFrameMkLst>
            <pc:docMk/>
            <pc:sldMk cId="3665456843" sldId="360"/>
            <ac:graphicFrameMk id="3" creationId="{258894C7-DE22-867E-0503-2C0E7DBEA9DA}"/>
          </ac:graphicFrameMkLst>
        </pc:graphicFrameChg>
      </pc:sldChg>
      <pc:sldChg chg="addSp delSp modSp mod ord">
        <pc:chgData name="Mueller, Brittany A.   DPI" userId="1c636fe5-da7a-488a-a5c9-e6e7995610a5" providerId="ADAL" clId="{DC066D8E-92E4-45A5-B1AD-F8848BD13864}" dt="2024-01-16T22:12:15.366" v="194" actId="1076"/>
        <pc:sldMkLst>
          <pc:docMk/>
          <pc:sldMk cId="1450491809" sldId="361"/>
        </pc:sldMkLst>
        <pc:spChg chg="mod">
          <ac:chgData name="Mueller, Brittany A.   DPI" userId="1c636fe5-da7a-488a-a5c9-e6e7995610a5" providerId="ADAL" clId="{DC066D8E-92E4-45A5-B1AD-F8848BD13864}" dt="2024-01-16T22:12:15.366" v="194" actId="1076"/>
          <ac:spMkLst>
            <pc:docMk/>
            <pc:sldMk cId="1450491809" sldId="361"/>
            <ac:spMk id="2" creationId="{4F551E98-2AFE-94D5-ADA3-5098953B7905}"/>
          </ac:spMkLst>
        </pc:spChg>
        <pc:spChg chg="mod">
          <ac:chgData name="Mueller, Brittany A.   DPI" userId="1c636fe5-da7a-488a-a5c9-e6e7995610a5" providerId="ADAL" clId="{DC066D8E-92E4-45A5-B1AD-F8848BD13864}" dt="2024-01-16T22:11:54.251" v="190"/>
          <ac:spMkLst>
            <pc:docMk/>
            <pc:sldMk cId="1450491809" sldId="361"/>
            <ac:spMk id="5" creationId="{F004BB69-0E31-3108-3FC3-217C268C410B}"/>
          </ac:spMkLst>
        </pc:spChg>
        <pc:spChg chg="del mod">
          <ac:chgData name="Mueller, Brittany A.   DPI" userId="1c636fe5-da7a-488a-a5c9-e6e7995610a5" providerId="ADAL" clId="{DC066D8E-92E4-45A5-B1AD-F8848BD13864}" dt="2024-01-16T22:11:56.173" v="191" actId="478"/>
          <ac:spMkLst>
            <pc:docMk/>
            <pc:sldMk cId="1450491809" sldId="361"/>
            <ac:spMk id="6" creationId="{BCC6FEC5-03D3-05AF-FAB5-BBFFAE9F5414}"/>
          </ac:spMkLst>
        </pc:spChg>
        <pc:spChg chg="add del mod">
          <ac:chgData name="Mueller, Brittany A.   DPI" userId="1c636fe5-da7a-488a-a5c9-e6e7995610a5" providerId="ADAL" clId="{DC066D8E-92E4-45A5-B1AD-F8848BD13864}" dt="2024-01-16T22:11:57.691" v="192" actId="478"/>
          <ac:spMkLst>
            <pc:docMk/>
            <pc:sldMk cId="1450491809" sldId="361"/>
            <ac:spMk id="7" creationId="{C5CEBAE7-7A83-4765-D640-F30D8CAB088D}"/>
          </ac:spMkLst>
        </pc:spChg>
      </pc:sldChg>
      <pc:sldChg chg="addSp delSp modSp mod ord">
        <pc:chgData name="Mueller, Brittany A.   DPI" userId="1c636fe5-da7a-488a-a5c9-e6e7995610a5" providerId="ADAL" clId="{DC066D8E-92E4-45A5-B1AD-F8848BD13864}" dt="2024-01-16T22:12:49.988" v="200" actId="1076"/>
        <pc:sldMkLst>
          <pc:docMk/>
          <pc:sldMk cId="1384796000" sldId="362"/>
        </pc:sldMkLst>
        <pc:spChg chg="mod">
          <ac:chgData name="Mueller, Brittany A.   DPI" userId="1c636fe5-da7a-488a-a5c9-e6e7995610a5" providerId="ADAL" clId="{DC066D8E-92E4-45A5-B1AD-F8848BD13864}" dt="2024-01-16T22:12:44.652" v="199" actId="1076"/>
          <ac:spMkLst>
            <pc:docMk/>
            <pc:sldMk cId="1384796000" sldId="362"/>
            <ac:spMk id="2" creationId="{4F551E98-2AFE-94D5-ADA3-5098953B7905}"/>
          </ac:spMkLst>
        </pc:spChg>
        <pc:spChg chg="mod">
          <ac:chgData name="Mueller, Brittany A.   DPI" userId="1c636fe5-da7a-488a-a5c9-e6e7995610a5" providerId="ADAL" clId="{DC066D8E-92E4-45A5-B1AD-F8848BD13864}" dt="2024-01-16T22:12:49.988" v="200" actId="1076"/>
          <ac:spMkLst>
            <pc:docMk/>
            <pc:sldMk cId="1384796000" sldId="362"/>
            <ac:spMk id="3" creationId="{705D03EA-2ECD-B66E-3001-9F8E8D1A8922}"/>
          </ac:spMkLst>
        </pc:spChg>
        <pc:spChg chg="mod">
          <ac:chgData name="Mueller, Brittany A.   DPI" userId="1c636fe5-da7a-488a-a5c9-e6e7995610a5" providerId="ADAL" clId="{DC066D8E-92E4-45A5-B1AD-F8848BD13864}" dt="2024-01-16T22:12:31.405" v="195"/>
          <ac:spMkLst>
            <pc:docMk/>
            <pc:sldMk cId="1384796000" sldId="362"/>
            <ac:spMk id="5" creationId="{F004BB69-0E31-3108-3FC3-217C268C410B}"/>
          </ac:spMkLst>
        </pc:spChg>
        <pc:spChg chg="del">
          <ac:chgData name="Mueller, Brittany A.   DPI" userId="1c636fe5-da7a-488a-a5c9-e6e7995610a5" providerId="ADAL" clId="{DC066D8E-92E4-45A5-B1AD-F8848BD13864}" dt="2024-01-16T22:12:34.008" v="196" actId="478"/>
          <ac:spMkLst>
            <pc:docMk/>
            <pc:sldMk cId="1384796000" sldId="362"/>
            <ac:spMk id="6" creationId="{BCC6FEC5-03D3-05AF-FAB5-BBFFAE9F5414}"/>
          </ac:spMkLst>
        </pc:spChg>
        <pc:spChg chg="add del mod">
          <ac:chgData name="Mueller, Brittany A.   DPI" userId="1c636fe5-da7a-488a-a5c9-e6e7995610a5" providerId="ADAL" clId="{DC066D8E-92E4-45A5-B1AD-F8848BD13864}" dt="2024-01-16T22:12:38.016" v="198" actId="478"/>
          <ac:spMkLst>
            <pc:docMk/>
            <pc:sldMk cId="1384796000" sldId="362"/>
            <ac:spMk id="8" creationId="{3FDEF821-B9A4-A978-44B9-B4FEB7F2B260}"/>
          </ac:spMkLst>
        </pc:spChg>
      </pc:sldChg>
      <pc:sldChg chg="addSp delSp modSp mod">
        <pc:chgData name="Mueller, Brittany A.   DPI" userId="1c636fe5-da7a-488a-a5c9-e6e7995610a5" providerId="ADAL" clId="{DC066D8E-92E4-45A5-B1AD-F8848BD13864}" dt="2024-01-16T22:08:00.708" v="115" actId="1076"/>
        <pc:sldMkLst>
          <pc:docMk/>
          <pc:sldMk cId="843773766" sldId="363"/>
        </pc:sldMkLst>
        <pc:spChg chg="mod">
          <ac:chgData name="Mueller, Brittany A.   DPI" userId="1c636fe5-da7a-488a-a5c9-e6e7995610a5" providerId="ADAL" clId="{DC066D8E-92E4-45A5-B1AD-F8848BD13864}" dt="2024-01-16T22:08:00.708" v="115" actId="1076"/>
          <ac:spMkLst>
            <pc:docMk/>
            <pc:sldMk cId="843773766" sldId="363"/>
            <ac:spMk id="2" creationId="{4F551E98-2AFE-94D5-ADA3-5098953B7905}"/>
          </ac:spMkLst>
        </pc:spChg>
        <pc:spChg chg="mod">
          <ac:chgData name="Mueller, Brittany A.   DPI" userId="1c636fe5-da7a-488a-a5c9-e6e7995610a5" providerId="ADAL" clId="{DC066D8E-92E4-45A5-B1AD-F8848BD13864}" dt="2024-01-16T22:07:45.742" v="112" actId="27636"/>
          <ac:spMkLst>
            <pc:docMk/>
            <pc:sldMk cId="843773766" sldId="363"/>
            <ac:spMk id="5" creationId="{F004BB69-0E31-3108-3FC3-217C268C410B}"/>
          </ac:spMkLst>
        </pc:spChg>
        <pc:spChg chg="del">
          <ac:chgData name="Mueller, Brittany A.   DPI" userId="1c636fe5-da7a-488a-a5c9-e6e7995610a5" providerId="ADAL" clId="{DC066D8E-92E4-45A5-B1AD-F8848BD13864}" dt="2024-01-16T22:07:48.986" v="113" actId="478"/>
          <ac:spMkLst>
            <pc:docMk/>
            <pc:sldMk cId="843773766" sldId="363"/>
            <ac:spMk id="6" creationId="{BCC6FEC5-03D3-05AF-FAB5-BBFFAE9F5414}"/>
          </ac:spMkLst>
        </pc:spChg>
        <pc:spChg chg="add del mod">
          <ac:chgData name="Mueller, Brittany A.   DPI" userId="1c636fe5-da7a-488a-a5c9-e6e7995610a5" providerId="ADAL" clId="{DC066D8E-92E4-45A5-B1AD-F8848BD13864}" dt="2024-01-16T22:07:51.043" v="114" actId="478"/>
          <ac:spMkLst>
            <pc:docMk/>
            <pc:sldMk cId="843773766" sldId="363"/>
            <ac:spMk id="7" creationId="{E5E5E9A2-AFAE-CAC5-7E2F-536B3C136DA7}"/>
          </ac:spMkLst>
        </pc:spChg>
      </pc:sldChg>
      <pc:sldChg chg="addSp delSp modSp mod">
        <pc:chgData name="Mueller, Brittany A.   DPI" userId="1c636fe5-da7a-488a-a5c9-e6e7995610a5" providerId="ADAL" clId="{DC066D8E-92E4-45A5-B1AD-F8848BD13864}" dt="2024-01-16T22:13:05.928" v="204" actId="1076"/>
        <pc:sldMkLst>
          <pc:docMk/>
          <pc:sldMk cId="1317698187" sldId="364"/>
        </pc:sldMkLst>
        <pc:spChg chg="mod">
          <ac:chgData name="Mueller, Brittany A.   DPI" userId="1c636fe5-da7a-488a-a5c9-e6e7995610a5" providerId="ADAL" clId="{DC066D8E-92E4-45A5-B1AD-F8848BD13864}" dt="2024-01-16T22:13:05.928" v="204" actId="1076"/>
          <ac:spMkLst>
            <pc:docMk/>
            <pc:sldMk cId="1317698187" sldId="364"/>
            <ac:spMk id="2" creationId="{4F551E98-2AFE-94D5-ADA3-5098953B7905}"/>
          </ac:spMkLst>
        </pc:spChg>
        <pc:spChg chg="mod">
          <ac:chgData name="Mueller, Brittany A.   DPI" userId="1c636fe5-da7a-488a-a5c9-e6e7995610a5" providerId="ADAL" clId="{DC066D8E-92E4-45A5-B1AD-F8848BD13864}" dt="2024-01-16T22:12:58.220" v="201"/>
          <ac:spMkLst>
            <pc:docMk/>
            <pc:sldMk cId="1317698187" sldId="364"/>
            <ac:spMk id="5" creationId="{F004BB69-0E31-3108-3FC3-217C268C410B}"/>
          </ac:spMkLst>
        </pc:spChg>
        <pc:spChg chg="del">
          <ac:chgData name="Mueller, Brittany A.   DPI" userId="1c636fe5-da7a-488a-a5c9-e6e7995610a5" providerId="ADAL" clId="{DC066D8E-92E4-45A5-B1AD-F8848BD13864}" dt="2024-01-16T22:13:00.580" v="202" actId="478"/>
          <ac:spMkLst>
            <pc:docMk/>
            <pc:sldMk cId="1317698187" sldId="364"/>
            <ac:spMk id="6" creationId="{BCC6FEC5-03D3-05AF-FAB5-BBFFAE9F5414}"/>
          </ac:spMkLst>
        </pc:spChg>
        <pc:spChg chg="add del mod">
          <ac:chgData name="Mueller, Brittany A.   DPI" userId="1c636fe5-da7a-488a-a5c9-e6e7995610a5" providerId="ADAL" clId="{DC066D8E-92E4-45A5-B1AD-F8848BD13864}" dt="2024-01-16T22:13:02.084" v="203" actId="478"/>
          <ac:spMkLst>
            <pc:docMk/>
            <pc:sldMk cId="1317698187" sldId="364"/>
            <ac:spMk id="7" creationId="{7F0ED375-AE30-6053-54ED-44E04150698A}"/>
          </ac:spMkLst>
        </pc:spChg>
      </pc:sldChg>
      <pc:sldChg chg="addSp delSp modSp mod">
        <pc:chgData name="Mueller, Brittany A.   DPI" userId="1c636fe5-da7a-488a-a5c9-e6e7995610a5" providerId="ADAL" clId="{DC066D8E-92E4-45A5-B1AD-F8848BD13864}" dt="2024-01-16T22:14:43.588" v="253" actId="20577"/>
        <pc:sldMkLst>
          <pc:docMk/>
          <pc:sldMk cId="3466164192" sldId="365"/>
        </pc:sldMkLst>
        <pc:spChg chg="mod">
          <ac:chgData name="Mueller, Brittany A.   DPI" userId="1c636fe5-da7a-488a-a5c9-e6e7995610a5" providerId="ADAL" clId="{DC066D8E-92E4-45A5-B1AD-F8848BD13864}" dt="2024-01-16T22:13:41.877" v="211" actId="1076"/>
          <ac:spMkLst>
            <pc:docMk/>
            <pc:sldMk cId="3466164192" sldId="365"/>
            <ac:spMk id="2" creationId="{4F551E98-2AFE-94D5-ADA3-5098953B7905}"/>
          </ac:spMkLst>
        </pc:spChg>
        <pc:spChg chg="mod">
          <ac:chgData name="Mueller, Brittany A.   DPI" userId="1c636fe5-da7a-488a-a5c9-e6e7995610a5" providerId="ADAL" clId="{DC066D8E-92E4-45A5-B1AD-F8848BD13864}" dt="2024-01-16T22:13:14.152" v="205"/>
          <ac:spMkLst>
            <pc:docMk/>
            <pc:sldMk cId="3466164192" sldId="365"/>
            <ac:spMk id="5" creationId="{F004BB69-0E31-3108-3FC3-217C268C410B}"/>
          </ac:spMkLst>
        </pc:spChg>
        <pc:spChg chg="del">
          <ac:chgData name="Mueller, Brittany A.   DPI" userId="1c636fe5-da7a-488a-a5c9-e6e7995610a5" providerId="ADAL" clId="{DC066D8E-92E4-45A5-B1AD-F8848BD13864}" dt="2024-01-16T22:13:16.940" v="206" actId="478"/>
          <ac:spMkLst>
            <pc:docMk/>
            <pc:sldMk cId="3466164192" sldId="365"/>
            <ac:spMk id="6" creationId="{BCC6FEC5-03D3-05AF-FAB5-BBFFAE9F5414}"/>
          </ac:spMkLst>
        </pc:spChg>
        <pc:spChg chg="add del mod">
          <ac:chgData name="Mueller, Brittany A.   DPI" userId="1c636fe5-da7a-488a-a5c9-e6e7995610a5" providerId="ADAL" clId="{DC066D8E-92E4-45A5-B1AD-F8848BD13864}" dt="2024-01-16T22:13:18.580" v="207" actId="478"/>
          <ac:spMkLst>
            <pc:docMk/>
            <pc:sldMk cId="3466164192" sldId="365"/>
            <ac:spMk id="9" creationId="{E27485CB-569D-9643-9065-039B7D462A48}"/>
          </ac:spMkLst>
        </pc:spChg>
        <pc:spChg chg="add mod">
          <ac:chgData name="Mueller, Brittany A.   DPI" userId="1c636fe5-da7a-488a-a5c9-e6e7995610a5" providerId="ADAL" clId="{DC066D8E-92E4-45A5-B1AD-F8848BD13864}" dt="2024-01-16T22:14:43.588" v="253" actId="20577"/>
          <ac:spMkLst>
            <pc:docMk/>
            <pc:sldMk cId="3466164192" sldId="365"/>
            <ac:spMk id="10" creationId="{C43B32CC-417D-193B-0848-3739F8D03A62}"/>
          </ac:spMkLst>
        </pc:spChg>
        <pc:picChg chg="add mod">
          <ac:chgData name="Mueller, Brittany A.   DPI" userId="1c636fe5-da7a-488a-a5c9-e6e7995610a5" providerId="ADAL" clId="{DC066D8E-92E4-45A5-B1AD-F8848BD13864}" dt="2024-01-16T22:13:46.838" v="212" actId="1076"/>
          <ac:picMkLst>
            <pc:docMk/>
            <pc:sldMk cId="3466164192" sldId="365"/>
            <ac:picMk id="7" creationId="{92DD07CE-AF07-569A-C655-33C2A7A405E6}"/>
          </ac:picMkLst>
        </pc:picChg>
      </pc:sldChg>
      <pc:sldChg chg="addSp delSp modSp mod">
        <pc:chgData name="Mueller, Brittany A.   DPI" userId="1c636fe5-da7a-488a-a5c9-e6e7995610a5" providerId="ADAL" clId="{DC066D8E-92E4-45A5-B1AD-F8848BD13864}" dt="2024-01-16T22:15:45.208" v="257" actId="1076"/>
        <pc:sldMkLst>
          <pc:docMk/>
          <pc:sldMk cId="1854149466" sldId="366"/>
        </pc:sldMkLst>
        <pc:spChg chg="mod">
          <ac:chgData name="Mueller, Brittany A.   DPI" userId="1c636fe5-da7a-488a-a5c9-e6e7995610a5" providerId="ADAL" clId="{DC066D8E-92E4-45A5-B1AD-F8848BD13864}" dt="2024-01-16T22:15:45.208" v="257" actId="1076"/>
          <ac:spMkLst>
            <pc:docMk/>
            <pc:sldMk cId="1854149466" sldId="366"/>
            <ac:spMk id="2" creationId="{4F551E98-2AFE-94D5-ADA3-5098953B7905}"/>
          </ac:spMkLst>
        </pc:spChg>
        <pc:spChg chg="mod">
          <ac:chgData name="Mueller, Brittany A.   DPI" userId="1c636fe5-da7a-488a-a5c9-e6e7995610a5" providerId="ADAL" clId="{DC066D8E-92E4-45A5-B1AD-F8848BD13864}" dt="2024-01-16T22:15:37.367" v="254"/>
          <ac:spMkLst>
            <pc:docMk/>
            <pc:sldMk cId="1854149466" sldId="366"/>
            <ac:spMk id="5" creationId="{F004BB69-0E31-3108-3FC3-217C268C410B}"/>
          </ac:spMkLst>
        </pc:spChg>
        <pc:spChg chg="del">
          <ac:chgData name="Mueller, Brittany A.   DPI" userId="1c636fe5-da7a-488a-a5c9-e6e7995610a5" providerId="ADAL" clId="{DC066D8E-92E4-45A5-B1AD-F8848BD13864}" dt="2024-01-16T22:15:40.228" v="255" actId="478"/>
          <ac:spMkLst>
            <pc:docMk/>
            <pc:sldMk cId="1854149466" sldId="366"/>
            <ac:spMk id="6" creationId="{BCC6FEC5-03D3-05AF-FAB5-BBFFAE9F5414}"/>
          </ac:spMkLst>
        </pc:spChg>
        <pc:spChg chg="add del mod">
          <ac:chgData name="Mueller, Brittany A.   DPI" userId="1c636fe5-da7a-488a-a5c9-e6e7995610a5" providerId="ADAL" clId="{DC066D8E-92E4-45A5-B1AD-F8848BD13864}" dt="2024-01-16T22:15:41.732" v="256" actId="478"/>
          <ac:spMkLst>
            <pc:docMk/>
            <pc:sldMk cId="1854149466" sldId="366"/>
            <ac:spMk id="7" creationId="{9DAAB0CA-4522-1103-AF0C-4EC7E186E341}"/>
          </ac:spMkLst>
        </pc:spChg>
      </pc:sldChg>
      <pc:sldChg chg="addSp delSp modSp mod">
        <pc:chgData name="Mueller, Brittany A.   DPI" userId="1c636fe5-da7a-488a-a5c9-e6e7995610a5" providerId="ADAL" clId="{DC066D8E-92E4-45A5-B1AD-F8848BD13864}" dt="2024-01-16T22:16:05.248" v="261" actId="1076"/>
        <pc:sldMkLst>
          <pc:docMk/>
          <pc:sldMk cId="158234149" sldId="367"/>
        </pc:sldMkLst>
        <pc:spChg chg="mod">
          <ac:chgData name="Mueller, Brittany A.   DPI" userId="1c636fe5-da7a-488a-a5c9-e6e7995610a5" providerId="ADAL" clId="{DC066D8E-92E4-45A5-B1AD-F8848BD13864}" dt="2024-01-16T22:16:05.248" v="261" actId="1076"/>
          <ac:spMkLst>
            <pc:docMk/>
            <pc:sldMk cId="158234149" sldId="367"/>
            <ac:spMk id="2" creationId="{4F551E98-2AFE-94D5-ADA3-5098953B7905}"/>
          </ac:spMkLst>
        </pc:spChg>
        <pc:spChg chg="mod">
          <ac:chgData name="Mueller, Brittany A.   DPI" userId="1c636fe5-da7a-488a-a5c9-e6e7995610a5" providerId="ADAL" clId="{DC066D8E-92E4-45A5-B1AD-F8848BD13864}" dt="2024-01-16T22:15:53.190" v="258"/>
          <ac:spMkLst>
            <pc:docMk/>
            <pc:sldMk cId="158234149" sldId="367"/>
            <ac:spMk id="5" creationId="{F004BB69-0E31-3108-3FC3-217C268C410B}"/>
          </ac:spMkLst>
        </pc:spChg>
        <pc:spChg chg="del">
          <ac:chgData name="Mueller, Brittany A.   DPI" userId="1c636fe5-da7a-488a-a5c9-e6e7995610a5" providerId="ADAL" clId="{DC066D8E-92E4-45A5-B1AD-F8848BD13864}" dt="2024-01-16T22:15:56.473" v="259" actId="478"/>
          <ac:spMkLst>
            <pc:docMk/>
            <pc:sldMk cId="158234149" sldId="367"/>
            <ac:spMk id="6" creationId="{BCC6FEC5-03D3-05AF-FAB5-BBFFAE9F5414}"/>
          </ac:spMkLst>
        </pc:spChg>
        <pc:spChg chg="add del mod">
          <ac:chgData name="Mueller, Brittany A.   DPI" userId="1c636fe5-da7a-488a-a5c9-e6e7995610a5" providerId="ADAL" clId="{DC066D8E-92E4-45A5-B1AD-F8848BD13864}" dt="2024-01-16T22:15:57.921" v="260" actId="478"/>
          <ac:spMkLst>
            <pc:docMk/>
            <pc:sldMk cId="158234149" sldId="367"/>
            <ac:spMk id="7" creationId="{F5AFBE93-F6A8-4C43-BD16-19441D250C23}"/>
          </ac:spMkLst>
        </pc:spChg>
      </pc:sldChg>
      <pc:sldChg chg="addSp delSp modSp mod">
        <pc:chgData name="Mueller, Brittany A.   DPI" userId="1c636fe5-da7a-488a-a5c9-e6e7995610a5" providerId="ADAL" clId="{DC066D8E-92E4-45A5-B1AD-F8848BD13864}" dt="2024-01-16T22:16:22.166" v="265" actId="1076"/>
        <pc:sldMkLst>
          <pc:docMk/>
          <pc:sldMk cId="2781325478" sldId="368"/>
        </pc:sldMkLst>
        <pc:spChg chg="mod">
          <ac:chgData name="Mueller, Brittany A.   DPI" userId="1c636fe5-da7a-488a-a5c9-e6e7995610a5" providerId="ADAL" clId="{DC066D8E-92E4-45A5-B1AD-F8848BD13864}" dt="2024-01-16T22:16:22.166" v="265" actId="1076"/>
          <ac:spMkLst>
            <pc:docMk/>
            <pc:sldMk cId="2781325478" sldId="368"/>
            <ac:spMk id="2" creationId="{4F551E98-2AFE-94D5-ADA3-5098953B7905}"/>
          </ac:spMkLst>
        </pc:spChg>
        <pc:spChg chg="mod">
          <ac:chgData name="Mueller, Brittany A.   DPI" userId="1c636fe5-da7a-488a-a5c9-e6e7995610a5" providerId="ADAL" clId="{DC066D8E-92E4-45A5-B1AD-F8848BD13864}" dt="2024-01-16T22:16:10.931" v="262"/>
          <ac:spMkLst>
            <pc:docMk/>
            <pc:sldMk cId="2781325478" sldId="368"/>
            <ac:spMk id="5" creationId="{F004BB69-0E31-3108-3FC3-217C268C410B}"/>
          </ac:spMkLst>
        </pc:spChg>
        <pc:spChg chg="del">
          <ac:chgData name="Mueller, Brittany A.   DPI" userId="1c636fe5-da7a-488a-a5c9-e6e7995610a5" providerId="ADAL" clId="{DC066D8E-92E4-45A5-B1AD-F8848BD13864}" dt="2024-01-16T22:16:14.024" v="263" actId="478"/>
          <ac:spMkLst>
            <pc:docMk/>
            <pc:sldMk cId="2781325478" sldId="368"/>
            <ac:spMk id="6" creationId="{BCC6FEC5-03D3-05AF-FAB5-BBFFAE9F5414}"/>
          </ac:spMkLst>
        </pc:spChg>
        <pc:spChg chg="add del mod">
          <ac:chgData name="Mueller, Brittany A.   DPI" userId="1c636fe5-da7a-488a-a5c9-e6e7995610a5" providerId="ADAL" clId="{DC066D8E-92E4-45A5-B1AD-F8848BD13864}" dt="2024-01-16T22:16:15.446" v="264" actId="478"/>
          <ac:spMkLst>
            <pc:docMk/>
            <pc:sldMk cId="2781325478" sldId="368"/>
            <ac:spMk id="7" creationId="{B20B2A91-4997-B066-44DD-1DFC0E5970D6}"/>
          </ac:spMkLst>
        </pc:spChg>
      </pc:sldChg>
      <pc:sldChg chg="addSp delSp modSp mod">
        <pc:chgData name="Mueller, Brittany A.   DPI" userId="1c636fe5-da7a-488a-a5c9-e6e7995610a5" providerId="ADAL" clId="{DC066D8E-92E4-45A5-B1AD-F8848BD13864}" dt="2024-01-16T22:17:37.800" v="274" actId="20577"/>
        <pc:sldMkLst>
          <pc:docMk/>
          <pc:sldMk cId="2794196247" sldId="369"/>
        </pc:sldMkLst>
        <pc:spChg chg="mod">
          <ac:chgData name="Mueller, Brittany A.   DPI" userId="1c636fe5-da7a-488a-a5c9-e6e7995610a5" providerId="ADAL" clId="{DC066D8E-92E4-45A5-B1AD-F8848BD13864}" dt="2024-01-16T22:17:37.800" v="274" actId="20577"/>
          <ac:spMkLst>
            <pc:docMk/>
            <pc:sldMk cId="2794196247" sldId="369"/>
            <ac:spMk id="2" creationId="{4F551E98-2AFE-94D5-ADA3-5098953B7905}"/>
          </ac:spMkLst>
        </pc:spChg>
        <pc:spChg chg="mod">
          <ac:chgData name="Mueller, Brittany A.   DPI" userId="1c636fe5-da7a-488a-a5c9-e6e7995610a5" providerId="ADAL" clId="{DC066D8E-92E4-45A5-B1AD-F8848BD13864}" dt="2024-01-16T22:16:41.508" v="266"/>
          <ac:spMkLst>
            <pc:docMk/>
            <pc:sldMk cId="2794196247" sldId="369"/>
            <ac:spMk id="5" creationId="{F004BB69-0E31-3108-3FC3-217C268C410B}"/>
          </ac:spMkLst>
        </pc:spChg>
        <pc:spChg chg="del">
          <ac:chgData name="Mueller, Brittany A.   DPI" userId="1c636fe5-da7a-488a-a5c9-e6e7995610a5" providerId="ADAL" clId="{DC066D8E-92E4-45A5-B1AD-F8848BD13864}" dt="2024-01-16T22:16:44.963" v="267" actId="478"/>
          <ac:spMkLst>
            <pc:docMk/>
            <pc:sldMk cId="2794196247" sldId="369"/>
            <ac:spMk id="6" creationId="{BCC6FEC5-03D3-05AF-FAB5-BBFFAE9F5414}"/>
          </ac:spMkLst>
        </pc:spChg>
        <pc:spChg chg="add del mod">
          <ac:chgData name="Mueller, Brittany A.   DPI" userId="1c636fe5-da7a-488a-a5c9-e6e7995610a5" providerId="ADAL" clId="{DC066D8E-92E4-45A5-B1AD-F8848BD13864}" dt="2024-01-16T22:16:46.408" v="268" actId="478"/>
          <ac:spMkLst>
            <pc:docMk/>
            <pc:sldMk cId="2794196247" sldId="369"/>
            <ac:spMk id="7" creationId="{17E66694-5EF7-A7A2-FA31-467EB29AD2CC}"/>
          </ac:spMkLst>
        </pc:spChg>
      </pc:sldChg>
      <pc:sldChg chg="addSp delSp modSp mod">
        <pc:chgData name="Mueller, Brittany A.   DPI" userId="1c636fe5-da7a-488a-a5c9-e6e7995610a5" providerId="ADAL" clId="{DC066D8E-92E4-45A5-B1AD-F8848BD13864}" dt="2024-01-16T22:18:05.066" v="278" actId="478"/>
        <pc:sldMkLst>
          <pc:docMk/>
          <pc:sldMk cId="2472682240" sldId="370"/>
        </pc:sldMkLst>
        <pc:spChg chg="mod">
          <ac:chgData name="Mueller, Brittany A.   DPI" userId="1c636fe5-da7a-488a-a5c9-e6e7995610a5" providerId="ADAL" clId="{DC066D8E-92E4-45A5-B1AD-F8848BD13864}" dt="2024-01-16T22:18:00.639" v="275"/>
          <ac:spMkLst>
            <pc:docMk/>
            <pc:sldMk cId="2472682240" sldId="370"/>
            <ac:spMk id="5" creationId="{F004BB69-0E31-3108-3FC3-217C268C410B}"/>
          </ac:spMkLst>
        </pc:spChg>
        <pc:spChg chg="del">
          <ac:chgData name="Mueller, Brittany A.   DPI" userId="1c636fe5-da7a-488a-a5c9-e6e7995610a5" providerId="ADAL" clId="{DC066D8E-92E4-45A5-B1AD-F8848BD13864}" dt="2024-01-16T22:18:02.677" v="276" actId="478"/>
          <ac:spMkLst>
            <pc:docMk/>
            <pc:sldMk cId="2472682240" sldId="370"/>
            <ac:spMk id="6" creationId="{BCC6FEC5-03D3-05AF-FAB5-BBFFAE9F5414}"/>
          </ac:spMkLst>
        </pc:spChg>
        <pc:spChg chg="add del mod">
          <ac:chgData name="Mueller, Brittany A.   DPI" userId="1c636fe5-da7a-488a-a5c9-e6e7995610a5" providerId="ADAL" clId="{DC066D8E-92E4-45A5-B1AD-F8848BD13864}" dt="2024-01-16T22:18:05.066" v="278" actId="478"/>
          <ac:spMkLst>
            <pc:docMk/>
            <pc:sldMk cId="2472682240" sldId="370"/>
            <ac:spMk id="7" creationId="{A4DD260E-9F73-4643-CAF8-8C6C59EE6BC2}"/>
          </ac:spMkLst>
        </pc:spChg>
      </pc:sldChg>
      <pc:sldChg chg="addSp delSp modSp mod">
        <pc:chgData name="Mueller, Brittany A.   DPI" userId="1c636fe5-da7a-488a-a5c9-e6e7995610a5" providerId="ADAL" clId="{DC066D8E-92E4-45A5-B1AD-F8848BD13864}" dt="2024-01-16T22:18:23.539" v="282" actId="1076"/>
        <pc:sldMkLst>
          <pc:docMk/>
          <pc:sldMk cId="2796780592" sldId="371"/>
        </pc:sldMkLst>
        <pc:spChg chg="mod">
          <ac:chgData name="Mueller, Brittany A.   DPI" userId="1c636fe5-da7a-488a-a5c9-e6e7995610a5" providerId="ADAL" clId="{DC066D8E-92E4-45A5-B1AD-F8848BD13864}" dt="2024-01-16T22:18:23.539" v="282" actId="1076"/>
          <ac:spMkLst>
            <pc:docMk/>
            <pc:sldMk cId="2796780592" sldId="371"/>
            <ac:spMk id="2" creationId="{4F551E98-2AFE-94D5-ADA3-5098953B7905}"/>
          </ac:spMkLst>
        </pc:spChg>
        <pc:spChg chg="mod">
          <ac:chgData name="Mueller, Brittany A.   DPI" userId="1c636fe5-da7a-488a-a5c9-e6e7995610a5" providerId="ADAL" clId="{DC066D8E-92E4-45A5-B1AD-F8848BD13864}" dt="2024-01-16T22:18:12.353" v="279"/>
          <ac:spMkLst>
            <pc:docMk/>
            <pc:sldMk cId="2796780592" sldId="371"/>
            <ac:spMk id="5" creationId="{F004BB69-0E31-3108-3FC3-217C268C410B}"/>
          </ac:spMkLst>
        </pc:spChg>
        <pc:spChg chg="del">
          <ac:chgData name="Mueller, Brittany A.   DPI" userId="1c636fe5-da7a-488a-a5c9-e6e7995610a5" providerId="ADAL" clId="{DC066D8E-92E4-45A5-B1AD-F8848BD13864}" dt="2024-01-16T22:18:14.605" v="280" actId="478"/>
          <ac:spMkLst>
            <pc:docMk/>
            <pc:sldMk cId="2796780592" sldId="371"/>
            <ac:spMk id="6" creationId="{BCC6FEC5-03D3-05AF-FAB5-BBFFAE9F5414}"/>
          </ac:spMkLst>
        </pc:spChg>
        <pc:spChg chg="add del mod">
          <ac:chgData name="Mueller, Brittany A.   DPI" userId="1c636fe5-da7a-488a-a5c9-e6e7995610a5" providerId="ADAL" clId="{DC066D8E-92E4-45A5-B1AD-F8848BD13864}" dt="2024-01-16T22:18:17.050" v="281" actId="478"/>
          <ac:spMkLst>
            <pc:docMk/>
            <pc:sldMk cId="2796780592" sldId="371"/>
            <ac:spMk id="7" creationId="{15B1E634-ED1B-99C3-41E5-9C56DAA2776E}"/>
          </ac:spMkLst>
        </pc:spChg>
      </pc:sldChg>
      <pc:sldChg chg="delSp modSp mod">
        <pc:chgData name="Mueller, Brittany A.   DPI" userId="1c636fe5-da7a-488a-a5c9-e6e7995610a5" providerId="ADAL" clId="{DC066D8E-92E4-45A5-B1AD-F8848BD13864}" dt="2024-01-16T22:17:12.223" v="273" actId="1076"/>
        <pc:sldMkLst>
          <pc:docMk/>
          <pc:sldMk cId="2072614609" sldId="372"/>
        </pc:sldMkLst>
        <pc:spChg chg="mod">
          <ac:chgData name="Mueller, Brittany A.   DPI" userId="1c636fe5-da7a-488a-a5c9-e6e7995610a5" providerId="ADAL" clId="{DC066D8E-92E4-45A5-B1AD-F8848BD13864}" dt="2024-01-16T22:17:12.223" v="273" actId="1076"/>
          <ac:spMkLst>
            <pc:docMk/>
            <pc:sldMk cId="2072614609" sldId="372"/>
            <ac:spMk id="2" creationId="{4F551E98-2AFE-94D5-ADA3-5098953B7905}"/>
          </ac:spMkLst>
        </pc:spChg>
        <pc:spChg chg="mod">
          <ac:chgData name="Mueller, Brittany A.   DPI" userId="1c636fe5-da7a-488a-a5c9-e6e7995610a5" providerId="ADAL" clId="{DC066D8E-92E4-45A5-B1AD-F8848BD13864}" dt="2024-01-16T22:16:58.212" v="270"/>
          <ac:spMkLst>
            <pc:docMk/>
            <pc:sldMk cId="2072614609" sldId="372"/>
            <ac:spMk id="5" creationId="{F004BB69-0E31-3108-3FC3-217C268C410B}"/>
          </ac:spMkLst>
        </pc:spChg>
        <pc:spChg chg="del mod">
          <ac:chgData name="Mueller, Brittany A.   DPI" userId="1c636fe5-da7a-488a-a5c9-e6e7995610a5" providerId="ADAL" clId="{DC066D8E-92E4-45A5-B1AD-F8848BD13864}" dt="2024-01-16T22:17:04.632" v="272" actId="478"/>
          <ac:spMkLst>
            <pc:docMk/>
            <pc:sldMk cId="2072614609" sldId="372"/>
            <ac:spMk id="6" creationId="{BCC6FEC5-03D3-05AF-FAB5-BBFFAE9F5414}"/>
          </ac:spMkLst>
        </pc:spChg>
      </pc:sldChg>
      <pc:sldChg chg="addSp delSp modSp mod addCm delCm">
        <pc:chgData name="Mueller, Brittany A.   DPI" userId="1c636fe5-da7a-488a-a5c9-e6e7995610a5" providerId="ADAL" clId="{DC066D8E-92E4-45A5-B1AD-F8848BD13864}" dt="2024-01-19T14:24:10.975" v="557" actId="20577"/>
        <pc:sldMkLst>
          <pc:docMk/>
          <pc:sldMk cId="2199512207" sldId="373"/>
        </pc:sldMkLst>
        <pc:spChg chg="mod">
          <ac:chgData name="Mueller, Brittany A.   DPI" userId="1c636fe5-da7a-488a-a5c9-e6e7995610a5" providerId="ADAL" clId="{DC066D8E-92E4-45A5-B1AD-F8848BD13864}" dt="2024-01-19T14:24:10.975" v="557" actId="20577"/>
          <ac:spMkLst>
            <pc:docMk/>
            <pc:sldMk cId="2199512207" sldId="373"/>
            <ac:spMk id="2" creationId="{4F551E98-2AFE-94D5-ADA3-5098953B7905}"/>
          </ac:spMkLst>
        </pc:spChg>
        <pc:spChg chg="mod">
          <ac:chgData name="Mueller, Brittany A.   DPI" userId="1c636fe5-da7a-488a-a5c9-e6e7995610a5" providerId="ADAL" clId="{DC066D8E-92E4-45A5-B1AD-F8848BD13864}" dt="2024-01-16T22:07:27.823" v="106"/>
          <ac:spMkLst>
            <pc:docMk/>
            <pc:sldMk cId="2199512207" sldId="373"/>
            <ac:spMk id="5" creationId="{F004BB69-0E31-3108-3FC3-217C268C410B}"/>
          </ac:spMkLst>
        </pc:spChg>
        <pc:spChg chg="del">
          <ac:chgData name="Mueller, Brittany A.   DPI" userId="1c636fe5-da7a-488a-a5c9-e6e7995610a5" providerId="ADAL" clId="{DC066D8E-92E4-45A5-B1AD-F8848BD13864}" dt="2024-01-16T22:07:31.559" v="107" actId="478"/>
          <ac:spMkLst>
            <pc:docMk/>
            <pc:sldMk cId="2199512207" sldId="373"/>
            <ac:spMk id="6" creationId="{BCC6FEC5-03D3-05AF-FAB5-BBFFAE9F5414}"/>
          </ac:spMkLst>
        </pc:spChg>
        <pc:spChg chg="add del mod">
          <ac:chgData name="Mueller, Brittany A.   DPI" userId="1c636fe5-da7a-488a-a5c9-e6e7995610a5" providerId="ADAL" clId="{DC066D8E-92E4-45A5-B1AD-F8848BD13864}" dt="2024-01-16T22:07:32.900" v="108" actId="478"/>
          <ac:spMkLst>
            <pc:docMk/>
            <pc:sldMk cId="2199512207" sldId="373"/>
            <ac:spMk id="7" creationId="{156BCFC1-2C0E-2FEE-C668-8316FF726544}"/>
          </ac:spMkLst>
        </pc:spChg>
        <pc:extLst>
          <p:ext xmlns:p="http://schemas.openxmlformats.org/presentationml/2006/main" uri="{D6D511B9-2390-475A-947B-AFAB55BFBCF1}">
            <pc226:cmChg xmlns:pc226="http://schemas.microsoft.com/office/powerpoint/2022/06/main/command" chg="add del">
              <pc226:chgData name="Mueller, Brittany A.   DPI" userId="1c636fe5-da7a-488a-a5c9-e6e7995610a5" providerId="ADAL" clId="{DC066D8E-92E4-45A5-B1AD-F8848BD13864}" dt="2024-01-19T14:23:50.251" v="492"/>
              <pc2:cmMkLst xmlns:pc2="http://schemas.microsoft.com/office/powerpoint/2019/9/main/command">
                <pc:docMk/>
                <pc:sldMk cId="2199512207" sldId="373"/>
                <pc2:cmMk id="{B687DCFA-111F-42F7-9BC8-F01D9932CE2F}"/>
              </pc2:cmMkLst>
            </pc226:cmChg>
          </p:ext>
        </pc:extLst>
      </pc:sldChg>
      <pc:sldChg chg="addSp delSp modSp mod">
        <pc:chgData name="Mueller, Brittany A.   DPI" userId="1c636fe5-da7a-488a-a5c9-e6e7995610a5" providerId="ADAL" clId="{DC066D8E-92E4-45A5-B1AD-F8848BD13864}" dt="2024-01-16T22:18:38.863" v="286" actId="1076"/>
        <pc:sldMkLst>
          <pc:docMk/>
          <pc:sldMk cId="2336694208" sldId="374"/>
        </pc:sldMkLst>
        <pc:spChg chg="mod">
          <ac:chgData name="Mueller, Brittany A.   DPI" userId="1c636fe5-da7a-488a-a5c9-e6e7995610a5" providerId="ADAL" clId="{DC066D8E-92E4-45A5-B1AD-F8848BD13864}" dt="2024-01-16T22:18:38.863" v="286" actId="1076"/>
          <ac:spMkLst>
            <pc:docMk/>
            <pc:sldMk cId="2336694208" sldId="374"/>
            <ac:spMk id="2" creationId="{4F551E98-2AFE-94D5-ADA3-5098953B7905}"/>
          </ac:spMkLst>
        </pc:spChg>
        <pc:spChg chg="mod">
          <ac:chgData name="Mueller, Brittany A.   DPI" userId="1c636fe5-da7a-488a-a5c9-e6e7995610a5" providerId="ADAL" clId="{DC066D8E-92E4-45A5-B1AD-F8848BD13864}" dt="2024-01-16T22:18:30.352" v="283"/>
          <ac:spMkLst>
            <pc:docMk/>
            <pc:sldMk cId="2336694208" sldId="374"/>
            <ac:spMk id="5" creationId="{F004BB69-0E31-3108-3FC3-217C268C410B}"/>
          </ac:spMkLst>
        </pc:spChg>
        <pc:spChg chg="del">
          <ac:chgData name="Mueller, Brittany A.   DPI" userId="1c636fe5-da7a-488a-a5c9-e6e7995610a5" providerId="ADAL" clId="{DC066D8E-92E4-45A5-B1AD-F8848BD13864}" dt="2024-01-16T22:18:32.803" v="284" actId="478"/>
          <ac:spMkLst>
            <pc:docMk/>
            <pc:sldMk cId="2336694208" sldId="374"/>
            <ac:spMk id="6" creationId="{BCC6FEC5-03D3-05AF-FAB5-BBFFAE9F5414}"/>
          </ac:spMkLst>
        </pc:spChg>
        <pc:spChg chg="add del mod">
          <ac:chgData name="Mueller, Brittany A.   DPI" userId="1c636fe5-da7a-488a-a5c9-e6e7995610a5" providerId="ADAL" clId="{DC066D8E-92E4-45A5-B1AD-F8848BD13864}" dt="2024-01-16T22:18:34.405" v="285" actId="478"/>
          <ac:spMkLst>
            <pc:docMk/>
            <pc:sldMk cId="2336694208" sldId="374"/>
            <ac:spMk id="7" creationId="{63C6E92C-D5D5-4F03-D654-0268D1003751}"/>
          </ac:spMkLst>
        </pc:spChg>
      </pc:sldChg>
      <pc:sldChg chg="modSp mod">
        <pc:chgData name="Mueller, Brittany A.   DPI" userId="1c636fe5-da7a-488a-a5c9-e6e7995610a5" providerId="ADAL" clId="{DC066D8E-92E4-45A5-B1AD-F8848BD13864}" dt="2024-01-16T22:20:51.711" v="410" actId="20577"/>
        <pc:sldMkLst>
          <pc:docMk/>
          <pc:sldMk cId="1195910709" sldId="402"/>
        </pc:sldMkLst>
        <pc:spChg chg="mod">
          <ac:chgData name="Mueller, Brittany A.   DPI" userId="1c636fe5-da7a-488a-a5c9-e6e7995610a5" providerId="ADAL" clId="{DC066D8E-92E4-45A5-B1AD-F8848BD13864}" dt="2024-01-16T22:20:51.711" v="410" actId="20577"/>
          <ac:spMkLst>
            <pc:docMk/>
            <pc:sldMk cId="1195910709" sldId="402"/>
            <ac:spMk id="2" creationId="{4F551E98-2AFE-94D5-ADA3-5098953B7905}"/>
          </ac:spMkLst>
        </pc:spChg>
      </pc:sldChg>
      <pc:sldChg chg="addSp delSp modSp mod">
        <pc:chgData name="Mueller, Brittany A.   DPI" userId="1c636fe5-da7a-488a-a5c9-e6e7995610a5" providerId="ADAL" clId="{DC066D8E-92E4-45A5-B1AD-F8848BD13864}" dt="2024-01-16T22:24:31.339" v="468" actId="1076"/>
        <pc:sldMkLst>
          <pc:docMk/>
          <pc:sldMk cId="2608484865" sldId="403"/>
        </pc:sldMkLst>
        <pc:spChg chg="mod">
          <ac:chgData name="Mueller, Brittany A.   DPI" userId="1c636fe5-da7a-488a-a5c9-e6e7995610a5" providerId="ADAL" clId="{DC066D8E-92E4-45A5-B1AD-F8848BD13864}" dt="2024-01-16T22:21:01.418" v="419" actId="20577"/>
          <ac:spMkLst>
            <pc:docMk/>
            <pc:sldMk cId="2608484865" sldId="403"/>
            <ac:spMk id="6" creationId="{BCC6FEC5-03D3-05AF-FAB5-BBFFAE9F5414}"/>
          </ac:spMkLst>
        </pc:spChg>
        <pc:picChg chg="add del mod">
          <ac:chgData name="Mueller, Brittany A.   DPI" userId="1c636fe5-da7a-488a-a5c9-e6e7995610a5" providerId="ADAL" clId="{DC066D8E-92E4-45A5-B1AD-F8848BD13864}" dt="2024-01-16T22:24:06.688" v="462" actId="478"/>
          <ac:picMkLst>
            <pc:docMk/>
            <pc:sldMk cId="2608484865" sldId="403"/>
            <ac:picMk id="3" creationId="{34B99F9A-5E3A-2CF3-2049-FCBDD0CCB22C}"/>
          </ac:picMkLst>
        </pc:picChg>
        <pc:picChg chg="del">
          <ac:chgData name="Mueller, Brittany A.   DPI" userId="1c636fe5-da7a-488a-a5c9-e6e7995610a5" providerId="ADAL" clId="{DC066D8E-92E4-45A5-B1AD-F8848BD13864}" dt="2024-01-16T22:23:50.703" v="457" actId="478"/>
          <ac:picMkLst>
            <pc:docMk/>
            <pc:sldMk cId="2608484865" sldId="403"/>
            <ac:picMk id="7" creationId="{ECD9DB6E-310A-9339-42B4-7D425026F19F}"/>
          </ac:picMkLst>
        </pc:picChg>
        <pc:picChg chg="add mod">
          <ac:chgData name="Mueller, Brittany A.   DPI" userId="1c636fe5-da7a-488a-a5c9-e6e7995610a5" providerId="ADAL" clId="{DC066D8E-92E4-45A5-B1AD-F8848BD13864}" dt="2024-01-16T22:24:31.339" v="468" actId="1076"/>
          <ac:picMkLst>
            <pc:docMk/>
            <pc:sldMk cId="2608484865" sldId="403"/>
            <ac:picMk id="9" creationId="{5CA909C3-5E0A-932E-208F-E4E1E0815E5E}"/>
          </ac:picMkLst>
        </pc:picChg>
      </pc:sldChg>
      <pc:sldChg chg="addSp delSp modSp mod">
        <pc:chgData name="Mueller, Brittany A.   DPI" userId="1c636fe5-da7a-488a-a5c9-e6e7995610a5" providerId="ADAL" clId="{DC066D8E-92E4-45A5-B1AD-F8848BD13864}" dt="2024-01-16T22:27:38.576" v="475" actId="14100"/>
        <pc:sldMkLst>
          <pc:docMk/>
          <pc:sldMk cId="338962950" sldId="404"/>
        </pc:sldMkLst>
        <pc:spChg chg="mod">
          <ac:chgData name="Mueller, Brittany A.   DPI" userId="1c636fe5-da7a-488a-a5c9-e6e7995610a5" providerId="ADAL" clId="{DC066D8E-92E4-45A5-B1AD-F8848BD13864}" dt="2024-01-16T22:21:11.560" v="434" actId="20577"/>
          <ac:spMkLst>
            <pc:docMk/>
            <pc:sldMk cId="338962950" sldId="404"/>
            <ac:spMk id="6" creationId="{BCC6FEC5-03D3-05AF-FAB5-BBFFAE9F5414}"/>
          </ac:spMkLst>
        </pc:spChg>
        <pc:picChg chg="del">
          <ac:chgData name="Mueller, Brittany A.   DPI" userId="1c636fe5-da7a-488a-a5c9-e6e7995610a5" providerId="ADAL" clId="{DC066D8E-92E4-45A5-B1AD-F8848BD13864}" dt="2024-01-16T22:27:12.560" v="469" actId="478"/>
          <ac:picMkLst>
            <pc:docMk/>
            <pc:sldMk cId="338962950" sldId="404"/>
            <ac:picMk id="3" creationId="{9A39B745-EAAF-44CB-958B-20B164035347}"/>
          </ac:picMkLst>
        </pc:picChg>
        <pc:picChg chg="add mod">
          <ac:chgData name="Mueller, Brittany A.   DPI" userId="1c636fe5-da7a-488a-a5c9-e6e7995610a5" providerId="ADAL" clId="{DC066D8E-92E4-45A5-B1AD-F8848BD13864}" dt="2024-01-16T22:27:38.576" v="475" actId="14100"/>
          <ac:picMkLst>
            <pc:docMk/>
            <pc:sldMk cId="338962950" sldId="404"/>
            <ac:picMk id="7" creationId="{BA9B8958-64EA-D70F-8531-E6102A3A65D4}"/>
          </ac:picMkLst>
        </pc:picChg>
      </pc:sldChg>
      <pc:sldChg chg="addSp delSp modSp mod">
        <pc:chgData name="Mueller, Brittany A.   DPI" userId="1c636fe5-da7a-488a-a5c9-e6e7995610a5" providerId="ADAL" clId="{DC066D8E-92E4-45A5-B1AD-F8848BD13864}" dt="2024-01-16T22:29:42.741" v="482" actId="1076"/>
        <pc:sldMkLst>
          <pc:docMk/>
          <pc:sldMk cId="1821159131" sldId="405"/>
        </pc:sldMkLst>
        <pc:spChg chg="mod">
          <ac:chgData name="Mueller, Brittany A.   DPI" userId="1c636fe5-da7a-488a-a5c9-e6e7995610a5" providerId="ADAL" clId="{DC066D8E-92E4-45A5-B1AD-F8848BD13864}" dt="2024-01-16T22:21:22.073" v="445" actId="20577"/>
          <ac:spMkLst>
            <pc:docMk/>
            <pc:sldMk cId="1821159131" sldId="405"/>
            <ac:spMk id="6" creationId="{BCC6FEC5-03D3-05AF-FAB5-BBFFAE9F5414}"/>
          </ac:spMkLst>
        </pc:spChg>
        <pc:picChg chg="add mod">
          <ac:chgData name="Mueller, Brittany A.   DPI" userId="1c636fe5-da7a-488a-a5c9-e6e7995610a5" providerId="ADAL" clId="{DC066D8E-92E4-45A5-B1AD-F8848BD13864}" dt="2024-01-16T22:29:42.741" v="482" actId="1076"/>
          <ac:picMkLst>
            <pc:docMk/>
            <pc:sldMk cId="1821159131" sldId="405"/>
            <ac:picMk id="3" creationId="{8EC5AED2-C81E-CE66-5F12-036EC64A1AE0}"/>
          </ac:picMkLst>
        </pc:picChg>
        <pc:picChg chg="del">
          <ac:chgData name="Mueller, Brittany A.   DPI" userId="1c636fe5-da7a-488a-a5c9-e6e7995610a5" providerId="ADAL" clId="{DC066D8E-92E4-45A5-B1AD-F8848BD13864}" dt="2024-01-16T22:29:26.683" v="476" actId="478"/>
          <ac:picMkLst>
            <pc:docMk/>
            <pc:sldMk cId="1821159131" sldId="405"/>
            <ac:picMk id="7" creationId="{047B05CC-2A53-05A3-ECF1-D6480EDBBC1F}"/>
          </ac:picMkLst>
        </pc:picChg>
      </pc:sldChg>
      <pc:sldChg chg="addSp delSp modSp mod">
        <pc:chgData name="Mueller, Brittany A.   DPI" userId="1c636fe5-da7a-488a-a5c9-e6e7995610a5" providerId="ADAL" clId="{DC066D8E-92E4-45A5-B1AD-F8848BD13864}" dt="2024-01-16T22:30:27.084" v="485" actId="1076"/>
        <pc:sldMkLst>
          <pc:docMk/>
          <pc:sldMk cId="3011491955" sldId="406"/>
        </pc:sldMkLst>
        <pc:spChg chg="mod">
          <ac:chgData name="Mueller, Brittany A.   DPI" userId="1c636fe5-da7a-488a-a5c9-e6e7995610a5" providerId="ADAL" clId="{DC066D8E-92E4-45A5-B1AD-F8848BD13864}" dt="2024-01-16T22:21:30.137" v="456" actId="20577"/>
          <ac:spMkLst>
            <pc:docMk/>
            <pc:sldMk cId="3011491955" sldId="406"/>
            <ac:spMk id="6" creationId="{BCC6FEC5-03D3-05AF-FAB5-BBFFAE9F5414}"/>
          </ac:spMkLst>
        </pc:spChg>
        <pc:picChg chg="del">
          <ac:chgData name="Mueller, Brittany A.   DPI" userId="1c636fe5-da7a-488a-a5c9-e6e7995610a5" providerId="ADAL" clId="{DC066D8E-92E4-45A5-B1AD-F8848BD13864}" dt="2024-01-16T22:30:22.685" v="483" actId="478"/>
          <ac:picMkLst>
            <pc:docMk/>
            <pc:sldMk cId="3011491955" sldId="406"/>
            <ac:picMk id="3" creationId="{2C08EB50-3390-8455-8ABB-6CC80314C4D2}"/>
          </ac:picMkLst>
        </pc:picChg>
        <pc:picChg chg="add mod">
          <ac:chgData name="Mueller, Brittany A.   DPI" userId="1c636fe5-da7a-488a-a5c9-e6e7995610a5" providerId="ADAL" clId="{DC066D8E-92E4-45A5-B1AD-F8848BD13864}" dt="2024-01-16T22:30:27.084" v="485" actId="1076"/>
          <ac:picMkLst>
            <pc:docMk/>
            <pc:sldMk cId="3011491955" sldId="406"/>
            <ac:picMk id="7" creationId="{1C66EC05-D891-1EC6-58B4-543BDE545775}"/>
          </ac:picMkLst>
        </pc:picChg>
      </pc:sldChg>
    </pc:docChg>
  </pc:docChgLst>
</pc:chgInfo>
</file>

<file path=ppt/comments/modernComment_134_47CF3186.xml><?xml version="1.0" encoding="utf-8"?>
<p188:cmLst xmlns:a="http://schemas.openxmlformats.org/drawingml/2006/main" xmlns:r="http://schemas.openxmlformats.org/officeDocument/2006/relationships" xmlns:p188="http://schemas.microsoft.com/office/powerpoint/2018/8/main">
  <p188:cm id="{FFC37FB7-9B10-46D2-A90A-5CC8B7840603}" authorId="{0B1EC9BE-9166-75D3-34D2-09F52815F514}" status="resolved" created="2024-02-22T17:48:20.504" startDate="2024-02-22T17:48:20.504" dueDate="2024-02-22T17:48:20.504" assignedTo="{37074125-CE0C-3B69-6D77-79D855427498}" complete="100000" title="@Mueller, Brittany A. DPI This screen elicits mild panic. I really hope the long text doesn't actually look like this in the KBA bc it is overwhelming to read. Can you change to short text on the slide and just put all the rest as speaker notes or pick a…">
    <ac:txMkLst xmlns:ac="http://schemas.microsoft.com/office/drawing/2013/main/command">
      <pc:docMk xmlns:pc="http://schemas.microsoft.com/office/powerpoint/2013/main/command"/>
      <pc:sldMk xmlns:pc="http://schemas.microsoft.com/office/powerpoint/2013/main/command" cId="1204760966" sldId="308"/>
      <ac:spMk id="18" creationId="{F3CF5C76-0426-56A1-2013-CB1ED0F1A7D9}"/>
      <ac:txMk cp="8" len="4">
        <ac:context len="13" hash="938296182"/>
      </ac:txMk>
    </ac:txMkLst>
    <p188:pos x="6071286" y="238897"/>
    <p188:replyLst>
      <p188:reply id="{BEDA2E3C-0636-4169-BB6D-7FAC6544FA8D}" authorId="{CE476174-F6F9-E79F-9D63-196DD4C6C187}" created="2024-02-22T19:26:56.614">
        <p188:txBody>
          <a:bodyPr/>
          <a:lstStyle/>
          <a:p>
            <a:r>
              <a:rPr lang="en-US"/>
              <a:t>turns out the KBA has been cut down considerably since last year's conference - I've undated the slide with the shorter version.</a:t>
            </a:r>
          </a:p>
        </p188:txBody>
      </p188:reply>
    </p188:replyLst>
    <p188:txBody>
      <a:bodyPr/>
      <a:lstStyle/>
      <a:p>
        <a:r>
          <a:rPr lang="en-US"/>
          <a:t>[@Mueller, Brittany A.   DPI] This screen elicits mild panic. I really hope the long text doesn't actually look like this in the KBA bc it is overwhelming to read. Can you change to short text on the slide and just put all the rest as speaker notes or pick a couple key points instead of including all of this? Thanks!</a:t>
        </a:r>
      </a:p>
    </p188:txBody>
    <p188:extLst>
      <p:ext xmlns:p="http://schemas.openxmlformats.org/presentationml/2006/main" uri="{5BB2D875-25FF-4072-B9AC-8F64D62656EB}">
        <p228:taskDetails xmlns:p228="http://schemas.microsoft.com/office/powerpoint/2022/08/main">
          <p228:history>
            <p228:event time="2024-02-22T17:48:20.504" id="{3D02FCBD-8D95-4E8B-8A1F-0D20F6014890}">
              <p228:atrbtn authorId="{0B1EC9BE-9166-75D3-34D2-09F52815F514}"/>
              <p228:anchr>
                <p228:comment id="{FFC37FB7-9B10-46D2-A90A-5CC8B7840603}"/>
              </p228:anchr>
              <p228:add/>
            </p228:event>
            <p228:event time="2024-02-22T17:48:20.504" id="{60D7EC03-8517-44E7-9DC3-0A45A1FF4054}">
              <p228:atrbtn authorId="{0B1EC9BE-9166-75D3-34D2-09F52815F514}"/>
              <p228:anchr>
                <p228:comment id="{FFC37FB7-9B10-46D2-A90A-5CC8B7840603}"/>
              </p228:anchr>
              <p228:asgn authorId="{37074125-CE0C-3B69-6D77-79D855427498}"/>
            </p228:event>
            <p228:event time="2024-02-22T17:48:20.504" id="{69C6A1FC-93FE-4201-A284-CAD1D43DA9E2}">
              <p228:atrbtn authorId="{0B1EC9BE-9166-75D3-34D2-09F52815F514}"/>
              <p228:anchr>
                <p228:comment id="{FFC37FB7-9B10-46D2-A90A-5CC8B7840603}"/>
              </p228:anchr>
              <p228:title val="@Mueller, Brittany A. DPI This screen elicits mild panic. I really hope the long text doesn't actually look like this in the KBA bc it is overwhelming to read. Can you change to short text on the slide and just put all the rest as speaker notes or pick a…"/>
            </p228:event>
            <p228:event time="2024-02-22T17:48:20.504" id="{16F00FB0-2630-4C3E-B488-21DA21C0A859}">
              <p228:atrbtn authorId="{0B1EC9BE-9166-75D3-34D2-09F52815F514}"/>
              <p228:anchr>
                <p228:comment id="{FFC37FB7-9B10-46D2-A90A-5CC8B7840603}"/>
              </p228:anchr>
              <p228:date stDt="2024-02-22T17:48:20.504" endDt="2024-02-22T17:48:20.504"/>
            </p228:event>
            <p228:event time="2024-02-22T19:27:04.318" id="{97D75FE3-C761-4345-8A92-99C8FEF12EF8}">
              <p228:atrbtn authorId="{CE476174-F6F9-E79F-9D63-196DD4C6C187}"/>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300242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269911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170927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40</a:t>
            </a:fld>
            <a:endParaRPr lang="en-US"/>
          </a:p>
        </p:txBody>
      </p:sp>
    </p:spTree>
    <p:extLst>
      <p:ext uri="{BB962C8B-B14F-4D97-AF65-F5344CB8AC3E}">
        <p14:creationId xmlns:p14="http://schemas.microsoft.com/office/powerpoint/2010/main" val="401177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41</a:t>
            </a:fld>
            <a:endParaRPr lang="en-US"/>
          </a:p>
        </p:txBody>
      </p:sp>
    </p:spTree>
    <p:extLst>
      <p:ext uri="{BB962C8B-B14F-4D97-AF65-F5344CB8AC3E}">
        <p14:creationId xmlns:p14="http://schemas.microsoft.com/office/powerpoint/2010/main" val="408768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42</a:t>
            </a:fld>
            <a:endParaRPr lang="en-US"/>
          </a:p>
        </p:txBody>
      </p:sp>
    </p:spTree>
    <p:extLst>
      <p:ext uri="{BB962C8B-B14F-4D97-AF65-F5344CB8AC3E}">
        <p14:creationId xmlns:p14="http://schemas.microsoft.com/office/powerpoint/2010/main" val="232738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9600" b="0" dirty="0">
              <a:effectLst/>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57297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278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endParaRPr lang="en-US" dirty="0"/>
          </a:p>
        </p:txBody>
      </p:sp>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381510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wise/data-elements/disciplineincidentid" TargetMode="Externa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s://dpi.wi.gov/wise/data-elements/behavior" TargetMode="Externa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wise/data-elements/behavior" TargetMode="Externa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wise/data-elements/disciplinedescriptor" TargetMode="Externa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dpi.wi.gov/wise/data-elements/disciplinedescriptor" TargetMode="Externa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hyperlink" Target="https://dpi.wi.gov/wise/data-elements/earlyreinstatement" TargetMode="Externa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wisedata/discipline" TargetMode="Externa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9.xml"/><Relationship Id="rId4" Type="http://schemas.microsoft.com/office/2018/10/relationships/comments" Target="../comments/modernComment_134_47CF318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hyperlink" Target="https://dpi.wi.gov/sspw/pupil-services/school-social-work/contents/behavior/discipline-suspension-expulsion" TargetMode="External"/><Relationship Id="rId5" Type="http://schemas.openxmlformats.org/officeDocument/2006/relationships/hyperlink" Target="https://dpi.wi.gov/wisedata/discipline" TargetMode="External"/><Relationship Id="rId4" Type="http://schemas.openxmlformats.org/officeDocument/2006/relationships/hyperlink" Target="https://dpi.wi.gov/sites/default/files/imce/sspw/pdf/schldscplnqa.pdf"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s://docs.legis.wisconsin.gov/document/statutes/118.164" TargetMode="External"/><Relationship Id="rId7" Type="http://schemas.openxmlformats.org/officeDocument/2006/relationships/hyperlink" Target="https://docs.legis.wisconsin.gov/document/statutes/121.77"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docs.legis.wisconsin.gov/2011/related/wiscon/_20#:~:text=X%2C%20sec.,among%20districts%20is%20not%20required." TargetMode="External"/><Relationship Id="rId5" Type="http://schemas.openxmlformats.org/officeDocument/2006/relationships/hyperlink" Target="https://docs.legis.wisconsin.gov/document/statutes/119.25" TargetMode="External"/><Relationship Id="rId4" Type="http://schemas.openxmlformats.org/officeDocument/2006/relationships/hyperlink" Target="https://docs.legis.wisconsin.gov/document/statutes/120.13"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76276" y="1533159"/>
            <a:ext cx="5591447" cy="1351396"/>
          </a:xfrm>
        </p:spPr>
        <p:txBody>
          <a:bodyPr>
            <a:normAutofit/>
          </a:bodyPr>
          <a:lstStyle/>
          <a:p>
            <a:pPr algn="ctr">
              <a:lnSpc>
                <a:spcPct val="100000"/>
              </a:lnSpc>
            </a:pPr>
            <a:r>
              <a:rPr lang="en-US" sz="4000" dirty="0"/>
              <a:t>WISEdata: Discipline Reporting</a:t>
            </a:r>
          </a:p>
        </p:txBody>
      </p:sp>
      <p:sp>
        <p:nvSpPr>
          <p:cNvPr id="6" name="Text Placeholder 2">
            <a:extLst>
              <a:ext uri="{FF2B5EF4-FFF2-40B4-BE49-F238E27FC236}">
                <a16:creationId xmlns:a16="http://schemas.microsoft.com/office/drawing/2014/main" id="{B4642338-3B14-358A-0EB9-9A15A58605C9}"/>
              </a:ext>
            </a:extLst>
          </p:cNvPr>
          <p:cNvSpPr txBox="1">
            <a:spLocks/>
          </p:cNvSpPr>
          <p:nvPr/>
        </p:nvSpPr>
        <p:spPr>
          <a:xfrm>
            <a:off x="6323232" y="3236592"/>
            <a:ext cx="2579422" cy="1068417"/>
          </a:xfrm>
          <a:prstGeom prst="rect">
            <a:avLst/>
          </a:prstGeom>
        </p:spPr>
        <p:txBody>
          <a:bodyPr vert="horz" lIns="91440" tIns="45720" rIns="91440" bIns="45720" rtlCol="0" anchor="t">
            <a:noAutofit/>
          </a:bodyPr>
          <a:lstStyle>
            <a:lvl1pPr marL="0" indent="0" algn="l" defTabSz="685800" rtl="0" eaLnBrk="1" latinLnBrk="0" hangingPunct="1">
              <a:lnSpc>
                <a:spcPct val="100000"/>
              </a:lnSpc>
              <a:spcBef>
                <a:spcPts val="0"/>
              </a:spcBef>
              <a:spcAft>
                <a:spcPts val="3000"/>
              </a:spcAft>
              <a:buFont typeface="Arial"/>
              <a:buNone/>
              <a:defRPr sz="18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00000"/>
              </a:lnSpc>
              <a:spcBef>
                <a:spcPts val="375"/>
              </a:spcBef>
              <a:buFont typeface="Lato" panose="020F0502020204030203" pitchFamily="34" charset="0"/>
              <a:buNone/>
              <a:defRPr sz="1465" kern="1200">
                <a:solidFill>
                  <a:schemeClr val="tx1"/>
                </a:solidFill>
                <a:latin typeface="Lato" panose="020F0502020204030203" pitchFamily="34" charset="0"/>
                <a:ea typeface="+mn-ea"/>
                <a:cs typeface="+mn-cs"/>
              </a:defRPr>
            </a:lvl2pPr>
            <a:lvl3pPr marL="685578"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3pPr>
            <a:lvl4pPr marL="1028367"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4pPr>
            <a:lvl5pPr marL="1371156" indent="0" algn="l" defTabSz="685800" rtl="0" eaLnBrk="1" latinLnBrk="0" hangingPunct="1">
              <a:lnSpc>
                <a:spcPct val="100000"/>
              </a:lnSpc>
              <a:spcBef>
                <a:spcPts val="375"/>
              </a:spcBef>
              <a:buFont typeface="Arial" panose="020B0604020202020204" pitchFamily="34" charset="0"/>
              <a:buNone/>
              <a:defRPr sz="146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en-US" sz="1400" dirty="0">
                <a:latin typeface="Lato"/>
                <a:ea typeface="Lato"/>
                <a:cs typeface="Lato"/>
              </a:rPr>
              <a:t>Britt Mueller – WISE Relationship Manager, Customer Service Team</a:t>
            </a:r>
            <a:endParaRPr lang="en-US" dirty="0"/>
          </a:p>
          <a:p>
            <a:pPr>
              <a:spcAft>
                <a:spcPts val="1200"/>
              </a:spcAft>
            </a:pPr>
            <a:r>
              <a:rPr lang="en-US" sz="1400" dirty="0">
                <a:latin typeface="Lato"/>
                <a:ea typeface="Lato"/>
                <a:cs typeface="Lato"/>
              </a:rPr>
              <a:t>March 6, 2024</a:t>
            </a:r>
            <a:endParaRPr lang="en-US" sz="1400" dirty="0">
              <a:ea typeface="Lato"/>
              <a:cs typeface="Lato"/>
            </a:endParaRP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Interim Alternative Educational Setting (IAES) Placement Disciplines </a:t>
            </a:r>
            <a:r>
              <a:rPr kumimoji="0" lang="en-US" sz="17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endParaRPr kumimoji="0" lang="en-US" sz="17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1002089"/>
            <a:ext cx="8222285" cy="3412922"/>
          </a:xfrm>
          <a:prstGeom prst="rect">
            <a:avLst/>
          </a:prstGeom>
          <a:noFill/>
        </p:spPr>
        <p:txBody>
          <a:bodyPr wrap="square" rtlCol="0">
            <a:sp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An appropriate setting is determined by the pupil’s IEP team in which the child is placed for no more than 45 days.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This setting enables the child to continue to progress in the general curriculum; to continue to receive the services and modifications, including those described in the pupil’s current IEP; and to meet the goals set out in the IEP.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Setting includes services and modifications to address the problem behavior and to prevent the behavior from recurring. </a:t>
            </a:r>
          </a:p>
        </p:txBody>
      </p:sp>
    </p:spTree>
    <p:custDataLst>
      <p:tags r:id="rId1"/>
    </p:custDataLst>
    <p:extLst>
      <p:ext uri="{BB962C8B-B14F-4D97-AF65-F5344CB8AC3E}">
        <p14:creationId xmlns:p14="http://schemas.microsoft.com/office/powerpoint/2010/main" val="103095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Record</a:t>
            </a:r>
          </a:p>
        </p:txBody>
      </p:sp>
      <p:pic>
        <p:nvPicPr>
          <p:cNvPr id="7" name="Picture 6" descr="An example of the Discipline record from the WISEdata Portal student detail.  The fields displayed are covered in the following Data Elements slides.">
            <a:extLst>
              <a:ext uri="{FF2B5EF4-FFF2-40B4-BE49-F238E27FC236}">
                <a16:creationId xmlns:a16="http://schemas.microsoft.com/office/drawing/2014/main" id="{4140DC19-B674-C2B9-4242-D011E5B28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5" y="1228202"/>
            <a:ext cx="9023905" cy="333356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5684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4835525"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Record, API</a:t>
            </a:r>
          </a:p>
        </p:txBody>
      </p:sp>
      <p:sp>
        <p:nvSpPr>
          <p:cNvPr id="6" name="Text Placeholder 11">
            <a:extLst>
              <a:ext uri="{FF2B5EF4-FFF2-40B4-BE49-F238E27FC236}">
                <a16:creationId xmlns:a16="http://schemas.microsoft.com/office/drawing/2014/main" id="{BCC6FEC5-03D3-05AF-FAB5-BBFFAE9F5414}"/>
              </a:ext>
            </a:extLst>
          </p:cNvPr>
          <p:cNvSpPr>
            <a:spLocks noGrp="1"/>
          </p:cNvSpPr>
          <p:nvPr>
            <p:ph type="body" sz="quarter" idx="14" hasCustomPrompt="1"/>
          </p:nvPr>
        </p:nvSpPr>
        <p:spPr>
          <a:xfrm>
            <a:off x="452738" y="972922"/>
            <a:ext cx="4119262" cy="3132620"/>
          </a:xfrm>
        </p:spPr>
        <p:txBody>
          <a:bodyPr>
            <a:no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a:lnSpc>
                <a:spcPct val="100000"/>
              </a:lnSpc>
              <a:spcAft>
                <a:spcPts val="0"/>
              </a:spcAft>
            </a:pPr>
            <a:r>
              <a:rPr lang="en-US" sz="1800" dirty="0"/>
              <a:t>Discipline Record – Ed-Fi API View</a:t>
            </a:r>
          </a:p>
          <a:p>
            <a:pPr marL="0" lvl="0" indent="0">
              <a:lnSpc>
                <a:spcPct val="100000"/>
              </a:lnSpc>
              <a:spcAft>
                <a:spcPts val="0"/>
              </a:spcAft>
              <a:buNone/>
            </a:pPr>
            <a:endParaRPr lang="en-US" sz="1800" b="0" dirty="0"/>
          </a:p>
        </p:txBody>
      </p:sp>
      <p:pic>
        <p:nvPicPr>
          <p:cNvPr id="3" name="Picture 2" descr="The Ed-Fi API view of the data displayed in the picture on the previous slide. ">
            <a:extLst>
              <a:ext uri="{FF2B5EF4-FFF2-40B4-BE49-F238E27FC236}">
                <a16:creationId xmlns:a16="http://schemas.microsoft.com/office/drawing/2014/main" id="{375663AD-AA00-6666-2222-9920FBA0B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136" y="41563"/>
            <a:ext cx="3659983" cy="5060373"/>
          </a:xfrm>
          <a:prstGeom prst="rect">
            <a:avLst/>
          </a:prstGeom>
          <a:ln w="3175">
            <a:solidFill>
              <a:schemeClr val="tx1"/>
            </a:solidFill>
          </a:ln>
        </p:spPr>
      </p:pic>
    </p:spTree>
    <p:custDataLst>
      <p:tags r:id="rId1"/>
    </p:custDataLst>
    <p:extLst>
      <p:ext uri="{BB962C8B-B14F-4D97-AF65-F5344CB8AC3E}">
        <p14:creationId xmlns:p14="http://schemas.microsoft.com/office/powerpoint/2010/main" val="334500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Incident Identifier</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0859" y="990103"/>
            <a:ext cx="8244230" cy="2585323"/>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A locally-assigned unique identifier used to identify a specific incident or occurrence. This is a required data element.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same identifier should be used to document the entire incident even if it included multiple offenses and multiple offenders.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Associating, for a single student, multiple disciplinary actions (removals) that resulted from a single incident should be a priority.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Discipline Incident Identifier is distinct from the auto-generated  Ed-Fi Incident ID (</a:t>
            </a:r>
            <a:r>
              <a:rPr lang="en-US" sz="1800" b="1" dirty="0" err="1">
                <a:latin typeface="Lato" panose="020F0502020204030203" pitchFamily="34" charset="0"/>
              </a:rPr>
              <a:t>i.e</a:t>
            </a:r>
            <a:r>
              <a:rPr lang="en-US" sz="1800" b="1" dirty="0">
                <a:latin typeface="Lato" panose="020F0502020204030203" pitchFamily="34" charset="0"/>
              </a:rPr>
              <a:t>, the </a:t>
            </a:r>
            <a:r>
              <a:rPr lang="en-US" sz="1800" b="1" dirty="0">
                <a:latin typeface="Lato" panose="020F0502020204030203" pitchFamily="34" charset="0"/>
                <a:hlinkClick r:id="rId3"/>
              </a:rPr>
              <a:t>Discipline Incident ID</a:t>
            </a:r>
            <a:r>
              <a:rPr lang="en-US" sz="1800" b="1" dirty="0">
                <a:latin typeface="Lato" panose="020F0502020204030203" pitchFamily="34" charset="0"/>
              </a:rPr>
              <a:t>).</a:t>
            </a:r>
          </a:p>
        </p:txBody>
      </p:sp>
    </p:spTree>
    <p:custDataLst>
      <p:tags r:id="rId1"/>
    </p:custDataLst>
    <p:extLst>
      <p:ext uri="{BB962C8B-B14F-4D97-AF65-F5344CB8AC3E}">
        <p14:creationId xmlns:p14="http://schemas.microsoft.com/office/powerpoint/2010/main" val="239014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Incident Date</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985501"/>
            <a:ext cx="8236915" cy="2031325"/>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The Incident Date is the date (Day, Month, Year) that the incident resulting in removal occurred.</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incident date must occur within the reporting school year and within an active enrollment period for the associated school.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Summer school enrollment should not be reported to WISEdata. As such, discipline which occurs during summer school is not submitted to DPI. </a:t>
            </a:r>
          </a:p>
        </p:txBody>
      </p:sp>
    </p:spTree>
    <p:custDataLst>
      <p:tags r:id="rId1"/>
    </p:custDataLst>
    <p:extLst>
      <p:ext uri="{BB962C8B-B14F-4D97-AF65-F5344CB8AC3E}">
        <p14:creationId xmlns:p14="http://schemas.microsoft.com/office/powerpoint/2010/main" val="293241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Behavior Descriptor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sp>
        <p:nvSpPr>
          <p:cNvPr id="2" name="TextBox 1">
            <a:extLst>
              <a:ext uri="{FF2B5EF4-FFF2-40B4-BE49-F238E27FC236}">
                <a16:creationId xmlns:a16="http://schemas.microsoft.com/office/drawing/2014/main" id="{4F551E98-2AFE-94D5-ADA3-5098953B7905}"/>
              </a:ext>
            </a:extLst>
          </p:cNvPr>
          <p:cNvSpPr txBox="1"/>
          <p:nvPr/>
        </p:nvSpPr>
        <p:spPr>
          <a:xfrm>
            <a:off x="482804" y="921657"/>
            <a:ext cx="8229600" cy="2031325"/>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A Behavior must be selected to describe the student’s action resulting in the discipline incident.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Select the option that most closely aligns with the incident that occurred.</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Behaviors are ranked in order of severity with handgun being the most severe.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To assist with selecting the correct Behavior, use cases are provided on the </a:t>
            </a:r>
            <a:r>
              <a:rPr lang="en-US" sz="1800" b="1" dirty="0">
                <a:latin typeface="Lato" panose="020F0502020204030203" pitchFamily="34" charset="0"/>
                <a:hlinkClick r:id="rId3"/>
              </a:rPr>
              <a:t>Behavior Descriptor data elements</a:t>
            </a:r>
            <a:r>
              <a:rPr lang="en-US" sz="1800" b="1" dirty="0">
                <a:latin typeface="Lato" panose="020F0502020204030203" pitchFamily="34" charset="0"/>
              </a:rPr>
              <a:t> page. </a:t>
            </a:r>
          </a:p>
        </p:txBody>
      </p:sp>
    </p:spTree>
    <p:custDataLst>
      <p:tags r:id="rId1"/>
    </p:custDataLst>
    <p:extLst>
      <p:ext uri="{BB962C8B-B14F-4D97-AF65-F5344CB8AC3E}">
        <p14:creationId xmlns:p14="http://schemas.microsoft.com/office/powerpoint/2010/main" val="236939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Behavior Descriptor </a:t>
            </a:r>
            <a:r>
              <a:rPr kumimoji="0" lang="en-US" sz="20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graphicFrame>
        <p:nvGraphicFramePr>
          <p:cNvPr id="3" name="Table 2">
            <a:extLst>
              <a:ext uri="{FF2B5EF4-FFF2-40B4-BE49-F238E27FC236}">
                <a16:creationId xmlns:a16="http://schemas.microsoft.com/office/drawing/2014/main" id="{258894C7-DE22-867E-0503-2C0E7DBEA9DA}"/>
              </a:ext>
            </a:extLst>
          </p:cNvPr>
          <p:cNvGraphicFramePr>
            <a:graphicFrameLocks noGrp="1"/>
          </p:cNvGraphicFramePr>
          <p:nvPr>
            <p:extLst>
              <p:ext uri="{D42A27DB-BD31-4B8C-83A1-F6EECF244321}">
                <p14:modId xmlns:p14="http://schemas.microsoft.com/office/powerpoint/2010/main" val="3902648740"/>
              </p:ext>
            </p:extLst>
          </p:nvPr>
        </p:nvGraphicFramePr>
        <p:xfrm>
          <a:off x="1377777" y="1940978"/>
          <a:ext cx="6382139" cy="2819400"/>
        </p:xfrm>
        <a:graphic>
          <a:graphicData uri="http://schemas.openxmlformats.org/drawingml/2006/table">
            <a:tbl>
              <a:tblPr firstRow="1" bandRow="1">
                <a:tableStyleId>{2D5ABB26-0587-4C30-8999-92F81FD0307C}</a:tableStyleId>
              </a:tblPr>
              <a:tblGrid>
                <a:gridCol w="958974">
                  <a:extLst>
                    <a:ext uri="{9D8B030D-6E8A-4147-A177-3AD203B41FA5}">
                      <a16:colId xmlns:a16="http://schemas.microsoft.com/office/drawing/2014/main" val="4242330214"/>
                    </a:ext>
                  </a:extLst>
                </a:gridCol>
                <a:gridCol w="5423165">
                  <a:extLst>
                    <a:ext uri="{9D8B030D-6E8A-4147-A177-3AD203B41FA5}">
                      <a16:colId xmlns:a16="http://schemas.microsoft.com/office/drawing/2014/main" val="2675104690"/>
                    </a:ext>
                  </a:extLst>
                </a:gridCol>
              </a:tblGrid>
              <a:tr h="190500">
                <a:tc>
                  <a:txBody>
                    <a:bodyPr/>
                    <a:lstStyle/>
                    <a:p>
                      <a:pPr algn="ctr" fontAlgn="b"/>
                      <a:r>
                        <a:rPr lang="en-US" sz="1800" u="none" strike="noStrike" dirty="0">
                          <a:effectLst/>
                        </a:rPr>
                        <a:t>Code</a:t>
                      </a:r>
                      <a:endParaRPr lang="en-US" sz="1800" b="1" i="0" u="none" strike="noStrike" dirty="0">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a:effectLst/>
                        </a:rPr>
                        <a:t>Short Description</a:t>
                      </a:r>
                      <a:endParaRPr lang="en-US" sz="1800" b="1" i="0" u="none" strike="noStrike">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3424749161"/>
                  </a:ext>
                </a:extLst>
              </a:tr>
              <a:tr h="228600">
                <a:tc>
                  <a:txBody>
                    <a:bodyPr/>
                    <a:lstStyle/>
                    <a:p>
                      <a:pPr algn="ctr" fontAlgn="b"/>
                      <a:r>
                        <a:rPr lang="en-US" sz="1800" u="none" strike="noStrike" dirty="0">
                          <a:effectLst/>
                        </a:rPr>
                        <a:t>01</a:t>
                      </a:r>
                      <a:endParaRPr lang="en-US" sz="1800" b="0" i="0" u="none" strike="noStrike" dirty="0">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Handgun</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2068854737"/>
                  </a:ext>
                </a:extLst>
              </a:tr>
              <a:tr h="228600">
                <a:tc>
                  <a:txBody>
                    <a:bodyPr/>
                    <a:lstStyle/>
                    <a:p>
                      <a:pPr algn="ctr" fontAlgn="b"/>
                      <a:r>
                        <a:rPr lang="en-US" sz="1800" u="none" strike="noStrike">
                          <a:effectLst/>
                        </a:rPr>
                        <a:t>02</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Shotgun or Rifle</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3789414097"/>
                  </a:ext>
                </a:extLst>
              </a:tr>
              <a:tr h="228600">
                <a:tc>
                  <a:txBody>
                    <a:bodyPr/>
                    <a:lstStyle/>
                    <a:p>
                      <a:pPr algn="ctr" fontAlgn="b"/>
                      <a:r>
                        <a:rPr lang="en-US" sz="1800" u="none" strike="noStrike">
                          <a:effectLst/>
                        </a:rPr>
                        <a:t>03</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Other Firearm</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746413539"/>
                  </a:ext>
                </a:extLst>
              </a:tr>
              <a:tr h="228600">
                <a:tc>
                  <a:txBody>
                    <a:bodyPr/>
                    <a:lstStyle/>
                    <a:p>
                      <a:pPr algn="ctr" fontAlgn="b"/>
                      <a:r>
                        <a:rPr lang="en-US" sz="1800" u="none" strike="noStrike">
                          <a:effectLst/>
                        </a:rPr>
                        <a:t>04</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Dangerous Weapon - Not Firearm</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1694002034"/>
                  </a:ext>
                </a:extLst>
              </a:tr>
              <a:tr h="228600">
                <a:tc>
                  <a:txBody>
                    <a:bodyPr/>
                    <a:lstStyle/>
                    <a:p>
                      <a:pPr algn="ctr" fontAlgn="b"/>
                      <a:r>
                        <a:rPr lang="en-US" sz="1800" u="none" strike="noStrike">
                          <a:effectLst/>
                        </a:rPr>
                        <a:t>05</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Assault</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858499005"/>
                  </a:ext>
                </a:extLst>
              </a:tr>
              <a:tr h="228600">
                <a:tc>
                  <a:txBody>
                    <a:bodyPr/>
                    <a:lstStyle/>
                    <a:p>
                      <a:pPr algn="ctr" fontAlgn="b"/>
                      <a:r>
                        <a:rPr lang="en-US" sz="1800" u="none" strike="noStrike">
                          <a:effectLst/>
                        </a:rPr>
                        <a:t>06</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Endangering Behavior</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3477084843"/>
                  </a:ext>
                </a:extLst>
              </a:tr>
              <a:tr h="228600">
                <a:tc>
                  <a:txBody>
                    <a:bodyPr/>
                    <a:lstStyle/>
                    <a:p>
                      <a:pPr algn="ctr" fontAlgn="b"/>
                      <a:r>
                        <a:rPr lang="en-US" sz="1800" u="none" strike="noStrike">
                          <a:effectLst/>
                        </a:rPr>
                        <a:t>07</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Drug-Related</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254064833"/>
                  </a:ext>
                </a:extLst>
              </a:tr>
              <a:tr h="228600">
                <a:tc>
                  <a:txBody>
                    <a:bodyPr/>
                    <a:lstStyle/>
                    <a:p>
                      <a:pPr algn="ctr" fontAlgn="b"/>
                      <a:r>
                        <a:rPr lang="en-US" sz="1800" u="none" strike="noStrike">
                          <a:effectLst/>
                        </a:rPr>
                        <a:t>08</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Alcohol-Related</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952198829"/>
                  </a:ext>
                </a:extLst>
              </a:tr>
              <a:tr h="228600">
                <a:tc>
                  <a:txBody>
                    <a:bodyPr/>
                    <a:lstStyle/>
                    <a:p>
                      <a:pPr algn="ctr" fontAlgn="b"/>
                      <a:r>
                        <a:rPr lang="en-US" sz="1800" u="none" strike="noStrike">
                          <a:effectLst/>
                        </a:rPr>
                        <a:t>09</a:t>
                      </a:r>
                      <a:endParaRPr lang="en-US" sz="1800" b="0" i="0" u="none" strike="noStrike">
                        <a:solidFill>
                          <a:srgbClr val="000000"/>
                        </a:solidFill>
                        <a:effectLst/>
                        <a:latin typeface="Lato" panose="020F0502020204030203" pitchFamily="34" charset="0"/>
                      </a:endParaRPr>
                    </a:p>
                  </a:txBody>
                  <a:tcPr marL="7620" marR="7620" marT="7620" marB="0" anchor="b"/>
                </a:tc>
                <a:tc>
                  <a:txBody>
                    <a:bodyPr/>
                    <a:lstStyle/>
                    <a:p>
                      <a:pPr algn="ctr" fontAlgn="b"/>
                      <a:r>
                        <a:rPr lang="en-US" sz="1800" u="none" strike="noStrike" dirty="0">
                          <a:effectLst/>
                        </a:rPr>
                        <a:t>Other Violation of School Rules</a:t>
                      </a:r>
                      <a:endParaRPr lang="en-US" sz="1800" b="0" i="0" u="none" strike="noStrike" dirty="0">
                        <a:solidFill>
                          <a:srgbClr val="000000"/>
                        </a:solidFill>
                        <a:effectLst/>
                        <a:latin typeface="Lato" panose="020F0502020204030203" pitchFamily="34" charset="0"/>
                      </a:endParaRPr>
                    </a:p>
                  </a:txBody>
                  <a:tcPr marL="7620" marR="7620" marT="7620" marB="0" anchor="b"/>
                </a:tc>
                <a:extLst>
                  <a:ext uri="{0D108BD9-81ED-4DB2-BD59-A6C34878D82A}">
                    <a16:rowId xmlns:a16="http://schemas.microsoft.com/office/drawing/2014/main" val="1451971056"/>
                  </a:ext>
                </a:extLst>
              </a:tr>
            </a:tbl>
          </a:graphicData>
        </a:graphic>
      </p:graphicFrame>
      <p:sp>
        <p:nvSpPr>
          <p:cNvPr id="7" name="TextBox 6">
            <a:extLst>
              <a:ext uri="{FF2B5EF4-FFF2-40B4-BE49-F238E27FC236}">
                <a16:creationId xmlns:a16="http://schemas.microsoft.com/office/drawing/2014/main" id="{2D5559F1-498E-252A-E8AD-DA8DC0CC62B6}"/>
              </a:ext>
            </a:extLst>
          </p:cNvPr>
          <p:cNvSpPr txBox="1"/>
          <p:nvPr/>
        </p:nvSpPr>
        <p:spPr>
          <a:xfrm>
            <a:off x="450390" y="974659"/>
            <a:ext cx="8236915" cy="584775"/>
          </a:xfrm>
          <a:prstGeom prst="rect">
            <a:avLst/>
          </a:prstGeom>
          <a:noFill/>
        </p:spPr>
        <p:txBody>
          <a:bodyPr wrap="square" rtlCol="0">
            <a:no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 detailed description of each Behavior is provided on the </a:t>
            </a:r>
            <a:r>
              <a:rPr lang="en-US" sz="1800" b="1" dirty="0">
                <a:latin typeface="Lato" panose="020F0502020204030203" pitchFamily="34" charset="0"/>
                <a:hlinkClick r:id="rId3"/>
              </a:rPr>
              <a:t>Behavior Descriptor data elements</a:t>
            </a:r>
            <a:r>
              <a:rPr lang="en-US" sz="1800" b="1" dirty="0">
                <a:latin typeface="Lato" panose="020F0502020204030203" pitchFamily="34" charset="0"/>
              </a:rPr>
              <a:t> page.</a:t>
            </a:r>
          </a:p>
        </p:txBody>
      </p:sp>
    </p:spTree>
    <p:custDataLst>
      <p:tags r:id="rId1"/>
    </p:custDataLst>
    <p:extLst>
      <p:ext uri="{BB962C8B-B14F-4D97-AF65-F5344CB8AC3E}">
        <p14:creationId xmlns:p14="http://schemas.microsoft.com/office/powerpoint/2010/main" val="36654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Behavior Detailed Description</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0858" y="921657"/>
            <a:ext cx="8236915" cy="2708434"/>
          </a:xfrm>
          <a:prstGeom prst="rect">
            <a:avLst/>
          </a:prstGeom>
          <a:noFill/>
        </p:spPr>
        <p:txBody>
          <a:bodyPr wrap="square" rtlCol="0">
            <a:noAutofit/>
          </a:bodyPr>
          <a:lstStyle/>
          <a:p>
            <a:pPr>
              <a:lnSpc>
                <a:spcPct val="150000"/>
              </a:lnSpc>
              <a:spcAft>
                <a:spcPts val="180"/>
              </a:spcAft>
            </a:pPr>
            <a:r>
              <a:rPr lang="en-US" sz="1800" b="1" dirty="0">
                <a:latin typeface="Lato" panose="020F0502020204030203" pitchFamily="34" charset="0"/>
              </a:rPr>
              <a:t>Behavior Detailed Description data element is required to explain the reason why there was not an expulsion for a student bringing a firearm to school.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State and federal law require expulsion for a period of not less than one year for any student who brings a firearm to school, but a school board may modify this requirement on a case-by-case basis.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Throws Error 6685</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If no expulsion is issued following a firearm-related incident, schools must explain the reason in the Behavior Detailed Description.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This is a required data element for all firearms incidents. </a:t>
            </a:r>
          </a:p>
        </p:txBody>
      </p:sp>
    </p:spTree>
    <p:custDataLst>
      <p:tags r:id="rId1"/>
    </p:custDataLst>
    <p:extLst>
      <p:ext uri="{BB962C8B-B14F-4D97-AF65-F5344CB8AC3E}">
        <p14:creationId xmlns:p14="http://schemas.microsoft.com/office/powerpoint/2010/main" val="145049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Serious Bodily Injury</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75488" y="921658"/>
            <a:ext cx="8222285" cy="3752756"/>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Serious Bodily Injury is a True or False value required only when an interim alternative educational setting (IAES) School Personnel discipline is associated with the student and incident.</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Serious Bodily Injury (as per 18 USC Section 1365 (3)(h)) describes the result of a discipline incident that involves: </a:t>
            </a:r>
          </a:p>
          <a:p>
            <a:pPr marL="344488" lvl="2" indent="-163513">
              <a:spcAft>
                <a:spcPts val="180"/>
              </a:spcAft>
              <a:buFont typeface="Arial" panose="020B0604020202020204" pitchFamily="34" charset="0"/>
              <a:buChar char="•"/>
            </a:pPr>
            <a:r>
              <a:rPr lang="en-US" sz="1800" b="1" dirty="0">
                <a:latin typeface="Lato" panose="020F0502020204030203" pitchFamily="34" charset="0"/>
              </a:rPr>
              <a:t>a substantial risk of death</a:t>
            </a:r>
          </a:p>
          <a:p>
            <a:pPr marL="344488" lvl="2" indent="-163513">
              <a:spcAft>
                <a:spcPts val="180"/>
              </a:spcAft>
              <a:buFont typeface="Arial" panose="020B0604020202020204" pitchFamily="34" charset="0"/>
              <a:buChar char="•"/>
            </a:pPr>
            <a:r>
              <a:rPr lang="en-US" sz="1800" b="1" dirty="0">
                <a:latin typeface="Lato" panose="020F0502020204030203" pitchFamily="34" charset="0"/>
              </a:rPr>
              <a:t>extreme physical pain </a:t>
            </a:r>
          </a:p>
          <a:p>
            <a:pPr marL="344488" lvl="2" indent="-163513">
              <a:spcAft>
                <a:spcPts val="180"/>
              </a:spcAft>
              <a:buFont typeface="Arial" panose="020B0604020202020204" pitchFamily="34" charset="0"/>
              <a:buChar char="•"/>
            </a:pPr>
            <a:r>
              <a:rPr lang="en-US" sz="1800" b="1" dirty="0">
                <a:latin typeface="Lato" panose="020F0502020204030203" pitchFamily="34" charset="0"/>
              </a:rPr>
              <a:t>protracted and obvious disfigurement </a:t>
            </a:r>
          </a:p>
          <a:p>
            <a:pPr marL="344488" lvl="2" indent="-163513">
              <a:spcAft>
                <a:spcPts val="180"/>
              </a:spcAft>
              <a:buFont typeface="Arial" panose="020B0604020202020204" pitchFamily="34" charset="0"/>
              <a:buChar char="•"/>
            </a:pPr>
            <a:r>
              <a:rPr lang="en-US" sz="1800" b="1" dirty="0">
                <a:latin typeface="Lato" panose="020F0502020204030203" pitchFamily="34" charset="0"/>
              </a:rPr>
              <a:t>protracted loss or impairment of the function of a bodily member, organ, or faculty </a:t>
            </a:r>
          </a:p>
        </p:txBody>
      </p:sp>
      <p:sp>
        <p:nvSpPr>
          <p:cNvPr id="3" name="TextBox 2">
            <a:extLst>
              <a:ext uri="{FF2B5EF4-FFF2-40B4-BE49-F238E27FC236}">
                <a16:creationId xmlns:a16="http://schemas.microsoft.com/office/drawing/2014/main" id="{705D03EA-2ECD-B66E-3001-9F8E8D1A8922}"/>
              </a:ext>
            </a:extLst>
          </p:cNvPr>
          <p:cNvSpPr txBox="1"/>
          <p:nvPr/>
        </p:nvSpPr>
        <p:spPr>
          <a:xfrm>
            <a:off x="4240568" y="2798036"/>
            <a:ext cx="4552597" cy="646331"/>
          </a:xfrm>
          <a:prstGeom prst="rect">
            <a:avLst/>
          </a:prstGeom>
          <a:noFill/>
        </p:spPr>
        <p:txBody>
          <a:bodyPr wrap="square" rtlCol="0">
            <a:noAutofit/>
          </a:bodyPr>
          <a:lstStyle/>
          <a:p>
            <a:pPr marL="285750" indent="-285750" algn="r">
              <a:buFont typeface="Arial" panose="020B0604020202020204" pitchFamily="34" charset="0"/>
              <a:buChar char="•"/>
            </a:pPr>
            <a:r>
              <a:rPr lang="en-US" sz="1800" b="1" i="1" dirty="0">
                <a:latin typeface="Lato" panose="020F0502020204030203" pitchFamily="34" charset="0"/>
              </a:rPr>
              <a:t>If no IAES School Personnel discipline is associated, then the value may be left null</a:t>
            </a:r>
          </a:p>
        </p:txBody>
      </p:sp>
    </p:spTree>
    <p:custDataLst>
      <p:tags r:id="rId1"/>
    </p:custDataLst>
    <p:extLst>
      <p:ext uri="{BB962C8B-B14F-4D97-AF65-F5344CB8AC3E}">
        <p14:creationId xmlns:p14="http://schemas.microsoft.com/office/powerpoint/2010/main" val="138479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Action Identifier</a:t>
            </a:r>
          </a:p>
        </p:txBody>
      </p:sp>
      <p:sp>
        <p:nvSpPr>
          <p:cNvPr id="2" name="TextBox 1">
            <a:extLst>
              <a:ext uri="{FF2B5EF4-FFF2-40B4-BE49-F238E27FC236}">
                <a16:creationId xmlns:a16="http://schemas.microsoft.com/office/drawing/2014/main" id="{4F551E98-2AFE-94D5-ADA3-5098953B7905}"/>
              </a:ext>
            </a:extLst>
          </p:cNvPr>
          <p:cNvSpPr txBox="1"/>
          <p:nvPr/>
        </p:nvSpPr>
        <p:spPr>
          <a:xfrm>
            <a:off x="461363" y="921657"/>
            <a:ext cx="8214969" cy="2708434"/>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A locally-assigned unique identifier used to identify a specific discipline action. This is a required data element.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Some incidents result in multiple discipline actions for the same student. A separate discipline action submission is expected for each discipline action.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For example, if an out-of-school suspension and expulsion occurred for one student, then the student should have two discipline actions, each one associated to a single discipline incident.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Discipline Action Identifier is distinct from the </a:t>
            </a:r>
            <a:r>
              <a:rPr lang="en-US" sz="1800" b="1" dirty="0">
                <a:latin typeface="Lato" panose="020F0502020204030203" pitchFamily="34" charset="0"/>
                <a:hlinkClick r:id="rId3"/>
              </a:rPr>
              <a:t>Discipline Descriptor (Action)</a:t>
            </a:r>
            <a:r>
              <a:rPr lang="en-US" sz="1800" b="1" dirty="0">
                <a:latin typeface="Lato" panose="020F0502020204030203" pitchFamily="34" charset="0"/>
              </a:rPr>
              <a:t>, which is auto-generated and assigned by Ed-Fi.</a:t>
            </a:r>
          </a:p>
        </p:txBody>
      </p:sp>
    </p:spTree>
    <p:custDataLst>
      <p:tags r:id="rId1"/>
    </p:custDataLst>
    <p:extLst>
      <p:ext uri="{BB962C8B-B14F-4D97-AF65-F5344CB8AC3E}">
        <p14:creationId xmlns:p14="http://schemas.microsoft.com/office/powerpoint/2010/main" val="131769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Today we will...</a:t>
            </a:r>
          </a:p>
        </p:txBody>
      </p:sp>
      <p:sp>
        <p:nvSpPr>
          <p:cNvPr id="6" name="Text Placeholder 11">
            <a:extLst>
              <a:ext uri="{FF2B5EF4-FFF2-40B4-BE49-F238E27FC236}">
                <a16:creationId xmlns:a16="http://schemas.microsoft.com/office/drawing/2014/main" id="{BCC6FEC5-03D3-05AF-FAB5-BBFFAE9F5414}"/>
              </a:ext>
            </a:extLst>
          </p:cNvPr>
          <p:cNvSpPr>
            <a:spLocks noGrp="1"/>
          </p:cNvSpPr>
          <p:nvPr>
            <p:ph type="body" sz="quarter" idx="14" hasCustomPrompt="1"/>
          </p:nvPr>
        </p:nvSpPr>
        <p:spPr>
          <a:xfrm>
            <a:off x="454048" y="968177"/>
            <a:ext cx="8229600" cy="2411445"/>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marL="164592" indent="-164592" rtl="0" fontAlgn="base">
              <a:spcAft>
                <a:spcPts val="180"/>
              </a:spcAft>
              <a:buFont typeface="Arial" panose="020B0604020202020204" pitchFamily="34" charset="0"/>
              <a:buChar char="•"/>
            </a:pPr>
            <a:r>
              <a:rPr lang="en-US" sz="1800" i="0" u="none" strike="noStrike" dirty="0">
                <a:solidFill>
                  <a:srgbClr val="000000"/>
                </a:solidFill>
                <a:effectLst/>
              </a:rPr>
              <a:t>Look at discipline-related data elements</a:t>
            </a:r>
          </a:p>
          <a:p>
            <a:pPr marL="164592" indent="-164592" rtl="0" fontAlgn="base">
              <a:spcAft>
                <a:spcPts val="180"/>
              </a:spcAft>
              <a:buFont typeface="Arial" panose="020B0604020202020204" pitchFamily="34" charset="0"/>
              <a:buChar char="•"/>
            </a:pPr>
            <a:r>
              <a:rPr lang="en-US" sz="1800" dirty="0">
                <a:solidFill>
                  <a:srgbClr val="000000"/>
                </a:solidFill>
              </a:rPr>
              <a:t>Cover common reporting scenarios</a:t>
            </a:r>
            <a:endParaRPr lang="en-US" sz="1800" i="0" u="none" strike="noStrike" dirty="0">
              <a:solidFill>
                <a:srgbClr val="000000"/>
              </a:solidFill>
              <a:effectLst/>
            </a:endParaRPr>
          </a:p>
          <a:p>
            <a:pPr marL="164592" indent="-164592" rtl="0" fontAlgn="base">
              <a:spcAft>
                <a:spcPts val="180"/>
              </a:spcAft>
              <a:buFont typeface="Arial" panose="020B0604020202020204" pitchFamily="34" charset="0"/>
              <a:buChar char="•"/>
            </a:pPr>
            <a:r>
              <a:rPr lang="en-US" sz="1800" dirty="0">
                <a:solidFill>
                  <a:srgbClr val="000000"/>
                </a:solidFill>
              </a:rPr>
              <a:t>Verify data in WISEdata Portal and WISEdash For Districts</a:t>
            </a:r>
            <a:endParaRPr lang="en-US" sz="1800" i="0" u="none" strike="noStrike" dirty="0">
              <a:solidFill>
                <a:srgbClr val="000000"/>
              </a:solidFill>
              <a:effectLst/>
            </a:endParaRPr>
          </a:p>
          <a:p>
            <a:pPr marL="164592" indent="-164592" rtl="0" fontAlgn="base">
              <a:spcAft>
                <a:spcPts val="180"/>
              </a:spcAft>
              <a:buFont typeface="Arial" panose="020B0604020202020204" pitchFamily="34" charset="0"/>
              <a:buChar char="•"/>
            </a:pPr>
            <a:r>
              <a:rPr lang="en-US" sz="1800" i="0" u="none" strike="noStrike" dirty="0">
                <a:solidFill>
                  <a:srgbClr val="000000"/>
                </a:solidFill>
                <a:effectLst/>
              </a:rPr>
              <a:t>Talk about common errors</a:t>
            </a:r>
          </a:p>
          <a:p>
            <a:pPr marL="164592" indent="-164592" rtl="0" fontAlgn="base">
              <a:spcAft>
                <a:spcPts val="180"/>
              </a:spcAft>
              <a:buFont typeface="Arial" panose="020B0604020202020204" pitchFamily="34" charset="0"/>
              <a:buChar char="•"/>
            </a:pPr>
            <a:r>
              <a:rPr lang="en-US" sz="1800" i="0" u="none" strike="noStrike" dirty="0">
                <a:solidFill>
                  <a:srgbClr val="000000"/>
                </a:solidFill>
                <a:effectLst/>
              </a:rPr>
              <a:t>Answer your questions</a:t>
            </a:r>
          </a:p>
        </p:txBody>
      </p:sp>
    </p:spTree>
    <p:custDataLst>
      <p:tags r:id="rId1"/>
    </p:custDataLst>
    <p:extLst>
      <p:ext uri="{BB962C8B-B14F-4D97-AF65-F5344CB8AC3E}">
        <p14:creationId xmlns:p14="http://schemas.microsoft.com/office/powerpoint/2010/main" val="1833032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Descriptor (Action)</a:t>
            </a:r>
          </a:p>
        </p:txBody>
      </p:sp>
      <p:sp>
        <p:nvSpPr>
          <p:cNvPr id="2" name="TextBox 1">
            <a:extLst>
              <a:ext uri="{FF2B5EF4-FFF2-40B4-BE49-F238E27FC236}">
                <a16:creationId xmlns:a16="http://schemas.microsoft.com/office/drawing/2014/main" id="{4F551E98-2AFE-94D5-ADA3-5098953B7905}"/>
              </a:ext>
            </a:extLst>
          </p:cNvPr>
          <p:cNvSpPr txBox="1"/>
          <p:nvPr/>
        </p:nvSpPr>
        <p:spPr>
          <a:xfrm>
            <a:off x="370920" y="930165"/>
            <a:ext cx="8395855" cy="923330"/>
          </a:xfrm>
          <a:prstGeom prst="rect">
            <a:avLst/>
          </a:prstGeom>
          <a:noFill/>
        </p:spPr>
        <p:txBody>
          <a:bodyPr wrap="square" rtlCol="0">
            <a:noAutofit/>
          </a:bodyPr>
          <a:lstStyle/>
          <a:p>
            <a:r>
              <a:rPr lang="en-US" sz="1800" b="1" dirty="0">
                <a:latin typeface="Lato" panose="020F0502020204030203" pitchFamily="34" charset="0"/>
              </a:rPr>
              <a:t>The Discipline Descriptor (Action) data element is a code-based descriptor referring to a type of action resulting from a discipline incident, namely, removal from the classroom. A detailed description of each Discipline Action is provided on the </a:t>
            </a:r>
            <a:r>
              <a:rPr lang="en-US" sz="1800" b="1" dirty="0">
                <a:latin typeface="Lato" panose="020F0502020204030203" pitchFamily="34" charset="0"/>
                <a:hlinkClick r:id="rId3"/>
              </a:rPr>
              <a:t>Discipline Descriptor (Action) </a:t>
            </a:r>
            <a:r>
              <a:rPr lang="en-US" sz="1800" b="1" dirty="0">
                <a:latin typeface="Lato" panose="020F0502020204030203" pitchFamily="34" charset="0"/>
              </a:rPr>
              <a:t>data elements page.</a:t>
            </a:r>
          </a:p>
          <a:p>
            <a:endParaRPr lang="en-US" sz="1800" b="1" dirty="0">
              <a:latin typeface="Lato" panose="020F0502020204030203" pitchFamily="34" charset="0"/>
            </a:endParaRPr>
          </a:p>
        </p:txBody>
      </p:sp>
      <p:graphicFrame>
        <p:nvGraphicFramePr>
          <p:cNvPr id="3" name="Table 2">
            <a:extLst>
              <a:ext uri="{FF2B5EF4-FFF2-40B4-BE49-F238E27FC236}">
                <a16:creationId xmlns:a16="http://schemas.microsoft.com/office/drawing/2014/main" id="{9487715E-9E7D-EE9A-86B9-E9F96AE217ED}"/>
              </a:ext>
            </a:extLst>
          </p:cNvPr>
          <p:cNvGraphicFramePr>
            <a:graphicFrameLocks noGrp="1"/>
          </p:cNvGraphicFramePr>
          <p:nvPr>
            <p:extLst>
              <p:ext uri="{D42A27DB-BD31-4B8C-83A1-F6EECF244321}">
                <p14:modId xmlns:p14="http://schemas.microsoft.com/office/powerpoint/2010/main" val="3450569283"/>
              </p:ext>
            </p:extLst>
          </p:nvPr>
        </p:nvGraphicFramePr>
        <p:xfrm>
          <a:off x="1520847" y="2148230"/>
          <a:ext cx="6096000" cy="2804160"/>
        </p:xfrm>
        <a:graphic>
          <a:graphicData uri="http://schemas.openxmlformats.org/drawingml/2006/table">
            <a:tbl>
              <a:tblPr firstRow="1" bandRow="1">
                <a:tableStyleId>{5C22544A-7EE6-4342-B048-85BDC9FD1C3A}</a:tableStyleId>
              </a:tblPr>
              <a:tblGrid>
                <a:gridCol w="3773864">
                  <a:extLst>
                    <a:ext uri="{9D8B030D-6E8A-4147-A177-3AD203B41FA5}">
                      <a16:colId xmlns:a16="http://schemas.microsoft.com/office/drawing/2014/main" val="2965725985"/>
                    </a:ext>
                  </a:extLst>
                </a:gridCol>
                <a:gridCol w="1161068">
                  <a:extLst>
                    <a:ext uri="{9D8B030D-6E8A-4147-A177-3AD203B41FA5}">
                      <a16:colId xmlns:a16="http://schemas.microsoft.com/office/drawing/2014/main" val="916795745"/>
                    </a:ext>
                  </a:extLst>
                </a:gridCol>
                <a:gridCol w="1161068">
                  <a:extLst>
                    <a:ext uri="{9D8B030D-6E8A-4147-A177-3AD203B41FA5}">
                      <a16:colId xmlns:a16="http://schemas.microsoft.com/office/drawing/2014/main" val="3411721331"/>
                    </a:ext>
                  </a:extLst>
                </a:gridCol>
              </a:tblGrid>
              <a:tr h="370840">
                <a:tc>
                  <a:txBody>
                    <a:bodyPr/>
                    <a:lstStyle/>
                    <a:p>
                      <a:r>
                        <a:rPr lang="en-US" sz="1600" b="1" dirty="0">
                          <a:latin typeface="Lato" panose="020F0502020204030203" pitchFamily="34" charset="0"/>
                        </a:rPr>
                        <a:t>Discipline Descriptor</a:t>
                      </a:r>
                    </a:p>
                  </a:txBody>
                  <a:tcPr>
                    <a:solidFill>
                      <a:srgbClr val="333399"/>
                    </a:solidFill>
                  </a:tcPr>
                </a:tc>
                <a:tc>
                  <a:txBody>
                    <a:bodyPr/>
                    <a:lstStyle/>
                    <a:p>
                      <a:r>
                        <a:rPr lang="en-US" sz="1600" b="1" dirty="0">
                          <a:latin typeface="Lato" panose="020F0502020204030203" pitchFamily="34" charset="0"/>
                        </a:rPr>
                        <a:t>Action Code</a:t>
                      </a:r>
                    </a:p>
                  </a:txBody>
                  <a:tcPr>
                    <a:solidFill>
                      <a:srgbClr val="333399"/>
                    </a:solidFill>
                  </a:tcPr>
                </a:tc>
                <a:tc>
                  <a:txBody>
                    <a:bodyPr/>
                    <a:lstStyle/>
                    <a:p>
                      <a:r>
                        <a:rPr lang="en-US" sz="1600" b="1" dirty="0">
                          <a:latin typeface="Lato" panose="020F0502020204030203" pitchFamily="34" charset="0"/>
                        </a:rPr>
                        <a:t>Minimum Length</a:t>
                      </a:r>
                    </a:p>
                  </a:txBody>
                  <a:tcPr>
                    <a:solidFill>
                      <a:srgbClr val="333399"/>
                    </a:solidFill>
                  </a:tcPr>
                </a:tc>
                <a:extLst>
                  <a:ext uri="{0D108BD9-81ED-4DB2-BD59-A6C34878D82A}">
                    <a16:rowId xmlns:a16="http://schemas.microsoft.com/office/drawing/2014/main" val="303680355"/>
                  </a:ext>
                </a:extLst>
              </a:tr>
              <a:tr h="370840">
                <a:tc>
                  <a:txBody>
                    <a:bodyPr/>
                    <a:lstStyle/>
                    <a:p>
                      <a:r>
                        <a:rPr lang="en-US" sz="1600" b="1" dirty="0">
                          <a:latin typeface="Lato" panose="020F0502020204030203" pitchFamily="34" charset="0"/>
                        </a:rPr>
                        <a:t>In-School Suspension</a:t>
                      </a:r>
                    </a:p>
                  </a:txBody>
                  <a:tcPr>
                    <a:solidFill>
                      <a:srgbClr val="9A9ADE"/>
                    </a:solidFill>
                  </a:tcPr>
                </a:tc>
                <a:tc>
                  <a:txBody>
                    <a:bodyPr/>
                    <a:lstStyle/>
                    <a:p>
                      <a:r>
                        <a:rPr lang="en-US" sz="1600" b="1" dirty="0">
                          <a:latin typeface="Lato" panose="020F0502020204030203" pitchFamily="34" charset="0"/>
                        </a:rPr>
                        <a:t>IS</a:t>
                      </a:r>
                    </a:p>
                  </a:txBody>
                  <a:tcPr>
                    <a:solidFill>
                      <a:srgbClr val="9A9ADE"/>
                    </a:solidFill>
                  </a:tcPr>
                </a:tc>
                <a:tc>
                  <a:txBody>
                    <a:bodyPr/>
                    <a:lstStyle/>
                    <a:p>
                      <a:r>
                        <a:rPr lang="en-US" sz="1600" b="1" dirty="0">
                          <a:latin typeface="Lato" panose="020F0502020204030203" pitchFamily="34" charset="0"/>
                        </a:rPr>
                        <a:t>0.5</a:t>
                      </a:r>
                    </a:p>
                  </a:txBody>
                  <a:tcPr>
                    <a:solidFill>
                      <a:srgbClr val="9A9ADE"/>
                    </a:solidFill>
                  </a:tcPr>
                </a:tc>
                <a:extLst>
                  <a:ext uri="{0D108BD9-81ED-4DB2-BD59-A6C34878D82A}">
                    <a16:rowId xmlns:a16="http://schemas.microsoft.com/office/drawing/2014/main" val="3277450780"/>
                  </a:ext>
                </a:extLst>
              </a:tr>
              <a:tr h="370840">
                <a:tc>
                  <a:txBody>
                    <a:bodyPr/>
                    <a:lstStyle/>
                    <a:p>
                      <a:r>
                        <a:rPr lang="en-US" sz="1600" b="1" dirty="0">
                          <a:solidFill>
                            <a:schemeClr val="bg1"/>
                          </a:solidFill>
                          <a:latin typeface="Lato" panose="020F0502020204030203" pitchFamily="34" charset="0"/>
                        </a:rPr>
                        <a:t>Out-of-School Suspension</a:t>
                      </a:r>
                    </a:p>
                  </a:txBody>
                  <a:tcPr>
                    <a:solidFill>
                      <a:srgbClr val="333399"/>
                    </a:solidFill>
                  </a:tcPr>
                </a:tc>
                <a:tc>
                  <a:txBody>
                    <a:bodyPr/>
                    <a:lstStyle/>
                    <a:p>
                      <a:r>
                        <a:rPr lang="en-US" sz="1600" b="1" dirty="0">
                          <a:solidFill>
                            <a:schemeClr val="bg1"/>
                          </a:solidFill>
                          <a:latin typeface="Lato" panose="020F0502020204030203" pitchFamily="34" charset="0"/>
                        </a:rPr>
                        <a:t>OS</a:t>
                      </a:r>
                    </a:p>
                  </a:txBody>
                  <a:tcPr>
                    <a:solidFill>
                      <a:srgbClr val="333399"/>
                    </a:solidFill>
                  </a:tcPr>
                </a:tc>
                <a:tc>
                  <a:txBody>
                    <a:bodyPr/>
                    <a:lstStyle/>
                    <a:p>
                      <a:r>
                        <a:rPr lang="en-US" sz="1600" b="1" dirty="0">
                          <a:solidFill>
                            <a:schemeClr val="bg1"/>
                          </a:solidFill>
                          <a:latin typeface="Lato" panose="020F0502020204030203" pitchFamily="34" charset="0"/>
                        </a:rPr>
                        <a:t>0.5</a:t>
                      </a:r>
                    </a:p>
                  </a:txBody>
                  <a:tcPr>
                    <a:solidFill>
                      <a:srgbClr val="333399"/>
                    </a:solidFill>
                  </a:tcPr>
                </a:tc>
                <a:extLst>
                  <a:ext uri="{0D108BD9-81ED-4DB2-BD59-A6C34878D82A}">
                    <a16:rowId xmlns:a16="http://schemas.microsoft.com/office/drawing/2014/main" val="3971868579"/>
                  </a:ext>
                </a:extLst>
              </a:tr>
              <a:tr h="370840">
                <a:tc>
                  <a:txBody>
                    <a:bodyPr/>
                    <a:lstStyle/>
                    <a:p>
                      <a:r>
                        <a:rPr lang="en-US" sz="1600" b="1" dirty="0">
                          <a:latin typeface="Lato" panose="020F0502020204030203" pitchFamily="34" charset="0"/>
                        </a:rPr>
                        <a:t>Expulsion (Without Services)</a:t>
                      </a:r>
                    </a:p>
                  </a:txBody>
                  <a:tcPr>
                    <a:solidFill>
                      <a:srgbClr val="9A9ADE"/>
                    </a:solidFill>
                  </a:tcPr>
                </a:tc>
                <a:tc>
                  <a:txBody>
                    <a:bodyPr/>
                    <a:lstStyle/>
                    <a:p>
                      <a:r>
                        <a:rPr lang="en-US" sz="1600" b="1" dirty="0">
                          <a:latin typeface="Lato" panose="020F0502020204030203" pitchFamily="34" charset="0"/>
                        </a:rPr>
                        <a:t>EX</a:t>
                      </a:r>
                    </a:p>
                  </a:txBody>
                  <a:tcPr>
                    <a:solidFill>
                      <a:srgbClr val="9A9ADE"/>
                    </a:solidFill>
                  </a:tcPr>
                </a:tc>
                <a:tc>
                  <a:txBody>
                    <a:bodyPr/>
                    <a:lstStyle/>
                    <a:p>
                      <a:r>
                        <a:rPr lang="en-US" sz="1600" b="1" dirty="0">
                          <a:latin typeface="Lato" panose="020F0502020204030203" pitchFamily="34" charset="0"/>
                        </a:rPr>
                        <a:t>0</a:t>
                      </a:r>
                    </a:p>
                  </a:txBody>
                  <a:tcPr>
                    <a:solidFill>
                      <a:srgbClr val="9A9ADE"/>
                    </a:solidFill>
                  </a:tcPr>
                </a:tc>
                <a:extLst>
                  <a:ext uri="{0D108BD9-81ED-4DB2-BD59-A6C34878D82A}">
                    <a16:rowId xmlns:a16="http://schemas.microsoft.com/office/drawing/2014/main" val="980022249"/>
                  </a:ext>
                </a:extLst>
              </a:tr>
              <a:tr h="370840">
                <a:tc>
                  <a:txBody>
                    <a:bodyPr/>
                    <a:lstStyle/>
                    <a:p>
                      <a:r>
                        <a:rPr lang="en-US" sz="1600" b="1" dirty="0">
                          <a:solidFill>
                            <a:schemeClr val="bg1"/>
                          </a:solidFill>
                          <a:latin typeface="Lato" panose="020F0502020204030203" pitchFamily="34" charset="0"/>
                        </a:rPr>
                        <a:t>Expulsion (Receiving Services)</a:t>
                      </a:r>
                    </a:p>
                  </a:txBody>
                  <a:tcPr>
                    <a:solidFill>
                      <a:srgbClr val="333399"/>
                    </a:solidFill>
                  </a:tcPr>
                </a:tc>
                <a:tc>
                  <a:txBody>
                    <a:bodyPr/>
                    <a:lstStyle/>
                    <a:p>
                      <a:r>
                        <a:rPr lang="en-US" sz="1600" b="1" dirty="0">
                          <a:solidFill>
                            <a:schemeClr val="bg1"/>
                          </a:solidFill>
                          <a:latin typeface="Lato" panose="020F0502020204030203" pitchFamily="34" charset="0"/>
                        </a:rPr>
                        <a:t>EX</a:t>
                      </a:r>
                    </a:p>
                  </a:txBody>
                  <a:tcPr>
                    <a:solidFill>
                      <a:srgbClr val="333399"/>
                    </a:solidFill>
                  </a:tcPr>
                </a:tc>
                <a:tc>
                  <a:txBody>
                    <a:bodyPr/>
                    <a:lstStyle/>
                    <a:p>
                      <a:r>
                        <a:rPr lang="en-US" sz="1600" b="1" dirty="0">
                          <a:solidFill>
                            <a:schemeClr val="bg1"/>
                          </a:solidFill>
                          <a:latin typeface="Lato" panose="020F0502020204030203" pitchFamily="34" charset="0"/>
                        </a:rPr>
                        <a:t>0</a:t>
                      </a:r>
                    </a:p>
                  </a:txBody>
                  <a:tcPr>
                    <a:solidFill>
                      <a:srgbClr val="333399"/>
                    </a:solidFill>
                  </a:tcPr>
                </a:tc>
                <a:extLst>
                  <a:ext uri="{0D108BD9-81ED-4DB2-BD59-A6C34878D82A}">
                    <a16:rowId xmlns:a16="http://schemas.microsoft.com/office/drawing/2014/main" val="1351139952"/>
                  </a:ext>
                </a:extLst>
              </a:tr>
              <a:tr h="370840">
                <a:tc>
                  <a:txBody>
                    <a:bodyPr/>
                    <a:lstStyle/>
                    <a:p>
                      <a:r>
                        <a:rPr lang="en-US" sz="1600" b="1" dirty="0">
                          <a:latin typeface="Lato" panose="020F0502020204030203" pitchFamily="34" charset="0"/>
                        </a:rPr>
                        <a:t>IAES by School Personnel</a:t>
                      </a:r>
                    </a:p>
                  </a:txBody>
                  <a:tcPr>
                    <a:solidFill>
                      <a:srgbClr val="9A9ADE"/>
                    </a:solidFill>
                  </a:tcPr>
                </a:tc>
                <a:tc>
                  <a:txBody>
                    <a:bodyPr/>
                    <a:lstStyle/>
                    <a:p>
                      <a:r>
                        <a:rPr lang="en-US" sz="1600" b="1" dirty="0">
                          <a:latin typeface="Lato" panose="020F0502020204030203" pitchFamily="34" charset="0"/>
                        </a:rPr>
                        <a:t>SP</a:t>
                      </a:r>
                    </a:p>
                  </a:txBody>
                  <a:tcPr>
                    <a:solidFill>
                      <a:srgbClr val="9A9ADE"/>
                    </a:solidFill>
                  </a:tcPr>
                </a:tc>
                <a:tc>
                  <a:txBody>
                    <a:bodyPr/>
                    <a:lstStyle/>
                    <a:p>
                      <a:r>
                        <a:rPr lang="en-US" sz="1600" b="1" dirty="0">
                          <a:latin typeface="Lato" panose="020F0502020204030203" pitchFamily="34" charset="0"/>
                        </a:rPr>
                        <a:t>0.5</a:t>
                      </a:r>
                    </a:p>
                  </a:txBody>
                  <a:tcPr>
                    <a:solidFill>
                      <a:srgbClr val="9A9ADE"/>
                    </a:solidFill>
                  </a:tcPr>
                </a:tc>
                <a:extLst>
                  <a:ext uri="{0D108BD9-81ED-4DB2-BD59-A6C34878D82A}">
                    <a16:rowId xmlns:a16="http://schemas.microsoft.com/office/drawing/2014/main" val="1991322683"/>
                  </a:ext>
                </a:extLst>
              </a:tr>
              <a:tr h="370840">
                <a:tc>
                  <a:txBody>
                    <a:bodyPr/>
                    <a:lstStyle/>
                    <a:p>
                      <a:r>
                        <a:rPr lang="en-US" sz="1600" b="1" dirty="0">
                          <a:solidFill>
                            <a:schemeClr val="bg1"/>
                          </a:solidFill>
                          <a:latin typeface="Lato" panose="020F0502020204030203" pitchFamily="34" charset="0"/>
                        </a:rPr>
                        <a:t>IAES by Hearing Officer</a:t>
                      </a:r>
                    </a:p>
                  </a:txBody>
                  <a:tcPr>
                    <a:solidFill>
                      <a:srgbClr val="333399"/>
                    </a:solidFill>
                  </a:tcPr>
                </a:tc>
                <a:tc>
                  <a:txBody>
                    <a:bodyPr/>
                    <a:lstStyle/>
                    <a:p>
                      <a:r>
                        <a:rPr lang="en-US" sz="1600" b="1" dirty="0">
                          <a:solidFill>
                            <a:schemeClr val="bg1"/>
                          </a:solidFill>
                          <a:latin typeface="Lato" panose="020F0502020204030203" pitchFamily="34" charset="0"/>
                        </a:rPr>
                        <a:t>HO</a:t>
                      </a:r>
                    </a:p>
                  </a:txBody>
                  <a:tcPr>
                    <a:solidFill>
                      <a:srgbClr val="333399"/>
                    </a:solidFill>
                  </a:tcPr>
                </a:tc>
                <a:tc>
                  <a:txBody>
                    <a:bodyPr/>
                    <a:lstStyle/>
                    <a:p>
                      <a:r>
                        <a:rPr lang="en-US" sz="1600" b="1" dirty="0">
                          <a:solidFill>
                            <a:schemeClr val="bg1"/>
                          </a:solidFill>
                          <a:latin typeface="Lato" panose="020F0502020204030203" pitchFamily="34" charset="0"/>
                        </a:rPr>
                        <a:t>0.5</a:t>
                      </a:r>
                    </a:p>
                  </a:txBody>
                  <a:tcPr>
                    <a:solidFill>
                      <a:srgbClr val="333399"/>
                    </a:solidFill>
                  </a:tcPr>
                </a:tc>
                <a:extLst>
                  <a:ext uri="{0D108BD9-81ED-4DB2-BD59-A6C34878D82A}">
                    <a16:rowId xmlns:a16="http://schemas.microsoft.com/office/drawing/2014/main" val="2353869505"/>
                  </a:ext>
                </a:extLst>
              </a:tr>
            </a:tbl>
          </a:graphicData>
        </a:graphic>
      </p:graphicFrame>
    </p:spTree>
    <p:custDataLst>
      <p:tags r:id="rId1"/>
    </p:custDataLst>
    <p:extLst>
      <p:ext uri="{BB962C8B-B14F-4D97-AF65-F5344CB8AC3E}">
        <p14:creationId xmlns:p14="http://schemas.microsoft.com/office/powerpoint/2010/main" val="346616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Date</a:t>
            </a:r>
          </a:p>
        </p:txBody>
      </p:sp>
      <p:sp>
        <p:nvSpPr>
          <p:cNvPr id="2" name="TextBox 1">
            <a:extLst>
              <a:ext uri="{FF2B5EF4-FFF2-40B4-BE49-F238E27FC236}">
                <a16:creationId xmlns:a16="http://schemas.microsoft.com/office/drawing/2014/main" id="{4F551E98-2AFE-94D5-ADA3-5098953B7905}"/>
              </a:ext>
            </a:extLst>
          </p:cNvPr>
          <p:cNvSpPr txBox="1"/>
          <p:nvPr/>
        </p:nvSpPr>
        <p:spPr>
          <a:xfrm>
            <a:off x="460858" y="921657"/>
            <a:ext cx="8236915" cy="2031325"/>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The date (Day, Month, Year) on which the discipline action started</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Discipline Date must occur on or after the incident date.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For suspensions (in or out of school) and IAES discipline actions, the discipline date must be within an active enrollment period in the current reporting year.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For expulsions, the discipline date may occur in the current reporting year or at the beginning of the next school year. </a:t>
            </a:r>
          </a:p>
        </p:txBody>
      </p:sp>
    </p:spTree>
    <p:custDataLst>
      <p:tags r:id="rId1"/>
    </p:custDataLst>
    <p:extLst>
      <p:ext uri="{BB962C8B-B14F-4D97-AF65-F5344CB8AC3E}">
        <p14:creationId xmlns:p14="http://schemas.microsoft.com/office/powerpoint/2010/main" val="1854149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Modified Term for Firearms</a:t>
            </a:r>
          </a:p>
        </p:txBody>
      </p:sp>
      <p:sp>
        <p:nvSpPr>
          <p:cNvPr id="2" name="TextBox 1">
            <a:extLst>
              <a:ext uri="{FF2B5EF4-FFF2-40B4-BE49-F238E27FC236}">
                <a16:creationId xmlns:a16="http://schemas.microsoft.com/office/drawing/2014/main" id="{4F551E98-2AFE-94D5-ADA3-5098953B7905}"/>
              </a:ext>
            </a:extLst>
          </p:cNvPr>
          <p:cNvSpPr txBox="1"/>
          <p:nvPr/>
        </p:nvSpPr>
        <p:spPr>
          <a:xfrm>
            <a:off x="370920" y="921657"/>
            <a:ext cx="8395855" cy="2308324"/>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Identifies if the duration of the expulsion has been modified from the federally-required one year of expulsion for a firearms incident.</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Modified Term data element refers to a reduction in the minimum one-year (12-month) expulsion period for firearms.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 firearms expulsion period begins on the discipline date and is expected to last one full calendar year. A reduction of that timeframe via Modified Term for Firearms is specified in the student's expulsion order under state law. </a:t>
            </a:r>
          </a:p>
        </p:txBody>
      </p:sp>
    </p:spTree>
    <p:custDataLst>
      <p:tags r:id="rId1"/>
    </p:custDataLst>
    <p:extLst>
      <p:ext uri="{BB962C8B-B14F-4D97-AF65-F5344CB8AC3E}">
        <p14:creationId xmlns:p14="http://schemas.microsoft.com/office/powerpoint/2010/main" val="158234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Early Reinstatement Conditions</a:t>
            </a:r>
          </a:p>
        </p:txBody>
      </p:sp>
      <p:sp>
        <p:nvSpPr>
          <p:cNvPr id="2" name="TextBox 1">
            <a:extLst>
              <a:ext uri="{FF2B5EF4-FFF2-40B4-BE49-F238E27FC236}">
                <a16:creationId xmlns:a16="http://schemas.microsoft.com/office/drawing/2014/main" id="{4F551E98-2AFE-94D5-ADA3-5098953B7905}"/>
              </a:ext>
            </a:extLst>
          </p:cNvPr>
          <p:cNvSpPr txBox="1"/>
          <p:nvPr/>
        </p:nvSpPr>
        <p:spPr>
          <a:xfrm>
            <a:off x="460859" y="921657"/>
            <a:ext cx="8229600" cy="2862322"/>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The Early Reinstatement Conditions data element applies following an expulsion, but only if the student had early reinstatement conditions for returning to school prior to the end of the expulsion.</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This is a condition that a student is required to meet before being granted early reinstatement to return to school or condition(s) that a student is required to meet after their early reinstatement but before the expiration of the term of expulsion.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Links to applicable state statutes are available on the </a:t>
            </a:r>
            <a:r>
              <a:rPr lang="en-US" sz="1800" b="1" dirty="0">
                <a:latin typeface="Lato" panose="020F0502020204030203" pitchFamily="34" charset="0"/>
                <a:hlinkClick r:id="rId3"/>
              </a:rPr>
              <a:t>Early Reinstatement Conditions data elements</a:t>
            </a:r>
            <a:r>
              <a:rPr lang="en-US" sz="1800" b="1" dirty="0">
                <a:latin typeface="Lato" panose="020F0502020204030203" pitchFamily="34" charset="0"/>
              </a:rPr>
              <a:t> page. </a:t>
            </a:r>
          </a:p>
        </p:txBody>
      </p:sp>
    </p:spTree>
    <p:custDataLst>
      <p:tags r:id="rId1"/>
    </p:custDataLst>
    <p:extLst>
      <p:ext uri="{BB962C8B-B14F-4D97-AF65-F5344CB8AC3E}">
        <p14:creationId xmlns:p14="http://schemas.microsoft.com/office/powerpoint/2010/main" val="278132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Length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3)</a:t>
            </a:r>
            <a:endParaRPr kumimoji="0" lang="en-US" sz="1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921657"/>
            <a:ext cx="8229600" cy="2308324"/>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Refers to the number of school days during which a student is removed for a school term, incident, and disciplinary action</a:t>
            </a:r>
          </a:p>
          <a:p>
            <a:pPr marL="285750" indent="-285750">
              <a:lnSpc>
                <a:spcPct val="150000"/>
              </a:lnSpc>
              <a:spcAft>
                <a:spcPts val="180"/>
              </a:spcAft>
              <a:buFont typeface="Arial" panose="020B0604020202020204" pitchFamily="34" charset="0"/>
              <a:buChar char="•"/>
            </a:pPr>
            <a:r>
              <a:rPr lang="en-US" sz="1800" b="1" dirty="0">
                <a:latin typeface="Lato" panose="020F0502020204030203" pitchFamily="34" charset="0"/>
              </a:rPr>
              <a:t>Discipline Length is counted based on the student’s scheduled school day.</a:t>
            </a:r>
          </a:p>
          <a:p>
            <a:pPr marL="693925" lvl="1" indent="-285750">
              <a:lnSpc>
                <a:spcPct val="150000"/>
              </a:lnSpc>
              <a:spcAft>
                <a:spcPts val="180"/>
              </a:spcAft>
              <a:buFont typeface="Arial" panose="020B0604020202020204" pitchFamily="34" charset="0"/>
              <a:buChar char="•"/>
            </a:pPr>
            <a:r>
              <a:rPr lang="en-US" sz="1800" b="1" dirty="0">
                <a:latin typeface="Lato" panose="020F0502020204030203" pitchFamily="34" charset="0"/>
              </a:rPr>
              <a:t>For students with non-standard school schedules (i.e., student attends school for a half-day), counting of days removed for discipline purposes will be different from counting days for attendance purposes. </a:t>
            </a:r>
          </a:p>
          <a:p>
            <a:pPr marL="693925" lvl="1" indent="-285750">
              <a:lnSpc>
                <a:spcPct val="150000"/>
              </a:lnSpc>
              <a:spcAft>
                <a:spcPts val="180"/>
              </a:spcAft>
              <a:buFont typeface="Arial" panose="020B0604020202020204" pitchFamily="34" charset="0"/>
              <a:buChar char="•"/>
            </a:pPr>
            <a:r>
              <a:rPr lang="en-US" sz="1800" b="1" dirty="0">
                <a:latin typeface="Lato" panose="020F0502020204030203" pitchFamily="34" charset="0"/>
              </a:rPr>
              <a:t>This is because counting of actual and possible days of attendance is based on the district's standard full school day</a:t>
            </a:r>
            <a:r>
              <a:rPr lang="en-US" sz="1800" dirty="0">
                <a:latin typeface="Lato" panose="020F0502020204030203" pitchFamily="34" charset="0"/>
              </a:rPr>
              <a:t>.</a:t>
            </a:r>
          </a:p>
        </p:txBody>
      </p:sp>
    </p:spTree>
    <p:custDataLst>
      <p:tags r:id="rId1"/>
    </p:custDataLst>
    <p:extLst>
      <p:ext uri="{BB962C8B-B14F-4D97-AF65-F5344CB8AC3E}">
        <p14:creationId xmlns:p14="http://schemas.microsoft.com/office/powerpoint/2010/main" val="2794196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Length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3)</a:t>
            </a:r>
          </a:p>
        </p:txBody>
      </p:sp>
      <p:sp>
        <p:nvSpPr>
          <p:cNvPr id="2" name="TextBox 1">
            <a:extLst>
              <a:ext uri="{FF2B5EF4-FFF2-40B4-BE49-F238E27FC236}">
                <a16:creationId xmlns:a16="http://schemas.microsoft.com/office/drawing/2014/main" id="{4F551E98-2AFE-94D5-ADA3-5098953B7905}"/>
              </a:ext>
            </a:extLst>
          </p:cNvPr>
          <p:cNvSpPr txBox="1"/>
          <p:nvPr/>
        </p:nvSpPr>
        <p:spPr>
          <a:xfrm>
            <a:off x="475488" y="921657"/>
            <a:ext cx="8222285" cy="2585323"/>
          </a:xfrm>
          <a:prstGeom prst="rect">
            <a:avLst/>
          </a:prstGeom>
          <a:noFill/>
        </p:spPr>
        <p:txBody>
          <a:bodyPr wrap="square" rtlCol="0">
            <a:noAutofit/>
          </a:bodyPr>
          <a:lstStyle/>
          <a:p>
            <a:pPr>
              <a:lnSpc>
                <a:spcPct val="150000"/>
              </a:lnSpc>
            </a:pPr>
            <a:r>
              <a:rPr lang="en-US" sz="1800" b="1" dirty="0">
                <a:latin typeface="Lato" panose="020F0502020204030203" pitchFamily="34" charset="0"/>
              </a:rPr>
              <a:t>Refers to the number of school days during which a student is removed for a school term, incident, and disciplinary action</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If the Discipline Action is an Expulsion or Out-of-School Suspension: </a:t>
            </a:r>
          </a:p>
          <a:p>
            <a:pPr marL="572767" lvl="1" indent="-164592">
              <a:lnSpc>
                <a:spcPct val="150000"/>
              </a:lnSpc>
              <a:spcAft>
                <a:spcPts val="180"/>
              </a:spcAft>
              <a:buFont typeface="Arial" panose="020B0604020202020204" pitchFamily="34" charset="0"/>
              <a:buChar char="•"/>
            </a:pPr>
            <a:r>
              <a:rPr lang="en-US" sz="1800" b="1" dirty="0">
                <a:latin typeface="Lato" panose="020F0502020204030203" pitchFamily="34" charset="0"/>
              </a:rPr>
              <a:t>Count days removed from the school's grounds for disciplinary purposes as a result of the expulsion or out-of-school suspension.</a:t>
            </a:r>
          </a:p>
          <a:p>
            <a:pPr marL="572767" lvl="1" indent="-164592">
              <a:lnSpc>
                <a:spcPct val="150000"/>
              </a:lnSpc>
              <a:spcAft>
                <a:spcPts val="180"/>
              </a:spcAft>
              <a:buFont typeface="Arial" panose="020B0604020202020204" pitchFamily="34" charset="0"/>
              <a:buChar char="•"/>
            </a:pPr>
            <a:r>
              <a:rPr lang="en-US" sz="1800" b="1" dirty="0">
                <a:latin typeface="Lato" panose="020F0502020204030203" pitchFamily="34" charset="0"/>
              </a:rPr>
              <a:t>The School Days Removed value should include days during which the student is receiving services in an alternative setting off-school grounds or at an alternative school.</a:t>
            </a:r>
          </a:p>
        </p:txBody>
      </p:sp>
    </p:spTree>
    <p:custDataLst>
      <p:tags r:id="rId1"/>
    </p:custDataLst>
    <p:extLst>
      <p:ext uri="{BB962C8B-B14F-4D97-AF65-F5344CB8AC3E}">
        <p14:creationId xmlns:p14="http://schemas.microsoft.com/office/powerpoint/2010/main" val="207261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Length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(3 of 3)</a:t>
            </a:r>
            <a:endParaRPr kumimoji="0" lang="en-US" sz="1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60859" y="921657"/>
            <a:ext cx="8229600" cy="1754326"/>
          </a:xfrm>
          <a:prstGeom prst="rect">
            <a:avLst/>
          </a:prstGeom>
          <a:noFill/>
        </p:spPr>
        <p:txBody>
          <a:bodyPr wrap="square" rtlCol="0">
            <a:noAutofit/>
          </a:bodyPr>
          <a:lstStyle/>
          <a:p>
            <a:pPr>
              <a:lnSpc>
                <a:spcPct val="150000"/>
              </a:lnSpc>
            </a:pPr>
            <a:r>
              <a:rPr lang="en-US" sz="1800" b="1" dirty="0">
                <a:latin typeface="Lato" panose="020F0502020204030203" pitchFamily="34" charset="0"/>
              </a:rPr>
              <a:t>Refers to the number of school days during which a student is removed for a school term, incident, and disciplinary action</a:t>
            </a:r>
          </a:p>
          <a:p>
            <a:pPr>
              <a:lnSpc>
                <a:spcPct val="150000"/>
              </a:lnSpc>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If the Discipline Action is an In-school Suspension or Placement in IAES: </a:t>
            </a:r>
          </a:p>
          <a:p>
            <a:pPr marL="572767" lvl="1" indent="-164592">
              <a:lnSpc>
                <a:spcPct val="150000"/>
              </a:lnSpc>
              <a:spcAft>
                <a:spcPts val="180"/>
              </a:spcAft>
              <a:buFont typeface="Arial" panose="020B0604020202020204" pitchFamily="34" charset="0"/>
              <a:buChar char="•"/>
            </a:pPr>
            <a:r>
              <a:rPr lang="en-US" sz="1800" b="1" dirty="0">
                <a:latin typeface="Lato" panose="020F0502020204030203" pitchFamily="34" charset="0"/>
              </a:rPr>
              <a:t>Count days the student is removed from his/her educational placement, e.g., the student's regular classroom, for disciplinary purposes.</a:t>
            </a:r>
          </a:p>
        </p:txBody>
      </p:sp>
    </p:spTree>
    <p:custDataLst>
      <p:tags r:id="rId1"/>
    </p:custDataLst>
    <p:extLst>
      <p:ext uri="{BB962C8B-B14F-4D97-AF65-F5344CB8AC3E}">
        <p14:creationId xmlns:p14="http://schemas.microsoft.com/office/powerpoint/2010/main" val="247268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Length Calculation</a:t>
            </a: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921657"/>
            <a:ext cx="8236915" cy="3077766"/>
          </a:xfrm>
          <a:prstGeom prst="rect">
            <a:avLst/>
          </a:prstGeom>
          <a:noFill/>
        </p:spPr>
        <p:txBody>
          <a:bodyPr wrap="square" rtlCol="0">
            <a:noAutofit/>
          </a:bodyPr>
          <a:lstStyle/>
          <a:p>
            <a:r>
              <a:rPr lang="en-US" sz="1800" b="1" dirty="0">
                <a:latin typeface="Lato" panose="020F0502020204030203" pitchFamily="34" charset="0"/>
              </a:rPr>
              <a:t>How to Count Discipline Length:</a:t>
            </a:r>
          </a:p>
          <a:p>
            <a:r>
              <a:rPr lang="en-US" sz="1800" b="1" dirty="0">
                <a:latin typeface="Lato" panose="020F0502020204030203" pitchFamily="34" charset="0"/>
              </a:rPr>
              <a:t>The Discipline Length value, for all discipline actions, should be submitted in half-day increments.</a:t>
            </a:r>
          </a:p>
          <a:p>
            <a:endParaRPr lang="en-US" sz="1800" b="1" dirty="0">
              <a:latin typeface="Lato" panose="020F0502020204030203" pitchFamily="34" charset="0"/>
            </a:endParaRPr>
          </a:p>
          <a:p>
            <a:pPr marL="285750" indent="-285750">
              <a:buFont typeface="Arial" panose="020B0604020202020204" pitchFamily="34" charset="0"/>
              <a:buChar char="•"/>
            </a:pPr>
            <a:r>
              <a:rPr lang="en-US" sz="1800" b="1" dirty="0">
                <a:latin typeface="Lato" panose="020F0502020204030203" pitchFamily="34" charset="0"/>
              </a:rPr>
              <a:t>Do not count removals (suspensions or IAES discipline actions) for less than half of a school day.</a:t>
            </a:r>
          </a:p>
          <a:p>
            <a:pPr marL="285750" indent="-285750">
              <a:buFont typeface="Arial" panose="020B0604020202020204" pitchFamily="34" charset="0"/>
              <a:buChar char="•"/>
            </a:pPr>
            <a:r>
              <a:rPr lang="en-US" sz="1800" b="1" dirty="0">
                <a:latin typeface="Lato" panose="020F0502020204030203" pitchFamily="34" charset="0"/>
              </a:rPr>
              <a:t>Do not round up to 0.5 for removals that are less than half a school day.</a:t>
            </a:r>
          </a:p>
          <a:p>
            <a:pPr marL="285750" indent="-285750">
              <a:buFont typeface="Arial" panose="020B0604020202020204" pitchFamily="34" charset="0"/>
              <a:buChar char="•"/>
            </a:pPr>
            <a:r>
              <a:rPr lang="en-US" sz="1800" b="1" dirty="0">
                <a:latin typeface="Lato" panose="020F0502020204030203" pitchFamily="34" charset="0"/>
              </a:rPr>
              <a:t>For any removal of half of a school day in length or longer, round up to the nearest half-day increment.</a:t>
            </a:r>
          </a:p>
          <a:p>
            <a:endParaRPr lang="en-US" sz="1800" b="1" dirty="0">
              <a:latin typeface="Lato" panose="020F0502020204030203" pitchFamily="34" charset="0"/>
            </a:endParaRPr>
          </a:p>
          <a:p>
            <a:r>
              <a:rPr lang="en-US" sz="1800" b="1" dirty="0">
                <a:latin typeface="Lato" panose="020F0502020204030203" pitchFamily="34" charset="0"/>
              </a:rPr>
              <a:t>EXAMPLES: </a:t>
            </a:r>
          </a:p>
          <a:p>
            <a:pPr marL="285750" indent="-285750">
              <a:buFont typeface="Arial" panose="020B0604020202020204" pitchFamily="34" charset="0"/>
              <a:buChar char="•"/>
            </a:pPr>
            <a:r>
              <a:rPr lang="en-US" sz="1800" b="1" dirty="0">
                <a:latin typeface="Lato" panose="020F0502020204030203" pitchFamily="34" charset="0"/>
              </a:rPr>
              <a:t>Removals of 1/3 day would not be counted.</a:t>
            </a:r>
          </a:p>
          <a:p>
            <a:pPr marL="285750" indent="-285750">
              <a:buFont typeface="Arial" panose="020B0604020202020204" pitchFamily="34" charset="0"/>
              <a:buChar char="•"/>
            </a:pPr>
            <a:r>
              <a:rPr lang="en-US" sz="1800" b="1" dirty="0">
                <a:latin typeface="Lato" panose="020F0502020204030203" pitchFamily="34" charset="0"/>
              </a:rPr>
              <a:t>Removals of 2/3 day would round up to 1.0.</a:t>
            </a:r>
          </a:p>
          <a:p>
            <a:pPr marL="285750" indent="-285750">
              <a:buFont typeface="Arial" panose="020B0604020202020204" pitchFamily="34" charset="0"/>
              <a:buChar char="•"/>
            </a:pPr>
            <a:r>
              <a:rPr lang="en-US" sz="1800" b="1" dirty="0">
                <a:latin typeface="Lato" panose="020F0502020204030203" pitchFamily="34" charset="0"/>
              </a:rPr>
              <a:t>Removals of 1.2 days would round up to 1.5 days, etc. </a:t>
            </a:r>
          </a:p>
        </p:txBody>
      </p:sp>
    </p:spTree>
    <p:custDataLst>
      <p:tags r:id="rId1"/>
    </p:custDataLst>
    <p:extLst>
      <p:ext uri="{BB962C8B-B14F-4D97-AF65-F5344CB8AC3E}">
        <p14:creationId xmlns:p14="http://schemas.microsoft.com/office/powerpoint/2010/main" val="2796780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Actual Discipline Action Length</a:t>
            </a:r>
          </a:p>
        </p:txBody>
      </p:sp>
      <p:sp>
        <p:nvSpPr>
          <p:cNvPr id="2" name="TextBox 1">
            <a:extLst>
              <a:ext uri="{FF2B5EF4-FFF2-40B4-BE49-F238E27FC236}">
                <a16:creationId xmlns:a16="http://schemas.microsoft.com/office/drawing/2014/main" id="{4F551E98-2AFE-94D5-ADA3-5098953B7905}"/>
              </a:ext>
            </a:extLst>
          </p:cNvPr>
          <p:cNvSpPr txBox="1"/>
          <p:nvPr/>
        </p:nvSpPr>
        <p:spPr>
          <a:xfrm>
            <a:off x="475489" y="921657"/>
            <a:ext cx="8214970" cy="3354765"/>
          </a:xfrm>
          <a:prstGeom prst="rect">
            <a:avLst/>
          </a:prstGeom>
          <a:noFill/>
        </p:spPr>
        <p:txBody>
          <a:bodyPr wrap="square" rtlCol="0">
            <a:noAutofit/>
          </a:bodyPr>
          <a:lstStyle/>
          <a:p>
            <a:r>
              <a:rPr lang="en-US" sz="1800" b="1" dirty="0">
                <a:latin typeface="Lato" panose="020F0502020204030203" pitchFamily="34" charset="0"/>
              </a:rPr>
              <a:t>The Actual Discipline Length data element indicates the actual length of a student's disciplinary assignment, as measured in school days.</a:t>
            </a:r>
          </a:p>
          <a:p>
            <a:endParaRPr lang="en-US" sz="1800" b="1" dirty="0">
              <a:latin typeface="Lato" panose="020F0502020204030203" pitchFamily="34" charset="0"/>
            </a:endParaRPr>
          </a:p>
          <a:p>
            <a:pPr marL="285750" indent="-285750">
              <a:buFont typeface="Arial" panose="020B0604020202020204" pitchFamily="34" charset="0"/>
              <a:buChar char="•"/>
            </a:pPr>
            <a:r>
              <a:rPr lang="en-US" sz="1800" b="1" dirty="0">
                <a:latin typeface="Lato" panose="020F0502020204030203" pitchFamily="34" charset="0"/>
              </a:rPr>
              <a:t>For suspensions (in or out of school) and IAES discipline actions, actual discipline action length must equal discipline length, due to the restrictions for reporting these disciplinary actions.</a:t>
            </a:r>
          </a:p>
          <a:p>
            <a:pPr marL="285750" indent="-285750">
              <a:buFont typeface="Arial" panose="020B0604020202020204" pitchFamily="34" charset="0"/>
              <a:buChar char="•"/>
            </a:pPr>
            <a:r>
              <a:rPr lang="en-US" sz="1800" b="1" dirty="0">
                <a:latin typeface="Lato" panose="020F0502020204030203" pitchFamily="34" charset="0"/>
              </a:rPr>
              <a:t>For expulsions that span multiple school years - or - for expulsions that do not begin until the next school year:</a:t>
            </a:r>
          </a:p>
          <a:p>
            <a:pPr marL="1102100" lvl="2" indent="-285750">
              <a:buFont typeface="Arial" panose="020B0604020202020204" pitchFamily="34" charset="0"/>
              <a:buChar char="•"/>
            </a:pPr>
            <a:r>
              <a:rPr lang="en-US" sz="1800" b="1" dirty="0">
                <a:latin typeface="Lato" panose="020F0502020204030203" pitchFamily="34" charset="0"/>
              </a:rPr>
              <a:t>Count the total days the student will be removed from the school's grounds for disciplinary purposes over the entire duration of the expulsion order.</a:t>
            </a:r>
          </a:p>
          <a:p>
            <a:pPr marL="1102100" lvl="2" indent="-285750">
              <a:buFont typeface="Arial" panose="020B0604020202020204" pitchFamily="34" charset="0"/>
              <a:buChar char="•"/>
            </a:pPr>
            <a:r>
              <a:rPr lang="en-US" sz="1800" b="1" dirty="0">
                <a:latin typeface="Lato" panose="020F0502020204030203" pitchFamily="34" charset="0"/>
              </a:rPr>
              <a:t>School days removed include days during which the student is receiving services in an alternative setting off-school grounds or at an alternative school.</a:t>
            </a:r>
          </a:p>
        </p:txBody>
      </p:sp>
    </p:spTree>
    <p:custDataLst>
      <p:tags r:id="rId1"/>
    </p:custDataLst>
    <p:extLst>
      <p:ext uri="{BB962C8B-B14F-4D97-AF65-F5344CB8AC3E}">
        <p14:creationId xmlns:p14="http://schemas.microsoft.com/office/powerpoint/2010/main" val="233669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Review! Important to </a:t>
            </a:r>
            <a:r>
              <a:rPr lang="en-US" b="1" dirty="0">
                <a:ea typeface="+mn-ea"/>
                <a:cs typeface="+mn-cs"/>
              </a:rPr>
              <a:t>K</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now!</a:t>
            </a:r>
          </a:p>
        </p:txBody>
      </p:sp>
      <p:sp>
        <p:nvSpPr>
          <p:cNvPr id="2" name="TextBox 1">
            <a:extLst>
              <a:ext uri="{FF2B5EF4-FFF2-40B4-BE49-F238E27FC236}">
                <a16:creationId xmlns:a16="http://schemas.microsoft.com/office/drawing/2014/main" id="{4F551E98-2AFE-94D5-ADA3-5098953B7905}"/>
              </a:ext>
            </a:extLst>
          </p:cNvPr>
          <p:cNvSpPr txBox="1"/>
          <p:nvPr/>
        </p:nvSpPr>
        <p:spPr>
          <a:xfrm>
            <a:off x="370920" y="921657"/>
            <a:ext cx="8395855" cy="3970318"/>
          </a:xfrm>
          <a:prstGeom prst="rect">
            <a:avLst/>
          </a:prstGeom>
          <a:noFill/>
        </p:spPr>
        <p:txBody>
          <a:bodyPr wrap="square" rtlCol="0">
            <a:spAutoFit/>
          </a:bodyPr>
          <a:lstStyle/>
          <a:p>
            <a:r>
              <a:rPr lang="en-US" sz="1800" b="1" dirty="0">
                <a:latin typeface="Lato" panose="020F0502020204030203" pitchFamily="34" charset="0"/>
              </a:rPr>
              <a:t>Report on</a:t>
            </a:r>
          </a:p>
          <a:p>
            <a:pPr marL="342900" indent="-342900">
              <a:buFont typeface="+mj-lt"/>
              <a:buAutoNum type="arabicPeriod"/>
            </a:pPr>
            <a:r>
              <a:rPr lang="en-US" sz="1800" b="1" dirty="0">
                <a:latin typeface="Lato" panose="020F0502020204030203" pitchFamily="34" charset="0"/>
              </a:rPr>
              <a:t> IAES</a:t>
            </a:r>
          </a:p>
          <a:p>
            <a:pPr marL="285750" indent="-285750">
              <a:buFont typeface="Arial" panose="020B0604020202020204" pitchFamily="34" charset="0"/>
              <a:buChar char="•"/>
            </a:pPr>
            <a:r>
              <a:rPr lang="en-US" sz="1800" b="1" dirty="0">
                <a:latin typeface="Lato" panose="020F0502020204030203" pitchFamily="34" charset="0"/>
              </a:rPr>
              <a:t> Removals should be submitted only when the student is removed for at least half of his or her regular school day.</a:t>
            </a:r>
          </a:p>
          <a:p>
            <a:pPr marL="285750" indent="-285750">
              <a:buFont typeface="Arial" panose="020B0604020202020204" pitchFamily="34" charset="0"/>
              <a:buChar char="•"/>
            </a:pPr>
            <a:r>
              <a:rPr lang="en-US" sz="1800" b="1" dirty="0">
                <a:latin typeface="Lato" panose="020F0502020204030203" pitchFamily="34" charset="0"/>
              </a:rPr>
              <a:t> IAES removals only apply to IDEA eligible students. These students must have an active sSEPA record which includes the discipline date.</a:t>
            </a:r>
          </a:p>
          <a:p>
            <a:r>
              <a:rPr lang="en-US" sz="1800" b="1" dirty="0">
                <a:latin typeface="Lato" panose="020F0502020204030203" pitchFamily="34" charset="0"/>
              </a:rPr>
              <a:t>2.   Expulsions </a:t>
            </a:r>
          </a:p>
          <a:p>
            <a:pPr marL="285750" indent="-285750">
              <a:buFont typeface="Arial" panose="020B0604020202020204" pitchFamily="34" charset="0"/>
              <a:buChar char="•"/>
            </a:pPr>
            <a:r>
              <a:rPr lang="en-US" sz="1800" b="1" dirty="0">
                <a:latin typeface="Lato" panose="020F0502020204030203" pitchFamily="34" charset="0"/>
              </a:rPr>
              <a:t> All expulsions should be submitted, regardless of duration, for all students.</a:t>
            </a:r>
          </a:p>
          <a:p>
            <a:r>
              <a:rPr lang="en-US" sz="1800" b="1" dirty="0">
                <a:latin typeface="Lato" panose="020F0502020204030203" pitchFamily="34" charset="0"/>
              </a:rPr>
              <a:t>3.   Suspensions</a:t>
            </a:r>
          </a:p>
          <a:p>
            <a:pPr marL="285750" indent="-285750">
              <a:buFont typeface="Arial" panose="020B0604020202020204" pitchFamily="34" charset="0"/>
              <a:buChar char="•"/>
            </a:pPr>
            <a:r>
              <a:rPr lang="en-US" sz="1800" b="1" dirty="0">
                <a:latin typeface="Lato" panose="020F0502020204030203" pitchFamily="34" charset="0"/>
              </a:rPr>
              <a:t> Do not report in-school suspensions for students without IEPs.</a:t>
            </a:r>
          </a:p>
          <a:p>
            <a:pPr marL="285750" indent="-285750">
              <a:buFont typeface="Arial" panose="020B0604020202020204" pitchFamily="34" charset="0"/>
              <a:buChar char="•"/>
            </a:pPr>
            <a:r>
              <a:rPr lang="en-US" sz="1800" b="1" dirty="0">
                <a:latin typeface="Lato" panose="020F0502020204030203" pitchFamily="34" charset="0"/>
              </a:rPr>
              <a:t> For students with IEPs, in-school suspensions are submitted in half-day increments.</a:t>
            </a:r>
          </a:p>
          <a:p>
            <a:pPr marL="285750" indent="-285750">
              <a:buFont typeface="Arial" panose="020B0604020202020204" pitchFamily="34" charset="0"/>
              <a:buChar char="•"/>
            </a:pPr>
            <a:r>
              <a:rPr lang="en-US" sz="1800" b="1" dirty="0">
                <a:latin typeface="Lato" panose="020F0502020204030203" pitchFamily="34" charset="0"/>
              </a:rPr>
              <a:t> Out-of-school suspensions are reported for all students when they have a length of 0.5 or more.</a:t>
            </a:r>
          </a:p>
        </p:txBody>
      </p:sp>
    </p:spTree>
    <p:custDataLst>
      <p:tags r:id="rId1"/>
    </p:custDataLst>
    <p:extLst>
      <p:ext uri="{BB962C8B-B14F-4D97-AF65-F5344CB8AC3E}">
        <p14:creationId xmlns:p14="http://schemas.microsoft.com/office/powerpoint/2010/main" val="420441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8957"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What Is “Discipline Reporting”?</a:t>
            </a:r>
          </a:p>
        </p:txBody>
      </p:sp>
      <p:sp>
        <p:nvSpPr>
          <p:cNvPr id="2" name="TextBox 1">
            <a:extLst>
              <a:ext uri="{FF2B5EF4-FFF2-40B4-BE49-F238E27FC236}">
                <a16:creationId xmlns:a16="http://schemas.microsoft.com/office/drawing/2014/main" id="{4F551E98-2AFE-94D5-ADA3-5098953B7905}"/>
              </a:ext>
            </a:extLst>
          </p:cNvPr>
          <p:cNvSpPr txBox="1"/>
          <p:nvPr/>
        </p:nvSpPr>
        <p:spPr>
          <a:xfrm>
            <a:off x="475488" y="976229"/>
            <a:ext cx="8222285" cy="1200329"/>
          </a:xfrm>
          <a:prstGeom prst="rect">
            <a:avLst/>
          </a:prstGeom>
          <a:noFill/>
        </p:spPr>
        <p:txBody>
          <a:bodyPr wrap="square" rtlCol="0">
            <a:noAutofit/>
          </a:bodyPr>
          <a:lstStyle/>
          <a:p>
            <a:pPr>
              <a:lnSpc>
                <a:spcPct val="150000"/>
              </a:lnSpc>
              <a:spcAft>
                <a:spcPts val="180"/>
              </a:spcAft>
            </a:pPr>
            <a:r>
              <a:rPr lang="en-US" sz="1800" b="1" dirty="0">
                <a:latin typeface="Lato" panose="020F0502020204030203" pitchFamily="34" charset="0"/>
              </a:rPr>
              <a:t>Discipline is a section of fields in WISEdata to collect student information regarding: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discipline incidents,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discipline behavior, and</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discipline actions.  </a:t>
            </a:r>
          </a:p>
          <a:p>
            <a:pPr marL="164592" indent="-164592">
              <a:lnSpc>
                <a:spcPct val="150000"/>
              </a:lnSpc>
              <a:spcAft>
                <a:spcPts val="180"/>
              </a:spcAft>
              <a:buFont typeface="Arial" panose="020B0604020202020204" pitchFamily="34" charset="0"/>
              <a:buChar char="•"/>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Reported are expulsions, out-of-school suspensions, and some in-school suspensions. </a:t>
            </a:r>
            <a:endParaRPr lang="en-US" b="1" dirty="0"/>
          </a:p>
        </p:txBody>
      </p:sp>
    </p:spTree>
    <p:custDataLst>
      <p:tags r:id="rId1"/>
    </p:custDataLst>
    <p:extLst>
      <p:ext uri="{BB962C8B-B14F-4D97-AF65-F5344CB8AC3E}">
        <p14:creationId xmlns:p14="http://schemas.microsoft.com/office/powerpoint/2010/main" val="335219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Discipline FAQ &amp; Use Cases</a:t>
            </a:r>
            <a:endParaRPr kumimoji="0" lang="en-US" sz="20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995516" y="2171640"/>
            <a:ext cx="8229600" cy="800219"/>
          </a:xfrm>
          <a:prstGeom prst="rect">
            <a:avLst/>
          </a:prstGeom>
          <a:noFill/>
        </p:spPr>
        <p:txBody>
          <a:bodyPr wrap="square" rtlCol="0">
            <a:noAutofit/>
          </a:bodyPr>
          <a:lstStyle/>
          <a:p>
            <a:endParaRPr lang="en-US" sz="1000" b="0" dirty="0">
              <a:latin typeface="Lato" panose="020F0502020204030203" pitchFamily="34" charset="0"/>
            </a:endParaRPr>
          </a:p>
          <a:p>
            <a:pPr>
              <a:lnSpc>
                <a:spcPct val="150000"/>
              </a:lnSpc>
            </a:pPr>
            <a:r>
              <a:rPr lang="en-US" sz="1800" b="1" dirty="0">
                <a:latin typeface="Lato" panose="020F0502020204030203" pitchFamily="34" charset="0"/>
              </a:rPr>
              <a:t>Find a comprehensive documentation of use cases, as well as answers to frequently asked questions, on the </a:t>
            </a:r>
            <a:r>
              <a:rPr lang="en-US" sz="1800" b="1" dirty="0">
                <a:latin typeface="Lato" panose="020F0502020204030203" pitchFamily="34" charset="0"/>
                <a:hlinkClick r:id="rId3"/>
              </a:rPr>
              <a:t>Discipline: Info, Help and FAQ</a:t>
            </a:r>
            <a:r>
              <a:rPr lang="en-US" sz="1800" b="1" dirty="0">
                <a:latin typeface="Lato" panose="020F0502020204030203" pitchFamily="34" charset="0"/>
              </a:rPr>
              <a:t> page. </a:t>
            </a:r>
          </a:p>
        </p:txBody>
      </p:sp>
    </p:spTree>
    <p:custDataLst>
      <p:tags r:id="rId1"/>
    </p:custDataLst>
    <p:extLst>
      <p:ext uri="{BB962C8B-B14F-4D97-AF65-F5344CB8AC3E}">
        <p14:creationId xmlns:p14="http://schemas.microsoft.com/office/powerpoint/2010/main" val="124504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WISEdata Portal Verification</a:t>
            </a:r>
          </a:p>
        </p:txBody>
      </p:sp>
      <p:sp>
        <p:nvSpPr>
          <p:cNvPr id="2" name="TextBox 1">
            <a:extLst>
              <a:ext uri="{FF2B5EF4-FFF2-40B4-BE49-F238E27FC236}">
                <a16:creationId xmlns:a16="http://schemas.microsoft.com/office/drawing/2014/main" id="{4F551E98-2AFE-94D5-ADA3-5098953B7905}"/>
              </a:ext>
            </a:extLst>
          </p:cNvPr>
          <p:cNvSpPr txBox="1"/>
          <p:nvPr/>
        </p:nvSpPr>
        <p:spPr>
          <a:xfrm>
            <a:off x="475488" y="921657"/>
            <a:ext cx="8222285" cy="369332"/>
          </a:xfrm>
          <a:prstGeom prst="rect">
            <a:avLst/>
          </a:prstGeom>
          <a:noFill/>
        </p:spPr>
        <p:txBody>
          <a:bodyPr wrap="square" rtlCol="0">
            <a:spAutoFit/>
          </a:bodyPr>
          <a:lstStyle/>
          <a:p>
            <a:pPr algn="ctr"/>
            <a:r>
              <a:rPr lang="en-US" sz="1800" b="1" dirty="0">
                <a:latin typeface="Lato" panose="020F0502020204030203" pitchFamily="34" charset="0"/>
              </a:rPr>
              <a:t>Verify Discipline data in WISEdata Portal using export files. </a:t>
            </a:r>
          </a:p>
        </p:txBody>
      </p:sp>
      <p:pic>
        <p:nvPicPr>
          <p:cNvPr id="7" name="Picture 6" descr="Graphical user interface, text, application&#10;&#10;An example of the WISEdata Portal Exports screen with the two Discipline exports highlighted. ">
            <a:extLst>
              <a:ext uri="{FF2B5EF4-FFF2-40B4-BE49-F238E27FC236}">
                <a16:creationId xmlns:a16="http://schemas.microsoft.com/office/drawing/2014/main" id="{B650AF96-A37C-57CD-78D0-B86467F26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5" y="1512467"/>
            <a:ext cx="9001670" cy="2619817"/>
          </a:xfrm>
          <a:prstGeom prst="rect">
            <a:avLst/>
          </a:prstGeom>
        </p:spPr>
      </p:pic>
    </p:spTree>
    <p:custDataLst>
      <p:tags r:id="rId1"/>
    </p:custDataLst>
    <p:extLst>
      <p:ext uri="{BB962C8B-B14F-4D97-AF65-F5344CB8AC3E}">
        <p14:creationId xmlns:p14="http://schemas.microsoft.com/office/powerpoint/2010/main" val="173471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for Districts: Data Verification</a:t>
            </a:r>
          </a:p>
        </p:txBody>
      </p:sp>
      <p:sp>
        <p:nvSpPr>
          <p:cNvPr id="2" name="TextBox 1">
            <a:extLst>
              <a:ext uri="{FF2B5EF4-FFF2-40B4-BE49-F238E27FC236}">
                <a16:creationId xmlns:a16="http://schemas.microsoft.com/office/drawing/2014/main" id="{4F551E98-2AFE-94D5-ADA3-5098953B7905}"/>
              </a:ext>
            </a:extLst>
          </p:cNvPr>
          <p:cNvSpPr txBox="1"/>
          <p:nvPr/>
        </p:nvSpPr>
        <p:spPr>
          <a:xfrm>
            <a:off x="449884" y="1833086"/>
            <a:ext cx="8244231" cy="1477328"/>
          </a:xfrm>
          <a:prstGeom prst="rect">
            <a:avLst/>
          </a:prstGeom>
          <a:noFill/>
        </p:spPr>
        <p:txBody>
          <a:bodyPr wrap="square" rtlCol="0">
            <a:spAutoFit/>
          </a:bodyPr>
          <a:lstStyle/>
          <a:p>
            <a:r>
              <a:rPr lang="en-US" sz="1800" b="1" dirty="0">
                <a:latin typeface="Lato" panose="020F0502020204030203" pitchFamily="34" charset="0"/>
              </a:rPr>
              <a:t>Discipline data can be verified in WISEdash for Districts, in both the Topics and Snapshot sections. </a:t>
            </a:r>
          </a:p>
          <a:p>
            <a:endParaRPr lang="en-US" sz="1800" b="1" dirty="0">
              <a:latin typeface="Lato" panose="020F0502020204030203" pitchFamily="34" charset="0"/>
            </a:endParaRPr>
          </a:p>
          <a:p>
            <a:pPr marL="285750" indent="-285750">
              <a:buFont typeface="Arial" panose="020B0604020202020204" pitchFamily="34" charset="0"/>
              <a:buChar char="•"/>
            </a:pPr>
            <a:r>
              <a:rPr lang="en-US" sz="1800" b="1" dirty="0">
                <a:latin typeface="Lato" panose="020F0502020204030203" pitchFamily="34" charset="0"/>
              </a:rPr>
              <a:t>WISEdash &gt; Dashboards &gt; Topics &gt; Main &gt; Discipline</a:t>
            </a:r>
          </a:p>
          <a:p>
            <a:pPr marL="285750" indent="-285750">
              <a:buFont typeface="Arial" panose="020B0604020202020204" pitchFamily="34" charset="0"/>
              <a:buChar char="•"/>
            </a:pPr>
            <a:r>
              <a:rPr lang="en-US" sz="1800" b="1" dirty="0">
                <a:latin typeface="Lato" panose="020F0502020204030203" pitchFamily="34" charset="0"/>
              </a:rPr>
              <a:t>WISEdash &gt; Dashboards &gt; Snapshots &gt; Discipline</a:t>
            </a:r>
          </a:p>
        </p:txBody>
      </p:sp>
    </p:spTree>
    <p:custDataLst>
      <p:tags r:id="rId1"/>
    </p:custDataLst>
    <p:extLst>
      <p:ext uri="{BB962C8B-B14F-4D97-AF65-F5344CB8AC3E}">
        <p14:creationId xmlns:p14="http://schemas.microsoft.com/office/powerpoint/2010/main" val="1195910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for Districts: Topics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endParaRPr kumimoji="0" lang="en-US" sz="1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9" name="Picture 8" descr="Screenshot of WISEdash for Districts, Topics, Discipline, Disciplinary Subgroups by Incident dashboard. ">
            <a:extLst>
              <a:ext uri="{FF2B5EF4-FFF2-40B4-BE49-F238E27FC236}">
                <a16:creationId xmlns:a16="http://schemas.microsoft.com/office/drawing/2014/main" id="{5CA909C3-5E0A-932E-208F-E4E1E0815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9" y="1276747"/>
            <a:ext cx="8877897" cy="3406293"/>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60848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for Districts: Topics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p>
        </p:txBody>
      </p:sp>
      <p:pic>
        <p:nvPicPr>
          <p:cNvPr id="7" name="Picture 6" descr="Screenshot of WISEdash for Districts, Topics, Discipline, Disciplinary Actions by Subgroups dashboard. ">
            <a:extLst>
              <a:ext uri="{FF2B5EF4-FFF2-40B4-BE49-F238E27FC236}">
                <a16:creationId xmlns:a16="http://schemas.microsoft.com/office/drawing/2014/main" id="{BA9B8958-64EA-D70F-8531-E6102A3A6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2" y="1378976"/>
            <a:ext cx="8881672" cy="320548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38962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for Districts: Snapshot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pic>
        <p:nvPicPr>
          <p:cNvPr id="3" name="Picture 2" descr="Screenshot of WISEdash for Districts, Snapshot, Discipline dashboard with Data Quality Indicators. ">
            <a:extLst>
              <a:ext uri="{FF2B5EF4-FFF2-40B4-BE49-F238E27FC236}">
                <a16:creationId xmlns:a16="http://schemas.microsoft.com/office/drawing/2014/main" id="{8EC5AED2-C81E-CE66-5F12-036EC64A1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2" y="1262918"/>
            <a:ext cx="8932571" cy="3421930"/>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821159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for Districts: Snapshot </a:t>
            </a:r>
            <a:r>
              <a:rPr kumimoji="0" lang="en-US" sz="1600" b="1"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(2 of 2)</a:t>
            </a:r>
          </a:p>
        </p:txBody>
      </p:sp>
      <p:pic>
        <p:nvPicPr>
          <p:cNvPr id="7" name="Picture 6" descr="Screenshot of the WISEdash for Districts Snapshot Discipline data on a dynamic crosstabs using Behavior as a filter for the rows. ">
            <a:extLst>
              <a:ext uri="{FF2B5EF4-FFF2-40B4-BE49-F238E27FC236}">
                <a16:creationId xmlns:a16="http://schemas.microsoft.com/office/drawing/2014/main" id="{1C66EC05-D891-1EC6-58B4-543BDE545775}"/>
              </a:ext>
            </a:extLst>
          </p:cNvPr>
          <p:cNvPicPr>
            <a:picLocks noChangeAspect="1"/>
          </p:cNvPicPr>
          <p:nvPr/>
        </p:nvPicPr>
        <p:blipFill>
          <a:blip r:embed="rId3"/>
          <a:stretch>
            <a:fillRect/>
          </a:stretch>
        </p:blipFill>
        <p:spPr>
          <a:xfrm>
            <a:off x="2665419" y="1003914"/>
            <a:ext cx="3806858" cy="3900087"/>
          </a:xfrm>
          <a:prstGeom prst="rect">
            <a:avLst/>
          </a:prstGeom>
        </p:spPr>
      </p:pic>
    </p:spTree>
    <p:custDataLst>
      <p:tags r:id="rId1"/>
    </p:custDataLst>
    <p:extLst>
      <p:ext uri="{BB962C8B-B14F-4D97-AF65-F5344CB8AC3E}">
        <p14:creationId xmlns:p14="http://schemas.microsoft.com/office/powerpoint/2010/main" val="301149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933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ea typeface="+mn-ea"/>
                <a:cs typeface="+mn-cs"/>
              </a:rPr>
              <a:t>Some Common Validations</a:t>
            </a:r>
          </a:p>
        </p:txBody>
      </p:sp>
      <p:pic>
        <p:nvPicPr>
          <p:cNvPr id="4" name="Picture 3" descr="A joke image of a Windows error. The error box says &quot;Random error just to annoy you&quot;.  ">
            <a:extLst>
              <a:ext uri="{FF2B5EF4-FFF2-40B4-BE49-F238E27FC236}">
                <a16:creationId xmlns:a16="http://schemas.microsoft.com/office/drawing/2014/main" id="{A6D27852-3A25-FBE8-62D3-3764157D7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52" y="1122946"/>
            <a:ext cx="7738096" cy="3776191"/>
          </a:xfrm>
          <a:prstGeom prst="rect">
            <a:avLst/>
          </a:prstGeom>
        </p:spPr>
      </p:pic>
    </p:spTree>
    <p:custDataLst>
      <p:tags r:id="rId1"/>
    </p:custDataLst>
    <p:extLst>
      <p:ext uri="{BB962C8B-B14F-4D97-AF65-F5344CB8AC3E}">
        <p14:creationId xmlns:p14="http://schemas.microsoft.com/office/powerpoint/2010/main" val="1275984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9290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Warning 6751</a:t>
            </a:r>
          </a:p>
        </p:txBody>
      </p:sp>
      <p:sp>
        <p:nvSpPr>
          <p:cNvPr id="3" name="TextBox 2">
            <a:extLst>
              <a:ext uri="{FF2B5EF4-FFF2-40B4-BE49-F238E27FC236}">
                <a16:creationId xmlns:a16="http://schemas.microsoft.com/office/drawing/2014/main" id="{751A8568-C2BE-1839-37A8-C97F7B8382CA}"/>
              </a:ext>
            </a:extLst>
          </p:cNvPr>
          <p:cNvSpPr txBox="1"/>
          <p:nvPr/>
        </p:nvSpPr>
        <p:spPr>
          <a:xfrm>
            <a:off x="468174" y="929030"/>
            <a:ext cx="8236913" cy="369332"/>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rgbClr val="000000"/>
                </a:solidFill>
                <a:effectLst/>
                <a:latin typeface="Lato" panose="020F0502020204030203" pitchFamily="34" charset="0"/>
              </a:rPr>
              <a:t>No Discipline records for this school in this school year</a:t>
            </a:r>
            <a:endParaRPr lang="en-US" sz="18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E1BB4D-C039-CA1B-1575-D4E3F7084CDE}"/>
              </a:ext>
            </a:extLst>
          </p:cNvPr>
          <p:cNvSpPr txBox="1"/>
          <p:nvPr/>
        </p:nvSpPr>
        <p:spPr>
          <a:xfrm>
            <a:off x="468174" y="1435522"/>
            <a:ext cx="8236914" cy="3139321"/>
          </a:xfrm>
          <a:prstGeom prst="rect">
            <a:avLst/>
          </a:prstGeom>
          <a:noFill/>
        </p:spPr>
        <p:txBody>
          <a:bodyPr wrap="square" lIns="91440" tIns="45720" rIns="91440" bIns="45720" anchor="t">
            <a:spAutoFit/>
          </a:bodyPr>
          <a:lstStyle/>
          <a:p>
            <a:pPr fontAlgn="base"/>
            <a:r>
              <a:rPr lang="en-US" sz="1800" b="1" i="0" u="none" strike="noStrike" dirty="0">
                <a:solidFill>
                  <a:srgbClr val="000000"/>
                </a:solidFill>
                <a:effectLst/>
                <a:latin typeface="Lato"/>
                <a:ea typeface="Lato"/>
                <a:cs typeface="Lato"/>
              </a:rPr>
              <a:t>Long Text: </a:t>
            </a:r>
            <a:r>
              <a:rPr lang="en-US" sz="1800" b="0" i="0" u="none" strike="noStrike" dirty="0">
                <a:solidFill>
                  <a:srgbClr val="000000"/>
                </a:solidFill>
                <a:effectLst/>
                <a:latin typeface="Lato"/>
                <a:ea typeface="Lato"/>
                <a:cs typeface="Lato"/>
              </a:rPr>
              <a:t>No Discipline records have been </a:t>
            </a:r>
            <a:r>
              <a:rPr lang="en-US" sz="1800" dirty="0">
                <a:solidFill>
                  <a:srgbClr val="000000"/>
                </a:solidFill>
                <a:latin typeface="Lato"/>
                <a:ea typeface="Lato"/>
                <a:cs typeface="Lato"/>
              </a:rPr>
              <a:t>reported </a:t>
            </a:r>
            <a:r>
              <a:rPr lang="en-US" sz="1800" b="0" i="0" u="none" strike="noStrike" dirty="0">
                <a:solidFill>
                  <a:srgbClr val="000000"/>
                </a:solidFill>
                <a:effectLst/>
                <a:latin typeface="Lato"/>
                <a:ea typeface="Lato"/>
                <a:cs typeface="Lato"/>
              </a:rPr>
              <a:t>for this school for </a:t>
            </a:r>
            <a:r>
              <a:rPr lang="en-US" sz="1800" dirty="0">
                <a:solidFill>
                  <a:srgbClr val="000000"/>
                </a:solidFill>
                <a:latin typeface="Lato"/>
                <a:ea typeface="Lato"/>
                <a:cs typeface="Lato"/>
              </a:rPr>
              <a:t>this </a:t>
            </a:r>
            <a:r>
              <a:rPr lang="en-US" sz="1800" b="0" i="0" u="none" strike="noStrike" dirty="0">
                <a:solidFill>
                  <a:srgbClr val="000000"/>
                </a:solidFill>
                <a:effectLst/>
                <a:latin typeface="Lato"/>
                <a:ea typeface="Lato"/>
                <a:cs typeface="Lato"/>
              </a:rPr>
              <a:t>school year</a:t>
            </a:r>
            <a:r>
              <a:rPr lang="en-US" sz="1800" dirty="0">
                <a:solidFill>
                  <a:srgbClr val="000000"/>
                </a:solidFill>
                <a:latin typeface="Lato"/>
                <a:ea typeface="Lato"/>
                <a:cs typeface="Lato"/>
              </a:rPr>
              <a:t>. It is important for discipline</a:t>
            </a:r>
            <a:r>
              <a:rPr lang="en-US" sz="1800" b="0" i="0" u="none" strike="noStrike" dirty="0">
                <a:solidFill>
                  <a:srgbClr val="000000"/>
                </a:solidFill>
                <a:effectLst/>
                <a:latin typeface="Lato"/>
                <a:ea typeface="Lato"/>
                <a:cs typeface="Lato"/>
              </a:rPr>
              <a:t> to be </a:t>
            </a:r>
            <a:r>
              <a:rPr lang="en-US" sz="1800" dirty="0">
                <a:solidFill>
                  <a:srgbClr val="000000"/>
                </a:solidFill>
                <a:latin typeface="Lato"/>
                <a:ea typeface="Lato"/>
                <a:cs typeface="Lato"/>
              </a:rPr>
              <a:t>reported </a:t>
            </a:r>
            <a:r>
              <a:rPr lang="en-US" sz="1800" b="0" i="0" u="none" strike="noStrike" dirty="0">
                <a:solidFill>
                  <a:srgbClr val="000000"/>
                </a:solidFill>
                <a:effectLst/>
                <a:latin typeface="Lato"/>
                <a:ea typeface="Lato"/>
                <a:cs typeface="Lato"/>
              </a:rPr>
              <a:t>to </a:t>
            </a:r>
            <a:r>
              <a:rPr lang="en-US" sz="1800" dirty="0" err="1">
                <a:solidFill>
                  <a:srgbClr val="000000"/>
                </a:solidFill>
                <a:latin typeface="Lato"/>
                <a:ea typeface="Lato"/>
                <a:cs typeface="Lato"/>
              </a:rPr>
              <a:t>WISEdata</a:t>
            </a:r>
            <a:r>
              <a:rPr lang="en-US" sz="1800" dirty="0">
                <a:solidFill>
                  <a:srgbClr val="000000"/>
                </a:solidFill>
                <a:latin typeface="Lato"/>
                <a:ea typeface="Lato"/>
                <a:cs typeface="Lato"/>
              </a:rPr>
              <a:t> correctly</a:t>
            </a:r>
            <a:r>
              <a:rPr lang="en-US" sz="1800" b="0" i="0" u="none" strike="noStrike" dirty="0">
                <a:solidFill>
                  <a:srgbClr val="000000"/>
                </a:solidFill>
                <a:effectLst/>
                <a:latin typeface="Lato"/>
                <a:ea typeface="Lato"/>
                <a:cs typeface="Lato"/>
              </a:rPr>
              <a:t>, </a:t>
            </a:r>
            <a:r>
              <a:rPr lang="en-US" sz="1800" dirty="0">
                <a:solidFill>
                  <a:srgbClr val="000000"/>
                </a:solidFill>
                <a:latin typeface="Lato"/>
                <a:ea typeface="Lato"/>
                <a:cs typeface="Lato"/>
              </a:rPr>
              <a:t>as it is reported </a:t>
            </a:r>
            <a:r>
              <a:rPr lang="en-US" sz="1800" b="0" i="0" u="none" strike="noStrike" dirty="0">
                <a:solidFill>
                  <a:srgbClr val="000000"/>
                </a:solidFill>
                <a:effectLst/>
                <a:latin typeface="Lato"/>
                <a:ea typeface="Lato"/>
                <a:cs typeface="Lato"/>
              </a:rPr>
              <a:t>to the </a:t>
            </a:r>
            <a:r>
              <a:rPr lang="en-US" sz="1800" dirty="0">
                <a:solidFill>
                  <a:srgbClr val="000000"/>
                </a:solidFill>
                <a:latin typeface="Lato"/>
                <a:ea typeface="Lato"/>
                <a:cs typeface="Lato"/>
              </a:rPr>
              <a:t>US Dept </a:t>
            </a:r>
            <a:r>
              <a:rPr lang="en-US" sz="1800" b="0" i="0" u="none" strike="noStrike" dirty="0">
                <a:solidFill>
                  <a:srgbClr val="000000"/>
                </a:solidFill>
                <a:effectLst/>
                <a:latin typeface="Lato"/>
                <a:ea typeface="Lato"/>
                <a:cs typeface="Lato"/>
              </a:rPr>
              <a:t>of </a:t>
            </a:r>
            <a:r>
              <a:rPr lang="en-US" sz="1800" dirty="0">
                <a:solidFill>
                  <a:srgbClr val="000000"/>
                </a:solidFill>
                <a:latin typeface="Lato"/>
                <a:ea typeface="Lato"/>
                <a:cs typeface="Lato"/>
              </a:rPr>
              <a:t>Ed via </a:t>
            </a:r>
            <a:r>
              <a:rPr lang="en-US" sz="1800" dirty="0" err="1">
                <a:solidFill>
                  <a:srgbClr val="000000"/>
                </a:solidFill>
                <a:latin typeface="Lato"/>
                <a:ea typeface="Lato"/>
                <a:cs typeface="Lato"/>
              </a:rPr>
              <a:t>EdFacts</a:t>
            </a:r>
            <a:r>
              <a:rPr lang="en-US" sz="1800" dirty="0">
                <a:solidFill>
                  <a:srgbClr val="000000"/>
                </a:solidFill>
                <a:latin typeface="Lato"/>
                <a:ea typeface="Lato"/>
                <a:cs typeface="Lato"/>
              </a:rPr>
              <a:t> </a:t>
            </a:r>
            <a:r>
              <a:rPr lang="en-US" sz="1800" b="0" i="0" u="none" strike="noStrike" dirty="0">
                <a:solidFill>
                  <a:srgbClr val="000000"/>
                </a:solidFill>
                <a:effectLst/>
                <a:latin typeface="Lato"/>
                <a:ea typeface="Lato"/>
                <a:cs typeface="Lato"/>
              </a:rPr>
              <a:t>and is </a:t>
            </a:r>
            <a:r>
              <a:rPr lang="en-US" sz="1800" dirty="0">
                <a:solidFill>
                  <a:srgbClr val="000000"/>
                </a:solidFill>
                <a:latin typeface="Lato"/>
                <a:ea typeface="Lato"/>
                <a:cs typeface="Lato"/>
              </a:rPr>
              <a:t>required as part </a:t>
            </a:r>
            <a:r>
              <a:rPr lang="en-US" sz="1800" i="0" u="none" strike="noStrike" dirty="0">
                <a:solidFill>
                  <a:srgbClr val="000000"/>
                </a:solidFill>
                <a:effectLst/>
                <a:latin typeface="Lato"/>
                <a:ea typeface="Lato"/>
                <a:cs typeface="Lato"/>
              </a:rPr>
              <a:t>of the Gun-Free Schools Act. If </a:t>
            </a:r>
            <a:r>
              <a:rPr lang="en-US" sz="1800" dirty="0">
                <a:solidFill>
                  <a:srgbClr val="000000"/>
                </a:solidFill>
                <a:latin typeface="Lato"/>
                <a:ea typeface="Lato"/>
                <a:cs typeface="Lato"/>
              </a:rPr>
              <a:t>there is </a:t>
            </a:r>
            <a:r>
              <a:rPr lang="en-US" sz="1800" i="0" u="none" strike="noStrike" dirty="0">
                <a:solidFill>
                  <a:srgbClr val="000000"/>
                </a:solidFill>
                <a:effectLst/>
                <a:latin typeface="Lato"/>
                <a:ea typeface="Lato"/>
                <a:cs typeface="Lato"/>
              </a:rPr>
              <a:t>discipline </a:t>
            </a:r>
            <a:r>
              <a:rPr lang="en-US" sz="1800" dirty="0">
                <a:solidFill>
                  <a:srgbClr val="000000"/>
                </a:solidFill>
                <a:latin typeface="Lato"/>
                <a:ea typeface="Lato"/>
                <a:cs typeface="Lato"/>
              </a:rPr>
              <a:t>data to report for this school </a:t>
            </a:r>
            <a:r>
              <a:rPr lang="en-US" sz="1800" i="0" u="none" strike="noStrike" dirty="0">
                <a:solidFill>
                  <a:srgbClr val="000000"/>
                </a:solidFill>
                <a:effectLst/>
                <a:latin typeface="Lato"/>
                <a:ea typeface="Lato"/>
                <a:cs typeface="Lato"/>
              </a:rPr>
              <a:t>submit the </a:t>
            </a:r>
            <a:r>
              <a:rPr lang="en-US" sz="1800" dirty="0">
                <a:solidFill>
                  <a:srgbClr val="000000"/>
                </a:solidFill>
                <a:latin typeface="Lato"/>
                <a:ea typeface="Lato"/>
                <a:cs typeface="Lato"/>
              </a:rPr>
              <a:t>information </a:t>
            </a:r>
            <a:r>
              <a:rPr lang="en-US" sz="1800" i="0" u="none" strike="noStrike" dirty="0">
                <a:solidFill>
                  <a:srgbClr val="000000"/>
                </a:solidFill>
                <a:effectLst/>
                <a:latin typeface="Lato"/>
                <a:ea typeface="Lato"/>
                <a:cs typeface="Lato"/>
              </a:rPr>
              <a:t>to </a:t>
            </a:r>
            <a:r>
              <a:rPr lang="en-US" sz="1800" i="0" u="none" strike="noStrike" dirty="0" err="1">
                <a:solidFill>
                  <a:srgbClr val="000000"/>
                </a:solidFill>
                <a:effectLst/>
                <a:latin typeface="Lato"/>
                <a:ea typeface="Lato"/>
                <a:cs typeface="Lato"/>
              </a:rPr>
              <a:t>WISEdata</a:t>
            </a:r>
            <a:r>
              <a:rPr lang="en-US" sz="1800" i="0" u="none" strike="noStrike" dirty="0">
                <a:solidFill>
                  <a:srgbClr val="000000"/>
                </a:solidFill>
                <a:effectLst/>
                <a:latin typeface="Lato"/>
                <a:ea typeface="Lato"/>
                <a:cs typeface="Lato"/>
              </a:rPr>
              <a:t>. If the </a:t>
            </a:r>
            <a:r>
              <a:rPr lang="en-US" sz="1800" dirty="0">
                <a:solidFill>
                  <a:srgbClr val="000000"/>
                </a:solidFill>
                <a:latin typeface="Lato"/>
                <a:ea typeface="Lato"/>
                <a:cs typeface="Lato"/>
              </a:rPr>
              <a:t>school does not, in fact, have discipline data to report then </a:t>
            </a:r>
            <a:r>
              <a:rPr lang="en-US" sz="1800" b="1" dirty="0">
                <a:solidFill>
                  <a:srgbClr val="000000"/>
                </a:solidFill>
                <a:latin typeface="Lato"/>
                <a:ea typeface="Lato"/>
                <a:cs typeface="Lato"/>
              </a:rPr>
              <a:t>acknowledge this warning</a:t>
            </a:r>
            <a:r>
              <a:rPr lang="en-US" sz="1800" dirty="0">
                <a:solidFill>
                  <a:srgbClr val="000000"/>
                </a:solidFill>
                <a:latin typeface="Lato"/>
                <a:ea typeface="Lato"/>
                <a:cs typeface="Lato"/>
              </a:rPr>
              <a:t>.</a:t>
            </a:r>
            <a:endParaRPr lang="en-US" sz="1800" b="1" dirty="0">
              <a:solidFill>
                <a:srgbClr val="000000"/>
              </a:solidFill>
              <a:latin typeface="Lato"/>
              <a:ea typeface="Lato"/>
              <a:cs typeface="Lato"/>
            </a:endParaRPr>
          </a:p>
          <a:p>
            <a:endParaRPr lang="en-US" sz="1800" dirty="0">
              <a:solidFill>
                <a:srgbClr val="000000"/>
              </a:solidFill>
              <a:latin typeface="Lato"/>
              <a:ea typeface="Lato"/>
              <a:cs typeface="Lato"/>
            </a:endParaRPr>
          </a:p>
          <a:p>
            <a:r>
              <a:rPr lang="en-US" sz="1800" b="1" i="1">
                <a:solidFill>
                  <a:srgbClr val="000000"/>
                </a:solidFill>
                <a:latin typeface="Lato"/>
                <a:ea typeface="Lato"/>
                <a:cs typeface="Lato"/>
              </a:rPr>
              <a:t>NOTE</a:t>
            </a:r>
            <a:r>
              <a:rPr lang="en-US" sz="1800" b="1">
                <a:solidFill>
                  <a:srgbClr val="000000"/>
                </a:solidFill>
                <a:latin typeface="Lato"/>
                <a:ea typeface="Lato"/>
                <a:cs typeface="Lato"/>
              </a:rPr>
              <a:t>: </a:t>
            </a:r>
            <a:r>
              <a:rPr lang="en-US" sz="1800">
                <a:solidFill>
                  <a:srgbClr val="000000"/>
                </a:solidFill>
                <a:latin typeface="Lato"/>
                <a:ea typeface="Lato"/>
                <a:cs typeface="Lato"/>
              </a:rPr>
              <a:t>Failure to acknowledge the </a:t>
            </a:r>
            <a:r>
              <a:rPr lang="en-US" sz="1800" i="0" u="none" strike="noStrike">
                <a:solidFill>
                  <a:srgbClr val="000000"/>
                </a:solidFill>
                <a:effectLst/>
                <a:latin typeface="Lato"/>
                <a:ea typeface="Lato"/>
                <a:cs typeface="Lato"/>
              </a:rPr>
              <a:t>warning </a:t>
            </a:r>
            <a:r>
              <a:rPr lang="en-US" sz="1800">
                <a:solidFill>
                  <a:srgbClr val="000000"/>
                </a:solidFill>
                <a:latin typeface="Lato"/>
                <a:ea typeface="Lato"/>
                <a:cs typeface="Lato"/>
              </a:rPr>
              <a:t>may result in the </a:t>
            </a:r>
            <a:r>
              <a:rPr lang="en-US" sz="1800" i="0" u="none" strike="noStrike">
                <a:solidFill>
                  <a:srgbClr val="000000"/>
                </a:solidFill>
                <a:effectLst/>
                <a:latin typeface="Lato"/>
                <a:ea typeface="Lato"/>
                <a:cs typeface="Lato"/>
              </a:rPr>
              <a:t>school </a:t>
            </a:r>
            <a:r>
              <a:rPr lang="en-US" sz="1800">
                <a:solidFill>
                  <a:srgbClr val="000000"/>
                </a:solidFill>
                <a:latin typeface="Lato"/>
                <a:ea typeface="Lato"/>
                <a:cs typeface="Lato"/>
              </a:rPr>
              <a:t>reporting to the US Dept of Ed as not fulfilling </a:t>
            </a:r>
            <a:r>
              <a:rPr lang="en-US" sz="1800" i="0" u="none" strike="noStrike">
                <a:solidFill>
                  <a:srgbClr val="000000"/>
                </a:solidFill>
                <a:effectLst/>
                <a:latin typeface="Lato"/>
                <a:ea typeface="Lato"/>
                <a:cs typeface="Lato"/>
              </a:rPr>
              <a:t>the reporting requirements of the Gun-Free Schools Act.</a:t>
            </a:r>
            <a:endParaRPr lang="en-US" sz="1800">
              <a:latin typeface="Lato"/>
              <a:ea typeface="Lato"/>
              <a:cs typeface="Lato"/>
            </a:endParaRPr>
          </a:p>
          <a:p>
            <a:pPr>
              <a:spcBef>
                <a:spcPts val="0"/>
              </a:spcBef>
              <a:spcAft>
                <a:spcPts val="0"/>
              </a:spcAft>
            </a:pPr>
            <a:endParaRPr lang="en-US" sz="1800" b="1" dirty="0">
              <a:latin typeface="Lato"/>
              <a:ea typeface="Lato"/>
              <a:cs typeface="Lato"/>
            </a:endParaRPr>
          </a:p>
        </p:txBody>
      </p:sp>
    </p:spTree>
    <p:custDataLst>
      <p:tags r:id="rId1"/>
    </p:custDataLst>
    <p:extLst>
      <p:ext uri="{BB962C8B-B14F-4D97-AF65-F5344CB8AC3E}">
        <p14:creationId xmlns:p14="http://schemas.microsoft.com/office/powerpoint/2010/main" val="1204760966"/>
      </p:ext>
    </p:extLst>
  </p:cSld>
  <p:clrMapOvr>
    <a:masterClrMapping/>
  </p:clrMapOvr>
  <p:extLst>
    <p:ext uri="{6950BFC3-D8DA-4A85-94F7-54DA5524770B}">
      <p188:commentRel xmlns:p188="http://schemas.microsoft.com/office/powerpoint/2018/8/main" r:id="rId4"/>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909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ea typeface="+mn-ea"/>
                <a:cs typeface="+mn-cs"/>
              </a:rPr>
              <a:t>Warning 6690</a:t>
            </a:r>
          </a:p>
        </p:txBody>
      </p:sp>
      <p:sp>
        <p:nvSpPr>
          <p:cNvPr id="3" name="TextBox 2">
            <a:extLst>
              <a:ext uri="{FF2B5EF4-FFF2-40B4-BE49-F238E27FC236}">
                <a16:creationId xmlns:a16="http://schemas.microsoft.com/office/drawing/2014/main" id="{751A8568-C2BE-1839-37A8-C97F7B8382CA}"/>
              </a:ext>
            </a:extLst>
          </p:cNvPr>
          <p:cNvSpPr txBox="1"/>
          <p:nvPr/>
        </p:nvSpPr>
        <p:spPr>
          <a:xfrm>
            <a:off x="464513" y="909533"/>
            <a:ext cx="8214969" cy="369332"/>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rgbClr val="000000"/>
                </a:solidFill>
                <a:effectLst/>
                <a:latin typeface="Lato" panose="020F0502020204030203" pitchFamily="34" charset="0"/>
              </a:rPr>
              <a:t>Discipline Action Length Should Not Be Greater Than Five Days</a:t>
            </a:r>
            <a:endParaRPr lang="en-US" sz="18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E1BB4D-C039-CA1B-1575-D4E3F7084CDE}"/>
              </a:ext>
            </a:extLst>
          </p:cNvPr>
          <p:cNvSpPr txBox="1"/>
          <p:nvPr/>
        </p:nvSpPr>
        <p:spPr>
          <a:xfrm>
            <a:off x="464514" y="1375785"/>
            <a:ext cx="8214968" cy="2585323"/>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Lato" panose="020F0502020204030203" pitchFamily="34" charset="0"/>
              </a:rPr>
              <a:t>Long Text: </a:t>
            </a:r>
            <a:r>
              <a:rPr lang="en-US" sz="1800" b="0" i="0" u="none" strike="noStrike" dirty="0">
                <a:solidFill>
                  <a:srgbClr val="000000"/>
                </a:solidFill>
                <a:effectLst/>
                <a:latin typeface="Lato" panose="020F0502020204030203" pitchFamily="34" charset="0"/>
              </a:rPr>
              <a:t>The 'Action Length' exceeds 5 days for Out-of</a:t>
            </a:r>
            <a:r>
              <a:rPr lang="en-US" sz="1800" dirty="0">
                <a:solidFill>
                  <a:srgbClr val="000000"/>
                </a:solidFill>
                <a:latin typeface="Lato" panose="020F0502020204030203" pitchFamily="34" charset="0"/>
              </a:rPr>
              <a:t>-</a:t>
            </a:r>
            <a:r>
              <a:rPr lang="en-US" sz="1800" b="0" i="0" u="none" strike="noStrike" dirty="0">
                <a:solidFill>
                  <a:srgbClr val="000000"/>
                </a:solidFill>
                <a:effectLst/>
                <a:latin typeface="Lato" panose="020F0502020204030203" pitchFamily="34" charset="0"/>
              </a:rPr>
              <a:t>School Suspension. 'Action Length', days removed this school year, for a single out-of</a:t>
            </a:r>
            <a:r>
              <a:rPr lang="en-US" sz="1800" dirty="0">
                <a:solidFill>
                  <a:srgbClr val="000000"/>
                </a:solidFill>
                <a:latin typeface="Lato" panose="020F0502020204030203" pitchFamily="34" charset="0"/>
              </a:rPr>
              <a:t>-</a:t>
            </a:r>
            <a:r>
              <a:rPr lang="en-US" sz="1800" b="0" i="0" u="none" strike="noStrike" dirty="0">
                <a:solidFill>
                  <a:srgbClr val="000000"/>
                </a:solidFill>
                <a:effectLst/>
                <a:latin typeface="Lato" panose="020F0502020204030203" pitchFamily="34" charset="0"/>
              </a:rPr>
              <a:t>school suspension should not exceed 5 days unless notice of expulsion hearing has been sent.</a:t>
            </a:r>
          </a:p>
          <a:p>
            <a:pPr rtl="0" fontAlgn="base">
              <a:spcBef>
                <a:spcPts val="0"/>
              </a:spcBef>
              <a:spcAft>
                <a:spcPts val="0"/>
              </a:spcAft>
            </a:pPr>
            <a:endParaRPr lang="en-US" sz="1800" dirty="0">
              <a:solidFill>
                <a:srgbClr val="000000"/>
              </a:solidFill>
              <a:latin typeface="Lato" panose="020F0502020204030203" pitchFamily="34" charset="0"/>
            </a:endParaRPr>
          </a:p>
          <a:p>
            <a:pPr marL="285750" indent="-285750" rtl="0" fontAlgn="base">
              <a:spcBef>
                <a:spcPts val="0"/>
              </a:spcBef>
              <a:spcAft>
                <a:spcPts val="0"/>
              </a:spcAft>
              <a:buFont typeface="Arial" panose="020B0604020202020204" pitchFamily="34" charset="0"/>
              <a:buChar char="•"/>
            </a:pPr>
            <a:r>
              <a:rPr lang="en-US" sz="1800" b="0" dirty="0">
                <a:effectLst/>
                <a:latin typeface="Lato" panose="020F0502020204030203" pitchFamily="34" charset="0"/>
              </a:rPr>
              <a:t>If the length exceeds 5 days, you will need to modify the discipline descriptor (action) accordingly unless an expulsion hearing has been set. In that case, if the length is correct, acknowledge the warning.</a:t>
            </a:r>
            <a:br>
              <a:rPr lang="en-US" sz="1800" b="0" dirty="0">
                <a:effectLst/>
                <a:latin typeface="Lato" panose="020F0502020204030203" pitchFamily="34" charset="0"/>
              </a:rPr>
            </a:br>
            <a:endParaRPr lang="en-US" sz="1800" dirty="0">
              <a:latin typeface="Lato" panose="020F0502020204030203" pitchFamily="34" charset="0"/>
            </a:endParaRPr>
          </a:p>
        </p:txBody>
      </p:sp>
    </p:spTree>
    <p:custDataLst>
      <p:tags r:id="rId1"/>
    </p:custDataLst>
    <p:extLst>
      <p:ext uri="{BB962C8B-B14F-4D97-AF65-F5344CB8AC3E}">
        <p14:creationId xmlns:p14="http://schemas.microsoft.com/office/powerpoint/2010/main" val="2510215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Who Should Submit Discipline Data?</a:t>
            </a:r>
            <a:endParaRPr kumimoji="0" lang="en-US" sz="1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75489" y="1002089"/>
            <a:ext cx="8207654" cy="3139321"/>
          </a:xfrm>
          <a:prstGeom prst="rect">
            <a:avLst/>
          </a:prstGeom>
          <a:noFill/>
        </p:spPr>
        <p:txBody>
          <a:bodyPr wrap="square" rtlCol="0">
            <a:noAutofit/>
          </a:bodyPr>
          <a:lstStyle/>
          <a:p>
            <a:pPr>
              <a:lnSpc>
                <a:spcPct val="150000"/>
              </a:lnSpc>
              <a:spcAft>
                <a:spcPts val="180"/>
              </a:spcAft>
            </a:pPr>
            <a:r>
              <a:rPr lang="en-US" sz="1800" b="1" dirty="0">
                <a:latin typeface="Lato" panose="020F0502020204030203" pitchFamily="34" charset="0"/>
              </a:rPr>
              <a:t>Discipline data is required to be reported annually by: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All public schools and districts statewide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Non-district independent Charter schools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County Children with Disability Education boards (CCDEB)</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State schools (Wisconsin Center for the Blind and Visually Impaired, Wisconsin School for the Deaf) </a:t>
            </a:r>
          </a:p>
          <a:p>
            <a:pPr marL="164592" indent="-164592">
              <a:lnSpc>
                <a:spcPct val="150000"/>
              </a:lnSpc>
              <a:spcAft>
                <a:spcPts val="180"/>
              </a:spcAft>
              <a:buFont typeface="Arial" panose="020B0604020202020204" pitchFamily="34" charset="0"/>
              <a:buChar char="•"/>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Discipline reporting requirements are the same regardless of whether the student’s grade level is compulsory or non-compulsory (such as K4).</a:t>
            </a:r>
          </a:p>
        </p:txBody>
      </p:sp>
    </p:spTree>
    <p:custDataLst>
      <p:tags r:id="rId1"/>
    </p:custDataLst>
    <p:extLst>
      <p:ext uri="{BB962C8B-B14F-4D97-AF65-F5344CB8AC3E}">
        <p14:creationId xmlns:p14="http://schemas.microsoft.com/office/powerpoint/2010/main" val="518748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9292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ea typeface="+mn-ea"/>
                <a:cs typeface="+mn-cs"/>
              </a:rPr>
              <a:t>Warning 6691</a:t>
            </a:r>
          </a:p>
        </p:txBody>
      </p:sp>
      <p:sp>
        <p:nvSpPr>
          <p:cNvPr id="3" name="TextBox 2">
            <a:extLst>
              <a:ext uri="{FF2B5EF4-FFF2-40B4-BE49-F238E27FC236}">
                <a16:creationId xmlns:a16="http://schemas.microsoft.com/office/drawing/2014/main" id="{751A8568-C2BE-1839-37A8-C97F7B8382CA}"/>
              </a:ext>
            </a:extLst>
          </p:cNvPr>
          <p:cNvSpPr txBox="1"/>
          <p:nvPr/>
        </p:nvSpPr>
        <p:spPr>
          <a:xfrm>
            <a:off x="460859" y="957854"/>
            <a:ext cx="8236914" cy="400110"/>
          </a:xfrm>
          <a:prstGeom prst="rect">
            <a:avLst/>
          </a:prstGeom>
          <a:noFill/>
        </p:spPr>
        <p:txBody>
          <a:bodyPr wrap="square">
            <a:spAutoFit/>
          </a:bodyPr>
          <a:lstStyle/>
          <a:p>
            <a:pPr algn="ctr" rtl="0" fontAlgn="base">
              <a:spcBef>
                <a:spcPts val="0"/>
              </a:spcBef>
              <a:spcAft>
                <a:spcPts val="0"/>
              </a:spcAft>
            </a:pPr>
            <a:r>
              <a:rPr lang="en-US" sz="2000" b="1" i="0" u="none" strike="noStrike" dirty="0">
                <a:solidFill>
                  <a:srgbClr val="000000"/>
                </a:solidFill>
                <a:effectLst/>
                <a:latin typeface="Lato" panose="020F0502020204030203" pitchFamily="34" charset="0"/>
              </a:rPr>
              <a:t>Discipline Action Length Within Agency Over 200</a:t>
            </a:r>
            <a:endParaRPr lang="en-US" sz="20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E1BB4D-C039-CA1B-1575-D4E3F7084CDE}"/>
              </a:ext>
            </a:extLst>
          </p:cNvPr>
          <p:cNvSpPr txBox="1"/>
          <p:nvPr/>
        </p:nvSpPr>
        <p:spPr>
          <a:xfrm>
            <a:off x="460859" y="1386587"/>
            <a:ext cx="8236913" cy="3693319"/>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Lato" panose="020F0502020204030203" pitchFamily="34" charset="0"/>
              </a:rPr>
              <a:t>Long Text: </a:t>
            </a:r>
            <a:r>
              <a:rPr lang="en-US" sz="1800" b="0" i="0" u="none" strike="noStrike" dirty="0">
                <a:solidFill>
                  <a:srgbClr val="000000"/>
                </a:solidFill>
                <a:effectLst/>
                <a:latin typeface="Lato" panose="020F0502020204030203" pitchFamily="34" charset="0"/>
              </a:rPr>
              <a:t>The 'Action Length', days removed this school year, exceeds 200 days of enrollment within your district. The total days removed this school year for this student exceeds 200 days across one or more schools of enrollment within your district. Do not include days of possible summer session attendance in Action Length. </a:t>
            </a:r>
          </a:p>
          <a:p>
            <a:pPr rtl="0" fontAlgn="base">
              <a:spcBef>
                <a:spcPts val="0"/>
              </a:spcBef>
              <a:spcAft>
                <a:spcPts val="0"/>
              </a:spcAft>
            </a:pPr>
            <a:endParaRPr lang="en-US" sz="1800" dirty="0">
              <a:solidFill>
                <a:srgbClr val="000000"/>
              </a:solidFill>
              <a:latin typeface="Lato" panose="020F0502020204030203" pitchFamily="34" charset="0"/>
            </a:endParaRPr>
          </a:p>
          <a:p>
            <a:pPr marL="285750" indent="-285750" rtl="0" fontAlgn="base">
              <a:spcBef>
                <a:spcPts val="0"/>
              </a:spcBef>
              <a:spcAft>
                <a:spcPts val="0"/>
              </a:spcAft>
              <a:buFont typeface="Arial" panose="020B0604020202020204" pitchFamily="34" charset="0"/>
              <a:buChar char="•"/>
            </a:pPr>
            <a:r>
              <a:rPr lang="en-US" sz="1800" b="0" dirty="0">
                <a:effectLst/>
                <a:latin typeface="Lato" panose="020F0502020204030203" pitchFamily="34" charset="0"/>
              </a:rPr>
              <a:t>Verify which discipline action the student was given and what the discipline action lengths were determined to be from the multiple schools involved, reviewing incident reports as needed. If the student has multiple removals, remove the invalid action length for the appropriate school and enter a correct value, ensuring the combined length is less than 200 total days. Also make sure no summer school attendance is included in the action length. If the collective length truly exceeds 200 days, acknowledge the warning.</a:t>
            </a:r>
            <a:endParaRPr lang="en-US" sz="1800" dirty="0">
              <a:latin typeface="Lato" panose="020F0502020204030203" pitchFamily="34" charset="0"/>
            </a:endParaRPr>
          </a:p>
        </p:txBody>
      </p:sp>
    </p:spTree>
    <p:custDataLst>
      <p:tags r:id="rId1"/>
    </p:custDataLst>
    <p:extLst>
      <p:ext uri="{BB962C8B-B14F-4D97-AF65-F5344CB8AC3E}">
        <p14:creationId xmlns:p14="http://schemas.microsoft.com/office/powerpoint/2010/main" val="3677285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8908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ea typeface="+mn-ea"/>
                <a:cs typeface="+mn-cs"/>
              </a:rPr>
              <a:t>Error 6681</a:t>
            </a:r>
          </a:p>
        </p:txBody>
      </p:sp>
      <p:sp>
        <p:nvSpPr>
          <p:cNvPr id="3" name="TextBox 2">
            <a:extLst>
              <a:ext uri="{FF2B5EF4-FFF2-40B4-BE49-F238E27FC236}">
                <a16:creationId xmlns:a16="http://schemas.microsoft.com/office/drawing/2014/main" id="{751A8568-C2BE-1839-37A8-C97F7B8382CA}"/>
              </a:ext>
            </a:extLst>
          </p:cNvPr>
          <p:cNvSpPr txBox="1"/>
          <p:nvPr/>
        </p:nvSpPr>
        <p:spPr>
          <a:xfrm>
            <a:off x="453539" y="890847"/>
            <a:ext cx="8236915" cy="400110"/>
          </a:xfrm>
          <a:prstGeom prst="rect">
            <a:avLst/>
          </a:prstGeom>
          <a:noFill/>
        </p:spPr>
        <p:txBody>
          <a:bodyPr wrap="square">
            <a:spAutoFit/>
          </a:bodyPr>
          <a:lstStyle/>
          <a:p>
            <a:pPr algn="ctr" rtl="0" fontAlgn="base">
              <a:spcBef>
                <a:spcPts val="0"/>
              </a:spcBef>
              <a:spcAft>
                <a:spcPts val="0"/>
              </a:spcAft>
            </a:pPr>
            <a:r>
              <a:rPr lang="en-US" sz="2000" b="1" i="0" u="none" strike="noStrike" dirty="0">
                <a:solidFill>
                  <a:srgbClr val="000000"/>
                </a:solidFill>
                <a:effectLst/>
                <a:latin typeface="Lato" panose="020F0502020204030203" pitchFamily="34" charset="0"/>
              </a:rPr>
              <a:t>Discipline Action Out Of School Suspension Invalid Length</a:t>
            </a:r>
            <a:endParaRPr lang="en-US" sz="20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E1BB4D-C039-CA1B-1575-D4E3F7084CDE}"/>
              </a:ext>
            </a:extLst>
          </p:cNvPr>
          <p:cNvSpPr txBox="1"/>
          <p:nvPr/>
        </p:nvSpPr>
        <p:spPr>
          <a:xfrm>
            <a:off x="453539" y="1369191"/>
            <a:ext cx="8236915" cy="2001638"/>
          </a:xfrm>
          <a:prstGeom prst="rect">
            <a:avLst/>
          </a:prstGeom>
          <a:noFill/>
        </p:spPr>
        <p:txBody>
          <a:bodyPr wrap="square">
            <a:spAutoFit/>
          </a:bodyPr>
          <a:lstStyle/>
          <a:p>
            <a:pPr rtl="0" fontAlgn="base">
              <a:spcBef>
                <a:spcPts val="0"/>
              </a:spcBef>
              <a:spcAft>
                <a:spcPts val="0"/>
              </a:spcAft>
            </a:pPr>
            <a:r>
              <a:rPr lang="en-US" sz="1800" b="1" i="0" u="none" strike="noStrike" dirty="0">
                <a:solidFill>
                  <a:srgbClr val="000000"/>
                </a:solidFill>
                <a:effectLst/>
                <a:latin typeface="Lato" panose="020F0502020204030203" pitchFamily="34" charset="0"/>
              </a:rPr>
              <a:t>Long Text: </a:t>
            </a:r>
            <a:r>
              <a:rPr lang="en-US" sz="1800" b="0" i="0" u="none" strike="noStrike" dirty="0">
                <a:solidFill>
                  <a:srgbClr val="000000"/>
                </a:solidFill>
                <a:effectLst/>
                <a:latin typeface="Lato" panose="020F0502020204030203" pitchFamily="34" charset="0"/>
              </a:rPr>
              <a:t>Invalid 'Length' for Out-of</a:t>
            </a:r>
            <a:r>
              <a:rPr lang="en-US" sz="1800" dirty="0">
                <a:solidFill>
                  <a:srgbClr val="000000"/>
                </a:solidFill>
                <a:latin typeface="Lato" panose="020F0502020204030203" pitchFamily="34" charset="0"/>
              </a:rPr>
              <a:t>-</a:t>
            </a:r>
            <a:r>
              <a:rPr lang="en-US" sz="1800" b="0" i="0" u="none" strike="noStrike" dirty="0">
                <a:solidFill>
                  <a:srgbClr val="000000"/>
                </a:solidFill>
                <a:effectLst/>
                <a:latin typeface="Lato" panose="020F0502020204030203" pitchFamily="34" charset="0"/>
              </a:rPr>
              <a:t>School Suspension. 'Length', days removed this school year, for out-of</a:t>
            </a:r>
            <a:r>
              <a:rPr lang="en-US" sz="1800" dirty="0">
                <a:solidFill>
                  <a:srgbClr val="000000"/>
                </a:solidFill>
                <a:latin typeface="Lato" panose="020F0502020204030203" pitchFamily="34" charset="0"/>
              </a:rPr>
              <a:t>-</a:t>
            </a:r>
            <a:r>
              <a:rPr lang="en-US" sz="1800" b="0" i="0" u="none" strike="noStrike" dirty="0">
                <a:solidFill>
                  <a:srgbClr val="000000"/>
                </a:solidFill>
                <a:effectLst/>
                <a:latin typeface="Lato" panose="020F0502020204030203" pitchFamily="34" charset="0"/>
              </a:rPr>
              <a:t>school suspension (OS) may not exceed 15 days.</a:t>
            </a:r>
          </a:p>
          <a:p>
            <a:pPr rtl="0" fontAlgn="base">
              <a:spcBef>
                <a:spcPts val="0"/>
              </a:spcBef>
              <a:spcAft>
                <a:spcPts val="0"/>
              </a:spcAft>
            </a:pPr>
            <a:endParaRPr lang="en-US" sz="1800" dirty="0">
              <a:solidFill>
                <a:srgbClr val="000000"/>
              </a:solidFill>
              <a:latin typeface="Lato" panose="020F0502020204030203" pitchFamily="34" charset="0"/>
            </a:endParaRPr>
          </a:p>
          <a:p>
            <a:pPr marL="285750" indent="-285750" rtl="0" fontAlgn="base">
              <a:spcBef>
                <a:spcPts val="0"/>
              </a:spcBef>
              <a:spcAft>
                <a:spcPts val="0"/>
              </a:spcAft>
              <a:buFont typeface="Arial" panose="020B0604020202020204" pitchFamily="34" charset="0"/>
              <a:buChar char="•"/>
            </a:pPr>
            <a:r>
              <a:rPr lang="en-US" sz="1800" b="0" dirty="0">
                <a:effectLst/>
                <a:latin typeface="Lato" panose="020F0502020204030203" pitchFamily="34" charset="0"/>
              </a:rPr>
              <a:t>Remove the invalid length and enter a correct value, ensuring the length is less than 15 days. If the length exceeds 15 days, you will need to modify the discipline descriptor (action) to match.</a:t>
            </a:r>
            <a:br>
              <a:rPr lang="en-US" b="0" dirty="0">
                <a:effectLst/>
                <a:latin typeface="Lato" panose="020F0502020204030203" pitchFamily="34" charset="0"/>
              </a:rPr>
            </a:br>
            <a:endParaRPr lang="en-US" dirty="0">
              <a:latin typeface="Lato" panose="020F0502020204030203" pitchFamily="34" charset="0"/>
            </a:endParaRPr>
          </a:p>
        </p:txBody>
      </p:sp>
    </p:spTree>
    <p:custDataLst>
      <p:tags r:id="rId1"/>
    </p:custDataLst>
    <p:extLst>
      <p:ext uri="{BB962C8B-B14F-4D97-AF65-F5344CB8AC3E}">
        <p14:creationId xmlns:p14="http://schemas.microsoft.com/office/powerpoint/2010/main" val="3958114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1" y="0"/>
            <a:ext cx="9144001" cy="9251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ea typeface="+mn-ea"/>
                <a:cs typeface="+mn-cs"/>
              </a:rPr>
              <a:t>Error 6665</a:t>
            </a:r>
          </a:p>
        </p:txBody>
      </p:sp>
      <p:sp>
        <p:nvSpPr>
          <p:cNvPr id="3" name="TextBox 2">
            <a:extLst>
              <a:ext uri="{FF2B5EF4-FFF2-40B4-BE49-F238E27FC236}">
                <a16:creationId xmlns:a16="http://schemas.microsoft.com/office/drawing/2014/main" id="{751A8568-C2BE-1839-37A8-C97F7B8382CA}"/>
              </a:ext>
            </a:extLst>
          </p:cNvPr>
          <p:cNvSpPr txBox="1"/>
          <p:nvPr/>
        </p:nvSpPr>
        <p:spPr>
          <a:xfrm>
            <a:off x="468173" y="925145"/>
            <a:ext cx="8236915" cy="400110"/>
          </a:xfrm>
          <a:prstGeom prst="rect">
            <a:avLst/>
          </a:prstGeom>
          <a:noFill/>
        </p:spPr>
        <p:txBody>
          <a:bodyPr wrap="square">
            <a:spAutoFit/>
          </a:bodyPr>
          <a:lstStyle/>
          <a:p>
            <a:pPr algn="ctr" rtl="0" fontAlgn="base">
              <a:spcBef>
                <a:spcPts val="0"/>
              </a:spcBef>
              <a:spcAft>
                <a:spcPts val="0"/>
              </a:spcAft>
            </a:pPr>
            <a:r>
              <a:rPr lang="en-US" sz="2000" b="1" i="0" u="none" strike="noStrike" dirty="0">
                <a:solidFill>
                  <a:srgbClr val="000000"/>
                </a:solidFill>
                <a:effectLst/>
                <a:latin typeface="Lato" panose="020F0502020204030203" pitchFamily="34" charset="0"/>
              </a:rPr>
              <a:t>Invalid Discipline Date Expulsion</a:t>
            </a:r>
            <a:endParaRPr lang="en-US" sz="2000" b="1"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B0E1BB4D-C039-CA1B-1575-D4E3F7084CDE}"/>
              </a:ext>
            </a:extLst>
          </p:cNvPr>
          <p:cNvSpPr txBox="1"/>
          <p:nvPr/>
        </p:nvSpPr>
        <p:spPr>
          <a:xfrm>
            <a:off x="468173" y="1437787"/>
            <a:ext cx="8236915" cy="3539430"/>
          </a:xfrm>
          <a:prstGeom prst="rect">
            <a:avLst/>
          </a:prstGeom>
          <a:noFill/>
        </p:spPr>
        <p:txBody>
          <a:bodyPr wrap="square">
            <a:spAutoFit/>
          </a:bodyPr>
          <a:lstStyle/>
          <a:p>
            <a:pPr rtl="0" fontAlgn="base">
              <a:spcBef>
                <a:spcPts val="0"/>
              </a:spcBef>
              <a:spcAft>
                <a:spcPts val="0"/>
              </a:spcAft>
            </a:pPr>
            <a:r>
              <a:rPr lang="en-US" sz="1600" b="1" i="0" u="none" strike="noStrike" dirty="0">
                <a:solidFill>
                  <a:srgbClr val="000000"/>
                </a:solidFill>
                <a:effectLst/>
                <a:latin typeface="Lato" panose="020F0502020204030203" pitchFamily="34" charset="0"/>
              </a:rPr>
              <a:t>Long Text: </a:t>
            </a:r>
            <a:r>
              <a:rPr lang="en-US" sz="1600" b="0" i="0" u="none" strike="noStrike" dirty="0">
                <a:solidFill>
                  <a:srgbClr val="000000"/>
                </a:solidFill>
                <a:effectLst/>
                <a:latin typeface="Lato" panose="020F0502020204030203" pitchFamily="34" charset="0"/>
              </a:rPr>
              <a:t>Invalid 'Discipline Date' for expulsion. 'Discipline Date' must be on or after the Incident Date and must occur within the same school year as the Incident Date or prior to 9/14 of the subsequent school year. When the expulsion begins at the start of the next school year, the Discipline Date is expected to be the first day of school. To ensure that this date is prior to the third Friday of September, the Discipline Date must be on or before 9/14 of the subsequent school year. </a:t>
            </a:r>
          </a:p>
          <a:p>
            <a:pPr rtl="0" fontAlgn="base">
              <a:spcBef>
                <a:spcPts val="0"/>
              </a:spcBef>
              <a:spcAft>
                <a:spcPts val="0"/>
              </a:spcAft>
            </a:pPr>
            <a:endParaRPr lang="en-US" sz="1600" dirty="0">
              <a:solidFill>
                <a:srgbClr val="000000"/>
              </a:solidFill>
              <a:latin typeface="Lato" panose="020F0502020204030203" pitchFamily="34" charset="0"/>
            </a:endParaRPr>
          </a:p>
          <a:p>
            <a:pPr rtl="0" fontAlgn="base">
              <a:spcBef>
                <a:spcPts val="0"/>
              </a:spcBef>
              <a:spcAft>
                <a:spcPts val="0"/>
              </a:spcAft>
              <a:buFont typeface="Arial" panose="020B0604020202020204" pitchFamily="34" charset="0"/>
              <a:buChar char="•"/>
            </a:pPr>
            <a:r>
              <a:rPr lang="en-US" sz="1600" dirty="0">
                <a:solidFill>
                  <a:srgbClr val="000000"/>
                </a:solidFill>
                <a:latin typeface="Lato" panose="020F0502020204030203" pitchFamily="34" charset="0"/>
              </a:rPr>
              <a:t> Verify the student’s discipline action and discipline date that were determined after the incident. For expulsions, the discipline date should occur in the same school year as the incident date or before September 14 of the next school year. If the expulsion will occur next school year, use a Discipline Date of the first day of school. To clear the error, remove the invalid value in the Discipline Date field and then enter the correct date, ensuring it matches the discipline date’s year or is prior to 9/14 of next school year.</a:t>
            </a:r>
            <a:br>
              <a:rPr lang="en-US" sz="1600" b="0" dirty="0">
                <a:effectLst/>
              </a:rPr>
            </a:br>
            <a:endParaRPr lang="en-US" sz="1600" dirty="0"/>
          </a:p>
        </p:txBody>
      </p:sp>
    </p:spTree>
    <p:custDataLst>
      <p:tags r:id="rId1"/>
    </p:custDataLst>
    <p:extLst>
      <p:ext uri="{BB962C8B-B14F-4D97-AF65-F5344CB8AC3E}">
        <p14:creationId xmlns:p14="http://schemas.microsoft.com/office/powerpoint/2010/main" val="958959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3CF5C76-0426-56A1-2013-CB1ED0F1A7D9}"/>
              </a:ext>
            </a:extLst>
          </p:cNvPr>
          <p:cNvSpPr txBox="1">
            <a:spLocks noGrp="1"/>
          </p:cNvSpPr>
          <p:nvPr>
            <p:ph type="title" idx="4294967295"/>
          </p:nvPr>
        </p:nvSpPr>
        <p:spPr>
          <a:xfrm>
            <a:off x="0" y="0"/>
            <a:ext cx="91440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Lato Black" panose="020F0A02020204030203" pitchFamily="34" charset="0"/>
                <a:ea typeface="+mn-ea"/>
                <a:cs typeface="+mn-cs"/>
              </a:rPr>
              <a:t>Helpful Resources</a:t>
            </a:r>
          </a:p>
        </p:txBody>
      </p:sp>
      <p:sp>
        <p:nvSpPr>
          <p:cNvPr id="3" name="TextBox 2">
            <a:extLst>
              <a:ext uri="{FF2B5EF4-FFF2-40B4-BE49-F238E27FC236}">
                <a16:creationId xmlns:a16="http://schemas.microsoft.com/office/drawing/2014/main" id="{6752E93A-8F93-DCAB-CB99-3F77BB6A96FE}"/>
              </a:ext>
            </a:extLst>
          </p:cNvPr>
          <p:cNvSpPr txBox="1"/>
          <p:nvPr/>
        </p:nvSpPr>
        <p:spPr>
          <a:xfrm>
            <a:off x="629652" y="1044670"/>
            <a:ext cx="7884695" cy="2939266"/>
          </a:xfrm>
          <a:prstGeom prst="rect">
            <a:avLst/>
          </a:prstGeom>
          <a:noFill/>
        </p:spPr>
        <p:txBody>
          <a:bodyPr wrap="square" rtlCol="0">
            <a:sp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hlinkClick r:id="rId4"/>
              </a:rPr>
              <a:t>Answers to Frequently Asked School Discipline Questions</a:t>
            </a:r>
            <a:r>
              <a:rPr lang="en-US" sz="1800" b="1" dirty="0">
                <a:latin typeface="Lato" panose="020F0502020204030203" pitchFamily="34" charset="0"/>
              </a:rPr>
              <a:t>: a resource providing thorough answers to some commonly asked questions.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hlinkClick r:id="rId5"/>
              </a:rPr>
              <a:t>Discipline: Info, Help and FAQ </a:t>
            </a:r>
            <a:r>
              <a:rPr lang="en-US" sz="1800" b="1" dirty="0">
                <a:latin typeface="Lato" panose="020F0502020204030203" pitchFamily="34" charset="0"/>
              </a:rPr>
              <a:t>: a comprehensive documentation of use cases and answers to frequently asked questions.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hlinkClick r:id="rId6"/>
              </a:rPr>
              <a:t>Discipline and Expulsions</a:t>
            </a:r>
            <a:r>
              <a:rPr lang="en-US" sz="1800" b="1" dirty="0">
                <a:latin typeface="Lato" panose="020F0502020204030203" pitchFamily="34" charset="0"/>
              </a:rPr>
              <a:t>: resources from the DPI Student Services / Prevention and Wellness team. </a:t>
            </a:r>
          </a:p>
          <a:p>
            <a:endParaRPr lang="en-US" sz="1800" dirty="0">
              <a:latin typeface="Lato" panose="020F0502020204030203" pitchFamily="34" charset="0"/>
            </a:endParaRPr>
          </a:p>
        </p:txBody>
      </p:sp>
    </p:spTree>
    <p:custDataLst>
      <p:tags r:id="rId1"/>
    </p:custDataLst>
    <p:extLst>
      <p:ext uri="{BB962C8B-B14F-4D97-AF65-F5344CB8AC3E}">
        <p14:creationId xmlns:p14="http://schemas.microsoft.com/office/powerpoint/2010/main" val="116308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p:cNvSpPr>
            <a:spLocks noGrp="1"/>
          </p:cNvSpPr>
          <p:nvPr>
            <p:ph type="body" sz="quarter" idx="14"/>
          </p:nvPr>
        </p:nvSpPr>
        <p:spPr>
          <a:xfrm>
            <a:off x="450273" y="922338"/>
            <a:ext cx="8243454" cy="1243648"/>
          </a:xfrm>
        </p:spPr>
        <p:txBody>
          <a:bodyPr>
            <a:noAutofit/>
          </a:bodyPr>
          <a:lstStyle/>
          <a:p>
            <a:pPr marL="0" lvl="0" indent="0" algn="ctr">
              <a:buNone/>
            </a:pPr>
            <a:r>
              <a:rPr lang="en-US" sz="3600" dirty="0"/>
              <a:t>Thank you!					Thank you!</a:t>
            </a:r>
          </a:p>
          <a:p>
            <a:pPr marL="0" lvl="0" indent="0" algn="ctr">
              <a:buNone/>
            </a:pPr>
            <a:endParaRPr lang="en-US" sz="3200" dirty="0"/>
          </a:p>
          <a:p>
            <a:pPr marL="0" lvl="0" indent="0" algn="ctr">
              <a:buNone/>
            </a:pPr>
            <a:endParaRPr lang="en-US" sz="3200" dirty="0"/>
          </a:p>
          <a:p>
            <a:pPr marL="0" lvl="0" indent="0" algn="ctr">
              <a:buNone/>
            </a:pPr>
            <a:r>
              <a:rPr lang="en-US" sz="3200" dirty="0"/>
              <a:t>Please scan the QR code to provide us with your feedback!</a:t>
            </a:r>
          </a:p>
        </p:txBody>
      </p:sp>
      <p:pic>
        <p:nvPicPr>
          <p:cNvPr id="4" name="Picture 3" descr="QR code to view evaluation form">
            <a:extLst>
              <a:ext uri="{FF2B5EF4-FFF2-40B4-BE49-F238E27FC236}">
                <a16:creationId xmlns:a16="http://schemas.microsoft.com/office/drawing/2014/main" id="{719B3CEC-BA4D-0041-A20C-E443411DF8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2831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Who Should NOT Submit Discipline Data?</a:t>
            </a:r>
            <a:endPar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2" name="TextBox 1">
            <a:extLst>
              <a:ext uri="{FF2B5EF4-FFF2-40B4-BE49-F238E27FC236}">
                <a16:creationId xmlns:a16="http://schemas.microsoft.com/office/drawing/2014/main" id="{4F551E98-2AFE-94D5-ADA3-5098953B7905}"/>
              </a:ext>
            </a:extLst>
          </p:cNvPr>
          <p:cNvSpPr txBox="1"/>
          <p:nvPr/>
        </p:nvSpPr>
        <p:spPr>
          <a:xfrm>
            <a:off x="475489" y="1002089"/>
            <a:ext cx="8207654" cy="3139321"/>
          </a:xfrm>
          <a:prstGeom prst="rect">
            <a:avLst/>
          </a:prstGeom>
          <a:noFill/>
        </p:spPr>
        <p:txBody>
          <a:bodyPr wrap="square" rtlCol="0">
            <a:noAutofit/>
          </a:bodyPr>
          <a:lstStyle/>
          <a:p>
            <a:pPr>
              <a:lnSpc>
                <a:spcPct val="150000"/>
              </a:lnSpc>
              <a:spcAft>
                <a:spcPts val="180"/>
              </a:spcAft>
            </a:pPr>
            <a:r>
              <a:rPr lang="en-US" sz="1800" b="1" dirty="0">
                <a:latin typeface="Lato" panose="020F0502020204030203" pitchFamily="34" charset="0"/>
              </a:rPr>
              <a:t>Discipline data is NOT reported for: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Choice schools </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Department of Corrections (DOC)</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Department of Health Services (DHS) students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Parentally Placed Private (PPP) special education students with an Individual Service Plan (ISP)</a:t>
            </a:r>
          </a:p>
        </p:txBody>
      </p:sp>
    </p:spTree>
    <p:custDataLst>
      <p:tags r:id="rId1"/>
    </p:custDataLst>
    <p:extLst>
      <p:ext uri="{BB962C8B-B14F-4D97-AF65-F5344CB8AC3E}">
        <p14:creationId xmlns:p14="http://schemas.microsoft.com/office/powerpoint/2010/main" val="67651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Why Report Discipline Data?</a:t>
            </a: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1001869"/>
            <a:ext cx="8222285" cy="2554545"/>
          </a:xfrm>
          <a:prstGeom prst="rect">
            <a:avLst/>
          </a:prstGeom>
          <a:noFill/>
        </p:spPr>
        <p:txBody>
          <a:bodyPr wrap="square" rtlCol="0">
            <a:noAutofit/>
          </a:bodyPr>
          <a:lstStyle/>
          <a:p>
            <a:pPr marL="164592" indent="-164592">
              <a:lnSpc>
                <a:spcPct val="150000"/>
              </a:lnSpc>
              <a:spcAft>
                <a:spcPts val="180"/>
              </a:spcAft>
              <a:buFont typeface="Arial" panose="020B0604020202020204" pitchFamily="34" charset="0"/>
              <a:buChar char="•"/>
            </a:pPr>
            <a:r>
              <a:rPr lang="en-US" sz="1800" b="1" dirty="0">
                <a:solidFill>
                  <a:srgbClr val="292F33"/>
                </a:solidFill>
                <a:latin typeface="Lato" panose="020F0502020204030203" pitchFamily="34" charset="0"/>
              </a:rPr>
              <a:t>R</a:t>
            </a:r>
            <a:r>
              <a:rPr lang="en-US" sz="1800" b="1" i="0" dirty="0">
                <a:solidFill>
                  <a:srgbClr val="292F33"/>
                </a:solidFill>
                <a:effectLst/>
                <a:latin typeface="Lato" panose="020F0502020204030203" pitchFamily="34" charset="0"/>
              </a:rPr>
              <a:t>equired by state law and a more limited range of IDEA-required data.</a:t>
            </a:r>
          </a:p>
          <a:p>
            <a:pPr marL="164592" indent="-164592">
              <a:lnSpc>
                <a:spcPct val="150000"/>
              </a:lnSpc>
              <a:spcAft>
                <a:spcPts val="180"/>
              </a:spcAft>
              <a:buFont typeface="Arial" panose="020B0604020202020204" pitchFamily="34" charset="0"/>
              <a:buChar char="•"/>
            </a:pPr>
            <a:r>
              <a:rPr lang="en-US" sz="1800" b="1" i="0" dirty="0">
                <a:solidFill>
                  <a:srgbClr val="292F33"/>
                </a:solidFill>
                <a:effectLst/>
                <a:latin typeface="Lato" panose="020F0502020204030203" pitchFamily="34" charset="0"/>
              </a:rPr>
              <a:t>School Boards have statutory powers related to the removal of students from the classroom (</a:t>
            </a:r>
            <a:r>
              <a:rPr lang="en-US" sz="1800" b="1" i="0" u="none" strike="noStrike" dirty="0">
                <a:solidFill>
                  <a:srgbClr val="2D2D86"/>
                </a:solidFill>
                <a:effectLst/>
                <a:latin typeface="Lato" panose="020F0502020204030203" pitchFamily="34" charset="0"/>
                <a:hlinkClick r:id="rId3"/>
              </a:rPr>
              <a:t>§ 118.164</a:t>
            </a:r>
            <a:r>
              <a:rPr lang="en-US" sz="1800" b="1" i="0" dirty="0">
                <a:solidFill>
                  <a:srgbClr val="292F33"/>
                </a:solidFill>
                <a:effectLst/>
                <a:latin typeface="Lato" panose="020F0502020204030203" pitchFamily="34" charset="0"/>
              </a:rPr>
              <a:t>) as well as suspension and expulsion of students from public schools ( </a:t>
            </a:r>
            <a:r>
              <a:rPr lang="en-US" sz="1800" b="1" i="0" u="none" strike="noStrike" dirty="0">
                <a:solidFill>
                  <a:srgbClr val="2D2D86"/>
                </a:solidFill>
                <a:effectLst/>
                <a:latin typeface="Lato" panose="020F0502020204030203" pitchFamily="34" charset="0"/>
                <a:hlinkClick r:id="rId4"/>
              </a:rPr>
              <a:t>§120.13</a:t>
            </a:r>
            <a:r>
              <a:rPr lang="en-US" sz="1800" b="1" i="0" dirty="0">
                <a:solidFill>
                  <a:srgbClr val="292F33"/>
                </a:solidFill>
                <a:effectLst/>
                <a:latin typeface="Lato" panose="020F0502020204030203" pitchFamily="34" charset="0"/>
              </a:rPr>
              <a:t> and </a:t>
            </a:r>
            <a:r>
              <a:rPr lang="en-US" sz="1800" b="1" i="0" u="none" strike="noStrike" dirty="0">
                <a:solidFill>
                  <a:srgbClr val="2D2D86"/>
                </a:solidFill>
                <a:effectLst/>
                <a:latin typeface="Lato" panose="020F0502020204030203" pitchFamily="34" charset="0"/>
                <a:hlinkClick r:id="rId5"/>
              </a:rPr>
              <a:t>§119.25</a:t>
            </a:r>
            <a:r>
              <a:rPr lang="en-US" sz="1800" b="1" i="0" dirty="0">
                <a:solidFill>
                  <a:srgbClr val="292F33"/>
                </a:solidFill>
                <a:effectLst/>
                <a:latin typeface="Lato" panose="020F0502020204030203" pitchFamily="34" charset="0"/>
              </a:rPr>
              <a:t>, Wis. Stats.). </a:t>
            </a:r>
          </a:p>
          <a:p>
            <a:pPr marL="164592" indent="-164592">
              <a:lnSpc>
                <a:spcPct val="150000"/>
              </a:lnSpc>
              <a:spcAft>
                <a:spcPts val="180"/>
              </a:spcAft>
              <a:buFont typeface="Arial" panose="020B0604020202020204" pitchFamily="34" charset="0"/>
              <a:buChar char="•"/>
            </a:pPr>
            <a:r>
              <a:rPr lang="en-US" sz="1800" b="1" i="0" dirty="0">
                <a:solidFill>
                  <a:srgbClr val="292F33"/>
                </a:solidFill>
                <a:effectLst/>
                <a:latin typeface="Lato" panose="020F0502020204030203" pitchFamily="34" charset="0"/>
              </a:rPr>
              <a:t>All students are federally entitled to a free, appropriate, public education (FAPE) as protected by </a:t>
            </a:r>
            <a:r>
              <a:rPr lang="en-US" sz="1800" b="1" i="0" u="none" strike="noStrike" dirty="0">
                <a:solidFill>
                  <a:srgbClr val="2D2D86"/>
                </a:solidFill>
                <a:effectLst/>
                <a:latin typeface="Lato" panose="020F0502020204030203" pitchFamily="34" charset="0"/>
                <a:hlinkClick r:id="rId6"/>
              </a:rPr>
              <a:t>article X, section 3 of the Wisconsin Constitution</a:t>
            </a:r>
            <a:r>
              <a:rPr lang="en-US" sz="1800" b="1" i="0" dirty="0">
                <a:solidFill>
                  <a:srgbClr val="292F33"/>
                </a:solidFill>
                <a:effectLst/>
                <a:latin typeface="Lato" panose="020F0502020204030203" pitchFamily="34" charset="0"/>
              </a:rPr>
              <a:t>, and </a:t>
            </a:r>
            <a:r>
              <a:rPr lang="en-US" sz="1800" b="1" i="0" u="none" strike="noStrike" dirty="0">
                <a:solidFill>
                  <a:srgbClr val="2D2D86"/>
                </a:solidFill>
                <a:effectLst/>
                <a:latin typeface="Lato" panose="020F0502020204030203" pitchFamily="34" charset="0"/>
                <a:hlinkClick r:id="rId7"/>
              </a:rPr>
              <a:t>§121.77</a:t>
            </a:r>
            <a:r>
              <a:rPr lang="en-US" sz="1800" b="1" i="0" dirty="0">
                <a:solidFill>
                  <a:srgbClr val="292F33"/>
                </a:solidFill>
                <a:effectLst/>
                <a:latin typeface="Lato" panose="020F0502020204030203" pitchFamily="34" charset="0"/>
              </a:rPr>
              <a:t>, so the nuances of suspensions, expulsions, and the time they require students to be away from FAPE are important to get right. </a:t>
            </a:r>
            <a:endParaRPr lang="en-US" sz="1600" b="1" dirty="0">
              <a:latin typeface="Lato" panose="020F0502020204030203" pitchFamily="34" charset="0"/>
            </a:endParaRPr>
          </a:p>
        </p:txBody>
      </p:sp>
    </p:spTree>
    <p:custDataLst>
      <p:tags r:id="rId1"/>
    </p:custDataLst>
    <p:extLst>
      <p:ext uri="{BB962C8B-B14F-4D97-AF65-F5344CB8AC3E}">
        <p14:creationId xmlns:p14="http://schemas.microsoft.com/office/powerpoint/2010/main" val="239499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What Discipline Data to Submit</a:t>
            </a:r>
          </a:p>
        </p:txBody>
      </p:sp>
      <p:sp>
        <p:nvSpPr>
          <p:cNvPr id="2" name="TextBox 1">
            <a:extLst>
              <a:ext uri="{FF2B5EF4-FFF2-40B4-BE49-F238E27FC236}">
                <a16:creationId xmlns:a16="http://schemas.microsoft.com/office/drawing/2014/main" id="{4F551E98-2AFE-94D5-ADA3-5098953B7905}"/>
              </a:ext>
            </a:extLst>
          </p:cNvPr>
          <p:cNvSpPr txBox="1"/>
          <p:nvPr/>
        </p:nvSpPr>
        <p:spPr>
          <a:xfrm>
            <a:off x="460859" y="940534"/>
            <a:ext cx="4111142" cy="3262432"/>
          </a:xfrm>
          <a:prstGeom prst="rect">
            <a:avLst/>
          </a:prstGeom>
          <a:noFill/>
        </p:spPr>
        <p:txBody>
          <a:bodyPr wrap="square" rtlCol="0">
            <a:noAutofit/>
          </a:bodyPr>
          <a:lstStyle/>
          <a:p>
            <a:r>
              <a:rPr lang="en-US" sz="1800" b="1" dirty="0">
                <a:latin typeface="Lato" panose="020F0502020204030203" pitchFamily="34" charset="0"/>
              </a:rPr>
              <a:t>Students without IEPs: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All expulsions, regardless of duration</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Out-of-school suspensions, if the student is removed for at least half of their regular school day</a:t>
            </a:r>
          </a:p>
        </p:txBody>
      </p:sp>
      <p:sp>
        <p:nvSpPr>
          <p:cNvPr id="3" name="TextBox 2">
            <a:extLst>
              <a:ext uri="{FF2B5EF4-FFF2-40B4-BE49-F238E27FC236}">
                <a16:creationId xmlns:a16="http://schemas.microsoft.com/office/drawing/2014/main" id="{7F0CB9FC-FD80-087B-9E15-1F738B9F4395}"/>
              </a:ext>
            </a:extLst>
          </p:cNvPr>
          <p:cNvSpPr txBox="1"/>
          <p:nvPr/>
        </p:nvSpPr>
        <p:spPr>
          <a:xfrm>
            <a:off x="4572000" y="925294"/>
            <a:ext cx="4111141" cy="3940612"/>
          </a:xfrm>
          <a:prstGeom prst="rect">
            <a:avLst/>
          </a:prstGeom>
          <a:noFill/>
        </p:spPr>
        <p:txBody>
          <a:bodyPr wrap="square" lIns="91440" tIns="45720" rIns="91440" bIns="45720" rtlCol="0" anchor="t">
            <a:noAutofit/>
          </a:bodyPr>
          <a:lstStyle/>
          <a:p>
            <a:r>
              <a:rPr lang="en-US" sz="1800" b="1" dirty="0">
                <a:latin typeface="Lato" panose="020F0502020204030203" pitchFamily="34" charset="0"/>
              </a:rPr>
              <a:t>Students with IEPs: </a:t>
            </a:r>
            <a:endParaRPr lang="en-US">
              <a:ea typeface="Calibri"/>
              <a:cs typeface="Calibri"/>
            </a:endParaRPr>
          </a:p>
          <a:p>
            <a:pPr marL="164465">
              <a:spcAft>
                <a:spcPts val="180"/>
              </a:spcAft>
              <a:buFont typeface="Arial" panose="020B0604020202020204" pitchFamily="34" charset="0"/>
              <a:buChar char="•"/>
            </a:pPr>
            <a:r>
              <a:rPr lang="en-US" sz="1800" b="1" dirty="0">
                <a:latin typeface="Lato"/>
                <a:ea typeface="Lato"/>
                <a:cs typeface="Lato"/>
              </a:rPr>
              <a:t>All expulsions, regardless of duration</a:t>
            </a:r>
          </a:p>
          <a:p>
            <a:pPr marL="164465">
              <a:spcAft>
                <a:spcPts val="180"/>
              </a:spcAft>
              <a:buFont typeface="Arial" panose="020B0604020202020204" pitchFamily="34" charset="0"/>
              <a:buChar char="•"/>
            </a:pPr>
            <a:r>
              <a:rPr lang="en-US" sz="1800" b="1" dirty="0">
                <a:latin typeface="Lato" panose="020F0502020204030203" pitchFamily="34" charset="0"/>
              </a:rPr>
              <a:t>Out-of-school suspensions, if the student is removed for at least half of their regular school day </a:t>
            </a:r>
            <a:endParaRPr lang="en-US" sz="1800" b="1" dirty="0">
              <a:latin typeface="Lato" panose="020F0502020204030203" pitchFamily="34" charset="0"/>
              <a:ea typeface="Lato" panose="020F0502020204030203" pitchFamily="34" charset="0"/>
              <a:cs typeface="Lato" panose="020F0502020204030203" pitchFamily="34" charset="0"/>
            </a:endParaRPr>
          </a:p>
          <a:p>
            <a:pPr marL="164465">
              <a:spcAft>
                <a:spcPts val="180"/>
              </a:spcAft>
              <a:buFont typeface="Arial" panose="020B0604020202020204" pitchFamily="34" charset="0"/>
              <a:buChar char="•"/>
            </a:pPr>
            <a:r>
              <a:rPr lang="en-US" sz="1800" b="1" dirty="0">
                <a:latin typeface="Lato"/>
                <a:ea typeface="Lato"/>
                <a:cs typeface="Lato"/>
              </a:rPr>
              <a:t>In-school suspensions, in half day increments </a:t>
            </a:r>
          </a:p>
          <a:p>
            <a:pPr marL="164465">
              <a:spcAft>
                <a:spcPts val="180"/>
              </a:spcAft>
              <a:buFont typeface="Arial" panose="020B0604020202020204" pitchFamily="34" charset="0"/>
              <a:buChar char="•"/>
            </a:pPr>
            <a:r>
              <a:rPr lang="en-US" sz="1800" b="1" dirty="0">
                <a:latin typeface="Lato" panose="020F0502020204030203" pitchFamily="34" charset="0"/>
              </a:rPr>
              <a:t>IAES: Student must have an active sSEPA; submitted only if the student is removed for at least half of their regular school day</a:t>
            </a:r>
            <a:endParaRPr lang="en-US" sz="1800" b="1"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411793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What Discipline Data Not to Submit</a:t>
            </a: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936229"/>
            <a:ext cx="8222285" cy="3438570"/>
          </a:xfrm>
          <a:prstGeom prst="rect">
            <a:avLst/>
          </a:prstGeom>
          <a:noFill/>
        </p:spPr>
        <p:txBody>
          <a:bodyPr wrap="square" lIns="91440" tIns="45720" rIns="91440" bIns="45720" rtlCol="0" anchor="t">
            <a:spAutoFit/>
          </a:bodyPr>
          <a:lstStyle/>
          <a:p>
            <a:pPr marL="164592" indent="-164592">
              <a:lnSpc>
                <a:spcPct val="150000"/>
              </a:lnSpc>
              <a:spcAft>
                <a:spcPts val="180"/>
              </a:spcAft>
            </a:pPr>
            <a:r>
              <a:rPr lang="en-US" sz="1800" b="1" dirty="0">
                <a:latin typeface="Lato" panose="020F0502020204030203" pitchFamily="34" charset="0"/>
              </a:rPr>
              <a:t>Do NOT Submit Summer School Discipline: </a:t>
            </a:r>
          </a:p>
          <a:p>
            <a:pPr marL="285750" indent="-285750">
              <a:lnSpc>
                <a:spcPct val="150000"/>
              </a:lnSpc>
              <a:spcAft>
                <a:spcPts val="180"/>
              </a:spcAft>
              <a:buFont typeface="Arial" panose="020B0604020202020204" pitchFamily="34" charset="0"/>
              <a:buChar char="•"/>
            </a:pPr>
            <a:r>
              <a:rPr lang="en-US" sz="1800" b="1" dirty="0">
                <a:latin typeface="Lato" panose="020F0502020204030203" pitchFamily="34" charset="0"/>
              </a:rPr>
              <a:t>Discipline information for Summer School should NOT be submitted to WISEdata. </a:t>
            </a:r>
          </a:p>
          <a:p>
            <a:pPr marL="285750" indent="-285750">
              <a:lnSpc>
                <a:spcPct val="150000"/>
              </a:lnSpc>
              <a:spcAft>
                <a:spcPts val="180"/>
              </a:spcAft>
              <a:buFont typeface="Arial" panose="020B0604020202020204" pitchFamily="34" charset="0"/>
              <a:buChar char="•"/>
            </a:pPr>
            <a:r>
              <a:rPr lang="en-US" sz="1800" b="1" dirty="0">
                <a:latin typeface="Lato" panose="020F0502020204030203" pitchFamily="34" charset="0"/>
              </a:rPr>
              <a:t>This student is removed zero days from the school year for a suspension, so no incident or action is submitted. </a:t>
            </a:r>
          </a:p>
          <a:p>
            <a:pPr marL="285750" indent="-285750">
              <a:lnSpc>
                <a:spcPct val="150000"/>
              </a:lnSpc>
              <a:spcAft>
                <a:spcPts val="180"/>
              </a:spcAft>
              <a:buFont typeface="Arial" panose="020B0604020202020204" pitchFamily="34" charset="0"/>
              <a:buChar char="•"/>
            </a:pPr>
            <a:r>
              <a:rPr lang="en-US" sz="1800" b="1" dirty="0">
                <a:latin typeface="Lato"/>
                <a:ea typeface="Lato"/>
                <a:cs typeface="Lato"/>
              </a:rPr>
              <a:t>Note, if the discipline action was an expulsion, then this incident-action pair would be submitted per the DPI calendar based on the school board decision date, not the incident date.</a:t>
            </a:r>
          </a:p>
        </p:txBody>
      </p:sp>
    </p:spTree>
    <p:custDataLst>
      <p:tags r:id="rId1"/>
    </p:custDataLst>
    <p:extLst>
      <p:ext uri="{BB962C8B-B14F-4D97-AF65-F5344CB8AC3E}">
        <p14:creationId xmlns:p14="http://schemas.microsoft.com/office/powerpoint/2010/main" val="219951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04BB69-0E31-3108-3FC3-217C268C410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sz="3600">
                <a:solidFill>
                  <a:schemeClr val="bg1"/>
                </a:solidFill>
                <a:latin typeface="Lato Black" panose="020F0A02020204030203" pitchFamily="34" charset="0"/>
              </a:defRPr>
            </a:lvl1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Interim Alternative Educational Setting (IAES) Placement Disciplines </a:t>
            </a:r>
            <a:r>
              <a:rPr kumimoji="0" lang="en-US" sz="1600" b="0" i="1"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(1 of 2)</a:t>
            </a:r>
          </a:p>
        </p:txBody>
      </p:sp>
      <p:sp>
        <p:nvSpPr>
          <p:cNvPr id="2" name="TextBox 1">
            <a:extLst>
              <a:ext uri="{FF2B5EF4-FFF2-40B4-BE49-F238E27FC236}">
                <a16:creationId xmlns:a16="http://schemas.microsoft.com/office/drawing/2014/main" id="{4F551E98-2AFE-94D5-ADA3-5098953B7905}"/>
              </a:ext>
            </a:extLst>
          </p:cNvPr>
          <p:cNvSpPr txBox="1"/>
          <p:nvPr/>
        </p:nvSpPr>
        <p:spPr>
          <a:xfrm>
            <a:off x="468173" y="1002089"/>
            <a:ext cx="8222285" cy="2115131"/>
          </a:xfrm>
          <a:prstGeom prst="rect">
            <a:avLst/>
          </a:prstGeom>
          <a:noFill/>
        </p:spPr>
        <p:txBody>
          <a:bodyPr wrap="square" rtlCol="0">
            <a:sp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IAES Removals (by IAES School Personnel and IAES Hearing Officers) are available after a student with an IEP carries a weapon to, or possesses a weapon at school, knowingly possesses or uses illegal drugs, or sells or solicits the sale of a controlled substance, while at school, or has inflicted serious bodily injury upon another person while at school. </a:t>
            </a:r>
          </a:p>
        </p:txBody>
      </p:sp>
    </p:spTree>
    <p:custDataLst>
      <p:tags r:id="rId1"/>
    </p:custDataLst>
    <p:extLst>
      <p:ext uri="{BB962C8B-B14F-4D97-AF65-F5344CB8AC3E}">
        <p14:creationId xmlns:p14="http://schemas.microsoft.com/office/powerpoint/2010/main" val="843773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2026890F-FF2D-4D0E-8584-7D780E1A84E6}"/>
</file>

<file path=customXml/itemProps2.xml><?xml version="1.0" encoding="utf-8"?>
<ds:datastoreItem xmlns:ds="http://schemas.openxmlformats.org/officeDocument/2006/customXml" ds:itemID="{D62642D5-6D59-4DAC-A577-AB7C6834E689}">
  <ds:schemaRefs>
    <ds:schemaRef ds:uri="http://schemas.microsoft.com/sharepoint/v3/contenttype/forms"/>
  </ds:schemaRefs>
</ds:datastoreItem>
</file>

<file path=customXml/itemProps3.xml><?xml version="1.0" encoding="utf-8"?>
<ds:datastoreItem xmlns:ds="http://schemas.openxmlformats.org/officeDocument/2006/customXml" ds:itemID="{29256826-903A-4FB1-8AC9-A9E22FAA80AF}">
  <ds:schemaRefs>
    <ds:schemaRef ds:uri="2e738f9a-aabc-43fa-ba56-f67ecbb3da8a"/>
    <ds:schemaRef ds:uri="http://purl.org/dc/elements/1.1/"/>
    <ds:schemaRef ds:uri="http://schemas.microsoft.com/office/infopath/2007/PartnerControls"/>
    <ds:schemaRef ds:uri="http://purl.org/dc/terms/"/>
    <ds:schemaRef ds:uri="53b6fa66-905b-41bc-bd6d-9745c0971c15"/>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6475</TotalTime>
  <Words>3159</Words>
  <Application>Microsoft Office PowerPoint</Application>
  <PresentationFormat>On-screen Show (16:9)</PresentationFormat>
  <Paragraphs>252</Paragraphs>
  <Slides>44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Lato</vt:lpstr>
      <vt:lpstr>Lato Black</vt:lpstr>
      <vt:lpstr>Office Theme</vt:lpstr>
      <vt:lpstr>Title Slide</vt:lpstr>
      <vt:lpstr>Today we will...</vt:lpstr>
      <vt:lpstr>What Is “Discipline Reporting”?</vt:lpstr>
      <vt:lpstr>Who Should Submit Discipline Data?</vt:lpstr>
      <vt:lpstr>Who Should NOT Submit Discipline Data?</vt:lpstr>
      <vt:lpstr>Why Report Discipline Data?</vt:lpstr>
      <vt:lpstr>What Discipline Data to Submit</vt:lpstr>
      <vt:lpstr>What Discipline Data Not to Submit</vt:lpstr>
      <vt:lpstr>Interim Alternative Educational Setting (IAES) Placement Disciplines (1 of 2)</vt:lpstr>
      <vt:lpstr>Interim Alternative Educational Setting (IAES) Placement Disciplines (2 of 2)</vt:lpstr>
      <vt:lpstr>Discipline Record</vt:lpstr>
      <vt:lpstr>Discipline Record, API</vt:lpstr>
      <vt:lpstr>Discipline Incident Identifier</vt:lpstr>
      <vt:lpstr>Incident Date</vt:lpstr>
      <vt:lpstr>Behavior Descriptor (1 of 2)</vt:lpstr>
      <vt:lpstr>Behavior Descriptor (2 of 2)</vt:lpstr>
      <vt:lpstr>Behavior Detailed Description</vt:lpstr>
      <vt:lpstr>Serious Bodily Injury</vt:lpstr>
      <vt:lpstr>Discipline Action Identifier</vt:lpstr>
      <vt:lpstr>Discipline Descriptor (Action)</vt:lpstr>
      <vt:lpstr>Discipline Date</vt:lpstr>
      <vt:lpstr>Modified Term for Firearms</vt:lpstr>
      <vt:lpstr>Early Reinstatement Conditions</vt:lpstr>
      <vt:lpstr>Discipline Length (1 of 3)</vt:lpstr>
      <vt:lpstr>Discipline Length (2 of 3)</vt:lpstr>
      <vt:lpstr>Discipline Length (3 of 3)</vt:lpstr>
      <vt:lpstr>Discipline Length Calculation</vt:lpstr>
      <vt:lpstr>Actual Discipline Action Length</vt:lpstr>
      <vt:lpstr>Review! Important to Know!</vt:lpstr>
      <vt:lpstr>Discipline FAQ &amp; Use Cases</vt:lpstr>
      <vt:lpstr>WISEdata Portal Verification</vt:lpstr>
      <vt:lpstr>WISEdash for Districts: Data Verification</vt:lpstr>
      <vt:lpstr>WISEdash for Districts: Topics (1 of 2)</vt:lpstr>
      <vt:lpstr>WISEdash for Districts: Topics (2 of 2)</vt:lpstr>
      <vt:lpstr>WISEdash for Districts: Snapshot (1 of 2)</vt:lpstr>
      <vt:lpstr>WISEdash for Districts: Snapshot (2 of 2)</vt:lpstr>
      <vt:lpstr>Some Common Validations</vt:lpstr>
      <vt:lpstr>Warning 6751</vt:lpstr>
      <vt:lpstr>Warning 6690</vt:lpstr>
      <vt:lpstr>Warning 6691</vt:lpstr>
      <vt:lpstr>Error 6681</vt:lpstr>
      <vt:lpstr>Error 6665</vt:lpstr>
      <vt:lpstr>Helpful Resources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384</cp:revision>
  <dcterms:created xsi:type="dcterms:W3CDTF">2016-02-23T19:34:17Z</dcterms:created>
  <dcterms:modified xsi:type="dcterms:W3CDTF">2024-02-26T15:58:26Z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734F5DB2-E51C-4143-9D31-7FF8664E26E7</vt:lpwstr>
  </property>
  <property fmtid="{D5CDD505-2E9C-101B-9397-08002B2CF9AE}" pid="4" name="ArticulatePath">
    <vt:lpwstr>https://widpiprd.sharepoint.com/sites/M365CG-WISEdataConference/Shared Documents/General/2024 WISEdata Conference/Slide Decks/WDC24_WISEdata Discipline Reporting_FINAL</vt:lpwstr>
  </property>
  <property fmtid="{D5CDD505-2E9C-101B-9397-08002B2CF9AE}" pid="5" name="MediaServiceImageTags">
    <vt:lpwstr/>
  </property>
  <property fmtid="{D5CDD505-2E9C-101B-9397-08002B2CF9AE}" pid="6" name="_MarkAsFinal">
    <vt:bool>true</vt:bool>
  </property>
  <property fmtid="{D5CDD505-2E9C-101B-9397-08002B2CF9AE}" pid="7" name="Order">
    <vt:r8>44900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