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3" r:id="rId5"/>
  </p:sldMasterIdLst>
  <p:notesMasterIdLst>
    <p:notesMasterId r:id="rId4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300" r:id="rId39"/>
    <p:sldId id="289" r:id="rId40"/>
    <p:sldId id="290" r:id="rId41"/>
    <p:sldId id="291" r:id="rId42"/>
    <p:sldId id="292" r:id="rId43"/>
    <p:sldId id="293" r:id="rId44"/>
    <p:sldId id="294" r:id="rId45"/>
    <p:sldId id="296" r:id="rId46"/>
    <p:sldId id="297" r:id="rId47"/>
    <p:sldId id="301" r:id="rId48"/>
  </p:sldIdLst>
  <p:sldSz cx="9144000" cy="5143500" type="screen16x9"/>
  <p:notesSz cx="6858000" cy="9144000"/>
  <p:embeddedFontLst>
    <p:embeddedFont>
      <p:font typeface="Lato" panose="020F0502020204030203" pitchFamily="34" charset="0"/>
      <p:regular r:id="rId50"/>
      <p:bold r:id="rId51"/>
      <p:italic r:id="rId52"/>
      <p:boldItalic r:id="rId53"/>
    </p:embeddedFont>
    <p:embeddedFont>
      <p:font typeface="Lato Black" panose="020F0A02020204030203" pitchFamily="34" charset="0"/>
      <p:bold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IfqWyQZpZbdV7koIIkkZC8uB3X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2566B-2224-FAFC-295B-E315BD313E49}" name="Stringfellow, Kina F. DPI" initials="KS" userId="S::Kina.Stringfellow@dpi.wi.gov::002858cf-6d8d-4f58-b096-3c8ddc1070aa" providerId="AD"/>
  <p188:author id="{0B1EC9BE-9166-75D3-34D2-09F52815F514}" name="Koontz, Gabrielle E.   DPI" initials="GK" userId="S::Gabrielle.Koontz@dpi.wi.gov::0e87dca7-9c85-4686-81de-6667c5387956" providerId="AD"/>
  <p188:author id="{1BA2F6FE-497F-3A24-375E-EE981AE088BF}" name="Mueller, Adam S. DPI" initials="" userId="S::Adam.Mueller@dpi.wi.gov::05c69f25-3328-4eed-af46-3edb4d5407d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98F3DB-9293-48F1-8A7E-524D16FA552E}" v="5" dt="2024-02-26T23:21:10.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90" d="100"/>
          <a:sy n="90" d="100"/>
        </p:scale>
        <p:origin x="528" y="64"/>
      </p:cViewPr>
      <p:guideLst>
        <p:guide pos="2880"/>
        <p:guide orient="horz" pos="2358"/>
        <p:guide orient="horz" pos="2868"/>
        <p:guide pos="2863"/>
        <p:guide pos="2856"/>
      </p:guideLst>
    </p:cSldViewPr>
  </p:slideViewPr>
  <p:outlineViewPr>
    <p:cViewPr>
      <p:scale>
        <a:sx n="33" d="100"/>
        <a:sy n="33" d="100"/>
      </p:scale>
      <p:origin x="0" y="-3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5.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gs" Target="tags/tag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A798F3DB-9293-48F1-8A7E-524D16FA552E}"/>
    <pc:docChg chg="undo custSel addSld delSld modSld replTag delTag">
      <pc:chgData name="Stringfellow, Kina F. DPI" userId="002858cf-6d8d-4f58-b096-3c8ddc1070aa" providerId="ADAL" clId="{A798F3DB-9293-48F1-8A7E-524D16FA552E}" dt="2024-02-26T23:20:46.107" v="5080"/>
      <pc:docMkLst>
        <pc:docMk/>
      </pc:docMkLst>
      <pc:sldChg chg="modSp mod replTag delTag">
        <pc:chgData name="Stringfellow, Kina F. DPI" userId="002858cf-6d8d-4f58-b096-3c8ddc1070aa" providerId="ADAL" clId="{A798F3DB-9293-48F1-8A7E-524D16FA552E}" dt="2024-02-26T23:06:19.073" v="4731"/>
        <pc:sldMkLst>
          <pc:docMk/>
          <pc:sldMk cId="0" sldId="256"/>
        </pc:sldMkLst>
        <pc:spChg chg="mod">
          <ac:chgData name="Stringfellow, Kina F. DPI" userId="002858cf-6d8d-4f58-b096-3c8ddc1070aa" providerId="ADAL" clId="{A798F3DB-9293-48F1-8A7E-524D16FA552E}" dt="2024-02-21T15:41:10.288" v="4" actId="33553"/>
          <ac:spMkLst>
            <pc:docMk/>
            <pc:sldMk cId="0" sldId="256"/>
            <ac:spMk id="32" creationId="{00000000-0000-0000-0000-000000000000}"/>
          </ac:spMkLst>
        </pc:spChg>
      </pc:sldChg>
      <pc:sldChg chg="modSp mod replTag delTag">
        <pc:chgData name="Stringfellow, Kina F. DPI" userId="002858cf-6d8d-4f58-b096-3c8ddc1070aa" providerId="ADAL" clId="{A798F3DB-9293-48F1-8A7E-524D16FA552E}" dt="2024-02-26T23:06:26.597" v="4736" actId="1076"/>
        <pc:sldMkLst>
          <pc:docMk/>
          <pc:sldMk cId="0" sldId="257"/>
        </pc:sldMkLst>
        <pc:spChg chg="mod">
          <ac:chgData name="Stringfellow, Kina F. DPI" userId="002858cf-6d8d-4f58-b096-3c8ddc1070aa" providerId="ADAL" clId="{A798F3DB-9293-48F1-8A7E-524D16FA552E}" dt="2024-02-26T23:06:26.597" v="4736" actId="1076"/>
          <ac:spMkLst>
            <pc:docMk/>
            <pc:sldMk cId="0" sldId="257"/>
            <ac:spMk id="39" creationId="{00000000-0000-0000-0000-000000000000}"/>
          </ac:spMkLst>
        </pc:spChg>
      </pc:sldChg>
      <pc:sldChg chg="modSp mod replTag delTag">
        <pc:chgData name="Stringfellow, Kina F. DPI" userId="002858cf-6d8d-4f58-b096-3c8ddc1070aa" providerId="ADAL" clId="{A798F3DB-9293-48F1-8A7E-524D16FA552E}" dt="2024-02-26T23:06:47.870" v="4741" actId="948"/>
        <pc:sldMkLst>
          <pc:docMk/>
          <pc:sldMk cId="0" sldId="258"/>
        </pc:sldMkLst>
        <pc:spChg chg="mod">
          <ac:chgData name="Stringfellow, Kina F. DPI" userId="002858cf-6d8d-4f58-b096-3c8ddc1070aa" providerId="ADAL" clId="{A798F3DB-9293-48F1-8A7E-524D16FA552E}" dt="2024-02-26T23:06:47.870" v="4741" actId="948"/>
          <ac:spMkLst>
            <pc:docMk/>
            <pc:sldMk cId="0" sldId="258"/>
            <ac:spMk id="45" creationId="{00000000-0000-0000-0000-000000000000}"/>
          </ac:spMkLst>
        </pc:spChg>
      </pc:sldChg>
      <pc:sldChg chg="modSp mod replTag delTag">
        <pc:chgData name="Stringfellow, Kina F. DPI" userId="002858cf-6d8d-4f58-b096-3c8ddc1070aa" providerId="ADAL" clId="{A798F3DB-9293-48F1-8A7E-524D16FA552E}" dt="2024-02-26T23:07:00.277" v="4746" actId="1076"/>
        <pc:sldMkLst>
          <pc:docMk/>
          <pc:sldMk cId="0" sldId="259"/>
        </pc:sldMkLst>
        <pc:spChg chg="mod">
          <ac:chgData name="Stringfellow, Kina F. DPI" userId="002858cf-6d8d-4f58-b096-3c8ddc1070aa" providerId="ADAL" clId="{A798F3DB-9293-48F1-8A7E-524D16FA552E}" dt="2024-02-21T15:43:20.699" v="62" actId="20577"/>
          <ac:spMkLst>
            <pc:docMk/>
            <pc:sldMk cId="0" sldId="259"/>
            <ac:spMk id="50" creationId="{00000000-0000-0000-0000-000000000000}"/>
          </ac:spMkLst>
        </pc:spChg>
        <pc:spChg chg="mod">
          <ac:chgData name="Stringfellow, Kina F. DPI" userId="002858cf-6d8d-4f58-b096-3c8ddc1070aa" providerId="ADAL" clId="{A798F3DB-9293-48F1-8A7E-524D16FA552E}" dt="2024-02-26T23:07:00.277" v="4746" actId="1076"/>
          <ac:spMkLst>
            <pc:docMk/>
            <pc:sldMk cId="0" sldId="259"/>
            <ac:spMk id="51" creationId="{00000000-0000-0000-0000-000000000000}"/>
          </ac:spMkLst>
        </pc:spChg>
      </pc:sldChg>
      <pc:sldChg chg="modSp mod replTag delTag">
        <pc:chgData name="Stringfellow, Kina F. DPI" userId="002858cf-6d8d-4f58-b096-3c8ddc1070aa" providerId="ADAL" clId="{A798F3DB-9293-48F1-8A7E-524D16FA552E}" dt="2024-02-26T23:07:01.796" v="4748"/>
        <pc:sldMkLst>
          <pc:docMk/>
          <pc:sldMk cId="0" sldId="260"/>
        </pc:sldMkLst>
        <pc:spChg chg="mod">
          <ac:chgData name="Stringfellow, Kina F. DPI" userId="002858cf-6d8d-4f58-b096-3c8ddc1070aa" providerId="ADAL" clId="{A798F3DB-9293-48F1-8A7E-524D16FA552E}" dt="2024-02-21T15:43:32.565" v="67" actId="20577"/>
          <ac:spMkLst>
            <pc:docMk/>
            <pc:sldMk cId="0" sldId="260"/>
            <ac:spMk id="56" creationId="{00000000-0000-0000-0000-000000000000}"/>
          </ac:spMkLst>
        </pc:spChg>
        <pc:spChg chg="mod">
          <ac:chgData name="Stringfellow, Kina F. DPI" userId="002858cf-6d8d-4f58-b096-3c8ddc1070aa" providerId="ADAL" clId="{A798F3DB-9293-48F1-8A7E-524D16FA552E}" dt="2024-02-21T15:59:29.986" v="1733" actId="12"/>
          <ac:spMkLst>
            <pc:docMk/>
            <pc:sldMk cId="0" sldId="260"/>
            <ac:spMk id="57" creationId="{00000000-0000-0000-0000-000000000000}"/>
          </ac:spMkLst>
        </pc:spChg>
      </pc:sldChg>
      <pc:sldChg chg="modSp mod replTag delTag">
        <pc:chgData name="Stringfellow, Kina F. DPI" userId="002858cf-6d8d-4f58-b096-3c8ddc1070aa" providerId="ADAL" clId="{A798F3DB-9293-48F1-8A7E-524D16FA552E}" dt="2024-02-26T23:07:21.465" v="4750"/>
        <pc:sldMkLst>
          <pc:docMk/>
          <pc:sldMk cId="0" sldId="261"/>
        </pc:sldMkLst>
        <pc:spChg chg="mod">
          <ac:chgData name="Stringfellow, Kina F. DPI" userId="002858cf-6d8d-4f58-b096-3c8ddc1070aa" providerId="ADAL" clId="{A798F3DB-9293-48F1-8A7E-524D16FA552E}" dt="2024-02-21T15:44:48.059" v="105" actId="255"/>
          <ac:spMkLst>
            <pc:docMk/>
            <pc:sldMk cId="0" sldId="261"/>
            <ac:spMk id="62" creationId="{00000000-0000-0000-0000-000000000000}"/>
          </ac:spMkLst>
        </pc:spChg>
        <pc:spChg chg="mod">
          <ac:chgData name="Stringfellow, Kina F. DPI" userId="002858cf-6d8d-4f58-b096-3c8ddc1070aa" providerId="ADAL" clId="{A798F3DB-9293-48F1-8A7E-524D16FA552E}" dt="2024-02-21T15:47:10.564" v="175" actId="20577"/>
          <ac:spMkLst>
            <pc:docMk/>
            <pc:sldMk cId="0" sldId="261"/>
            <ac:spMk id="63" creationId="{00000000-0000-0000-0000-000000000000}"/>
          </ac:spMkLst>
        </pc:spChg>
      </pc:sldChg>
      <pc:sldChg chg="modSp mod replTag delTag">
        <pc:chgData name="Stringfellow, Kina F. DPI" userId="002858cf-6d8d-4f58-b096-3c8ddc1070aa" providerId="ADAL" clId="{A798F3DB-9293-48F1-8A7E-524D16FA552E}" dt="2024-02-26T23:07:32.961" v="4756" actId="14100"/>
        <pc:sldMkLst>
          <pc:docMk/>
          <pc:sldMk cId="0" sldId="262"/>
        </pc:sldMkLst>
        <pc:spChg chg="mod">
          <ac:chgData name="Stringfellow, Kina F. DPI" userId="002858cf-6d8d-4f58-b096-3c8ddc1070aa" providerId="ADAL" clId="{A798F3DB-9293-48F1-8A7E-524D16FA552E}" dt="2024-02-21T15:44:58.061" v="111" actId="20577"/>
          <ac:spMkLst>
            <pc:docMk/>
            <pc:sldMk cId="0" sldId="262"/>
            <ac:spMk id="68" creationId="{00000000-0000-0000-0000-000000000000}"/>
          </ac:spMkLst>
        </pc:spChg>
        <pc:spChg chg="mod">
          <ac:chgData name="Stringfellow, Kina F. DPI" userId="002858cf-6d8d-4f58-b096-3c8ddc1070aa" providerId="ADAL" clId="{A798F3DB-9293-48F1-8A7E-524D16FA552E}" dt="2024-02-26T23:07:32.961" v="4756" actId="14100"/>
          <ac:spMkLst>
            <pc:docMk/>
            <pc:sldMk cId="0" sldId="262"/>
            <ac:spMk id="69" creationId="{00000000-0000-0000-0000-000000000000}"/>
          </ac:spMkLst>
        </pc:spChg>
      </pc:sldChg>
      <pc:sldChg chg="modSp mod replTag delTag">
        <pc:chgData name="Stringfellow, Kina F. DPI" userId="002858cf-6d8d-4f58-b096-3c8ddc1070aa" providerId="ADAL" clId="{A798F3DB-9293-48F1-8A7E-524D16FA552E}" dt="2024-02-26T23:07:34.356" v="4758"/>
        <pc:sldMkLst>
          <pc:docMk/>
          <pc:sldMk cId="0" sldId="263"/>
        </pc:sldMkLst>
        <pc:spChg chg="mod">
          <ac:chgData name="Stringfellow, Kina F. DPI" userId="002858cf-6d8d-4f58-b096-3c8ddc1070aa" providerId="ADAL" clId="{A798F3DB-9293-48F1-8A7E-524D16FA552E}" dt="2024-02-21T15:45:05.318" v="117" actId="20577"/>
          <ac:spMkLst>
            <pc:docMk/>
            <pc:sldMk cId="0" sldId="263"/>
            <ac:spMk id="74" creationId="{00000000-0000-0000-0000-000000000000}"/>
          </ac:spMkLst>
        </pc:spChg>
        <pc:spChg chg="mod">
          <ac:chgData name="Stringfellow, Kina F. DPI" userId="002858cf-6d8d-4f58-b096-3c8ddc1070aa" providerId="ADAL" clId="{A798F3DB-9293-48F1-8A7E-524D16FA552E}" dt="2024-02-21T15:58:34.739" v="1716" actId="12"/>
          <ac:spMkLst>
            <pc:docMk/>
            <pc:sldMk cId="0" sldId="263"/>
            <ac:spMk id="75" creationId="{00000000-0000-0000-0000-000000000000}"/>
          </ac:spMkLst>
        </pc:spChg>
        <pc:picChg chg="mod">
          <ac:chgData name="Stringfellow, Kina F. DPI" userId="002858cf-6d8d-4f58-b096-3c8ddc1070aa" providerId="ADAL" clId="{A798F3DB-9293-48F1-8A7E-524D16FA552E}" dt="2024-02-21T15:48:12.981" v="342" actId="962"/>
          <ac:picMkLst>
            <pc:docMk/>
            <pc:sldMk cId="0" sldId="263"/>
            <ac:picMk id="76" creationId="{00000000-0000-0000-0000-000000000000}"/>
          </ac:picMkLst>
        </pc:picChg>
      </pc:sldChg>
      <pc:sldChg chg="modSp mod replTag delTag">
        <pc:chgData name="Stringfellow, Kina F. DPI" userId="002858cf-6d8d-4f58-b096-3c8ddc1070aa" providerId="ADAL" clId="{A798F3DB-9293-48F1-8A7E-524D16FA552E}" dt="2024-02-26T23:07:39.234" v="4760"/>
        <pc:sldMkLst>
          <pc:docMk/>
          <pc:sldMk cId="0" sldId="264"/>
        </pc:sldMkLst>
        <pc:spChg chg="mod">
          <ac:chgData name="Stringfellow, Kina F. DPI" userId="002858cf-6d8d-4f58-b096-3c8ddc1070aa" providerId="ADAL" clId="{A798F3DB-9293-48F1-8A7E-524D16FA552E}" dt="2024-02-21T15:45:12.324" v="121" actId="20577"/>
          <ac:spMkLst>
            <pc:docMk/>
            <pc:sldMk cId="0" sldId="264"/>
            <ac:spMk id="81" creationId="{00000000-0000-0000-0000-000000000000}"/>
          </ac:spMkLst>
        </pc:spChg>
        <pc:spChg chg="mod">
          <ac:chgData name="Stringfellow, Kina F. DPI" userId="002858cf-6d8d-4f58-b096-3c8ddc1070aa" providerId="ADAL" clId="{A798F3DB-9293-48F1-8A7E-524D16FA552E}" dt="2024-02-21T15:58:06.605" v="1709" actId="12"/>
          <ac:spMkLst>
            <pc:docMk/>
            <pc:sldMk cId="0" sldId="264"/>
            <ac:spMk id="82" creationId="{00000000-0000-0000-0000-000000000000}"/>
          </ac:spMkLst>
        </pc:spChg>
        <pc:picChg chg="mod">
          <ac:chgData name="Stringfellow, Kina F. DPI" userId="002858cf-6d8d-4f58-b096-3c8ddc1070aa" providerId="ADAL" clId="{A798F3DB-9293-48F1-8A7E-524D16FA552E}" dt="2024-02-21T15:49:44.868" v="545" actId="962"/>
          <ac:picMkLst>
            <pc:docMk/>
            <pc:sldMk cId="0" sldId="264"/>
            <ac:picMk id="83" creationId="{00000000-0000-0000-0000-000000000000}"/>
          </ac:picMkLst>
        </pc:picChg>
      </pc:sldChg>
      <pc:sldChg chg="modSp mod replTag delTag">
        <pc:chgData name="Stringfellow, Kina F. DPI" userId="002858cf-6d8d-4f58-b096-3c8ddc1070aa" providerId="ADAL" clId="{A798F3DB-9293-48F1-8A7E-524D16FA552E}" dt="2024-02-26T23:07:40.382" v="4762"/>
        <pc:sldMkLst>
          <pc:docMk/>
          <pc:sldMk cId="0" sldId="265"/>
        </pc:sldMkLst>
        <pc:spChg chg="mod">
          <ac:chgData name="Stringfellow, Kina F. DPI" userId="002858cf-6d8d-4f58-b096-3c8ddc1070aa" providerId="ADAL" clId="{A798F3DB-9293-48F1-8A7E-524D16FA552E}" dt="2024-02-21T15:45:19.449" v="127" actId="20577"/>
          <ac:spMkLst>
            <pc:docMk/>
            <pc:sldMk cId="0" sldId="265"/>
            <ac:spMk id="88" creationId="{00000000-0000-0000-0000-000000000000}"/>
          </ac:spMkLst>
        </pc:spChg>
        <pc:spChg chg="mod">
          <ac:chgData name="Stringfellow, Kina F. DPI" userId="002858cf-6d8d-4f58-b096-3c8ddc1070aa" providerId="ADAL" clId="{A798F3DB-9293-48F1-8A7E-524D16FA552E}" dt="2024-02-21T15:57:53.433" v="1702" actId="12"/>
          <ac:spMkLst>
            <pc:docMk/>
            <pc:sldMk cId="0" sldId="265"/>
            <ac:spMk id="89" creationId="{00000000-0000-0000-0000-000000000000}"/>
          </ac:spMkLst>
        </pc:spChg>
        <pc:picChg chg="mod">
          <ac:chgData name="Stringfellow, Kina F. DPI" userId="002858cf-6d8d-4f58-b096-3c8ddc1070aa" providerId="ADAL" clId="{A798F3DB-9293-48F1-8A7E-524D16FA552E}" dt="2024-02-21T15:51:01.418" v="753" actId="962"/>
          <ac:picMkLst>
            <pc:docMk/>
            <pc:sldMk cId="0" sldId="265"/>
            <ac:picMk id="90" creationId="{00000000-0000-0000-0000-000000000000}"/>
          </ac:picMkLst>
        </pc:picChg>
      </pc:sldChg>
      <pc:sldChg chg="modSp mod replTag delTag">
        <pc:chgData name="Stringfellow, Kina F. DPI" userId="002858cf-6d8d-4f58-b096-3c8ddc1070aa" providerId="ADAL" clId="{A798F3DB-9293-48F1-8A7E-524D16FA552E}" dt="2024-02-26T23:09:44.262" v="4800"/>
        <pc:sldMkLst>
          <pc:docMk/>
          <pc:sldMk cId="0" sldId="266"/>
        </pc:sldMkLst>
        <pc:spChg chg="mod">
          <ac:chgData name="Stringfellow, Kina F. DPI" userId="002858cf-6d8d-4f58-b096-3c8ddc1070aa" providerId="ADAL" clId="{A798F3DB-9293-48F1-8A7E-524D16FA552E}" dt="2024-02-21T15:45:26.553" v="135" actId="20577"/>
          <ac:spMkLst>
            <pc:docMk/>
            <pc:sldMk cId="0" sldId="266"/>
            <ac:spMk id="95" creationId="{00000000-0000-0000-0000-000000000000}"/>
          </ac:spMkLst>
        </pc:spChg>
        <pc:spChg chg="mod">
          <ac:chgData name="Stringfellow, Kina F. DPI" userId="002858cf-6d8d-4f58-b096-3c8ddc1070aa" providerId="ADAL" clId="{A798F3DB-9293-48F1-8A7E-524D16FA552E}" dt="2024-02-26T23:07:54.976" v="4771" actId="12"/>
          <ac:spMkLst>
            <pc:docMk/>
            <pc:sldMk cId="0" sldId="266"/>
            <ac:spMk id="96" creationId="{00000000-0000-0000-0000-000000000000}"/>
          </ac:spMkLst>
        </pc:spChg>
        <pc:picChg chg="mod">
          <ac:chgData name="Stringfellow, Kina F. DPI" userId="002858cf-6d8d-4f58-b096-3c8ddc1070aa" providerId="ADAL" clId="{A798F3DB-9293-48F1-8A7E-524D16FA552E}" dt="2024-02-21T15:54:15.480" v="1633" actId="962"/>
          <ac:picMkLst>
            <pc:docMk/>
            <pc:sldMk cId="0" sldId="266"/>
            <ac:picMk id="97" creationId="{00000000-0000-0000-0000-000000000000}"/>
          </ac:picMkLst>
        </pc:picChg>
      </pc:sldChg>
      <pc:sldChg chg="modSp mod replTag delTag delCm modCm">
        <pc:chgData name="Stringfellow, Kina F. DPI" userId="002858cf-6d8d-4f58-b096-3c8ddc1070aa" providerId="ADAL" clId="{A798F3DB-9293-48F1-8A7E-524D16FA552E}" dt="2024-02-26T23:14:37.872" v="4961" actId="6549"/>
        <pc:sldMkLst>
          <pc:docMk/>
          <pc:sldMk cId="0" sldId="267"/>
        </pc:sldMkLst>
        <pc:spChg chg="mod">
          <ac:chgData name="Stringfellow, Kina F. DPI" userId="002858cf-6d8d-4f58-b096-3c8ddc1070aa" providerId="ADAL" clId="{A798F3DB-9293-48F1-8A7E-524D16FA552E}" dt="2024-02-26T23:13:49.998" v="4906" actId="20577"/>
          <ac:spMkLst>
            <pc:docMk/>
            <pc:sldMk cId="0" sldId="267"/>
            <ac:spMk id="102" creationId="{00000000-0000-0000-0000-000000000000}"/>
          </ac:spMkLst>
        </pc:spChg>
        <pc:spChg chg="mod">
          <ac:chgData name="Stringfellow, Kina F. DPI" userId="002858cf-6d8d-4f58-b096-3c8ddc1070aa" providerId="ADAL" clId="{A798F3DB-9293-48F1-8A7E-524D16FA552E}" dt="2024-02-26T23:14:37.872" v="4961" actId="6549"/>
          <ac:spMkLst>
            <pc:docMk/>
            <pc:sldMk cId="0" sldId="267"/>
            <ac:spMk id="103" creationId="{00000000-0000-0000-0000-000000000000}"/>
          </ac:spMkLst>
        </pc:spChg>
        <pc:extLst>
          <p:ext xmlns:p="http://schemas.openxmlformats.org/presentationml/2006/main" uri="{D6D511B9-2390-475A-947B-AFAB55BFBCF1}">
            <pc226:cmChg xmlns:pc226="http://schemas.microsoft.com/office/powerpoint/2022/06/main/command" chg="del mod">
              <pc226:chgData name="Stringfellow, Kina F. DPI" userId="002858cf-6d8d-4f58-b096-3c8ddc1070aa" providerId="ADAL" clId="{A798F3DB-9293-48F1-8A7E-524D16FA552E}" dt="2024-02-26T23:13:55.872" v="4907"/>
              <pc2:cmMkLst xmlns:pc2="http://schemas.microsoft.com/office/powerpoint/2019/9/main/command">
                <pc:docMk/>
                <pc:sldMk cId="0" sldId="267"/>
                <pc2:cmMk id="{841E54EF-D368-479C-A1BB-11156A3276F0}"/>
              </pc2:cmMkLst>
            </pc226:cmChg>
          </p:ext>
        </pc:extLst>
      </pc:sldChg>
      <pc:sldChg chg="modSp mod replTag delTag">
        <pc:chgData name="Stringfellow, Kina F. DPI" userId="002858cf-6d8d-4f58-b096-3c8ddc1070aa" providerId="ADAL" clId="{A798F3DB-9293-48F1-8A7E-524D16FA552E}" dt="2024-02-26T23:15:06.231" v="4965"/>
        <pc:sldMkLst>
          <pc:docMk/>
          <pc:sldMk cId="0" sldId="268"/>
        </pc:sldMkLst>
        <pc:spChg chg="mod">
          <ac:chgData name="Stringfellow, Kina F. DPI" userId="002858cf-6d8d-4f58-b096-3c8ddc1070aa" providerId="ADAL" clId="{A798F3DB-9293-48F1-8A7E-524D16FA552E}" dt="2024-02-21T15:45:39.484" v="150" actId="20577"/>
          <ac:spMkLst>
            <pc:docMk/>
            <pc:sldMk cId="0" sldId="268"/>
            <ac:spMk id="108" creationId="{00000000-0000-0000-0000-000000000000}"/>
          </ac:spMkLst>
        </pc:spChg>
        <pc:spChg chg="mod">
          <ac:chgData name="Stringfellow, Kina F. DPI" userId="002858cf-6d8d-4f58-b096-3c8ddc1070aa" providerId="ADAL" clId="{A798F3DB-9293-48F1-8A7E-524D16FA552E}" dt="2024-02-21T15:55:16.078" v="1657" actId="113"/>
          <ac:spMkLst>
            <pc:docMk/>
            <pc:sldMk cId="0" sldId="268"/>
            <ac:spMk id="109" creationId="{00000000-0000-0000-0000-000000000000}"/>
          </ac:spMkLst>
        </pc:spChg>
      </pc:sldChg>
      <pc:sldChg chg="modSp mod replTag delTag">
        <pc:chgData name="Stringfellow, Kina F. DPI" userId="002858cf-6d8d-4f58-b096-3c8ddc1070aa" providerId="ADAL" clId="{A798F3DB-9293-48F1-8A7E-524D16FA552E}" dt="2024-02-26T23:15:25.126" v="4971" actId="14100"/>
        <pc:sldMkLst>
          <pc:docMk/>
          <pc:sldMk cId="0" sldId="269"/>
        </pc:sldMkLst>
        <pc:spChg chg="mod">
          <ac:chgData name="Stringfellow, Kina F. DPI" userId="002858cf-6d8d-4f58-b096-3c8ddc1070aa" providerId="ADAL" clId="{A798F3DB-9293-48F1-8A7E-524D16FA552E}" dt="2024-02-26T23:15:25.126" v="4971" actId="14100"/>
          <ac:spMkLst>
            <pc:docMk/>
            <pc:sldMk cId="0" sldId="269"/>
            <ac:spMk id="115" creationId="{00000000-0000-0000-0000-000000000000}"/>
          </ac:spMkLst>
        </pc:spChg>
      </pc:sldChg>
      <pc:sldChg chg="modSp mod replTag delTag">
        <pc:chgData name="Stringfellow, Kina F. DPI" userId="002858cf-6d8d-4f58-b096-3c8ddc1070aa" providerId="ADAL" clId="{A798F3DB-9293-48F1-8A7E-524D16FA552E}" dt="2024-02-26T23:15:29.414" v="4975"/>
        <pc:sldMkLst>
          <pc:docMk/>
          <pc:sldMk cId="0" sldId="270"/>
        </pc:sldMkLst>
        <pc:spChg chg="mod">
          <ac:chgData name="Stringfellow, Kina F. DPI" userId="002858cf-6d8d-4f58-b096-3c8ddc1070aa" providerId="ADAL" clId="{A798F3DB-9293-48F1-8A7E-524D16FA552E}" dt="2024-02-21T16:12:18.575" v="1784" actId="14100"/>
          <ac:spMkLst>
            <pc:docMk/>
            <pc:sldMk cId="0" sldId="270"/>
            <ac:spMk id="121" creationId="{00000000-0000-0000-0000-000000000000}"/>
          </ac:spMkLst>
        </pc:spChg>
      </pc:sldChg>
      <pc:sldChg chg="modSp mod replTag delTag">
        <pc:chgData name="Stringfellow, Kina F. DPI" userId="002858cf-6d8d-4f58-b096-3c8ddc1070aa" providerId="ADAL" clId="{A798F3DB-9293-48F1-8A7E-524D16FA552E}" dt="2024-02-26T23:15:31.710" v="4977"/>
        <pc:sldMkLst>
          <pc:docMk/>
          <pc:sldMk cId="0" sldId="271"/>
        </pc:sldMkLst>
        <pc:spChg chg="mod">
          <ac:chgData name="Stringfellow, Kina F. DPI" userId="002858cf-6d8d-4f58-b096-3c8ddc1070aa" providerId="ADAL" clId="{A798F3DB-9293-48F1-8A7E-524D16FA552E}" dt="2024-02-21T17:25:51.470" v="4593" actId="114"/>
          <ac:spMkLst>
            <pc:docMk/>
            <pc:sldMk cId="0" sldId="271"/>
            <ac:spMk id="126" creationId="{00000000-0000-0000-0000-000000000000}"/>
          </ac:spMkLst>
        </pc:spChg>
        <pc:spChg chg="mod">
          <ac:chgData name="Stringfellow, Kina F. DPI" userId="002858cf-6d8d-4f58-b096-3c8ddc1070aa" providerId="ADAL" clId="{A798F3DB-9293-48F1-8A7E-524D16FA552E}" dt="2024-02-21T16:12:47.498" v="1791" actId="948"/>
          <ac:spMkLst>
            <pc:docMk/>
            <pc:sldMk cId="0" sldId="271"/>
            <ac:spMk id="127" creationId="{00000000-0000-0000-0000-000000000000}"/>
          </ac:spMkLst>
        </pc:spChg>
      </pc:sldChg>
      <pc:sldChg chg="modSp mod replTag delTag">
        <pc:chgData name="Stringfellow, Kina F. DPI" userId="002858cf-6d8d-4f58-b096-3c8ddc1070aa" providerId="ADAL" clId="{A798F3DB-9293-48F1-8A7E-524D16FA552E}" dt="2024-02-26T23:15:32.474" v="4979"/>
        <pc:sldMkLst>
          <pc:docMk/>
          <pc:sldMk cId="0" sldId="272"/>
        </pc:sldMkLst>
        <pc:spChg chg="mod">
          <ac:chgData name="Stringfellow, Kina F. DPI" userId="002858cf-6d8d-4f58-b096-3c8ddc1070aa" providerId="ADAL" clId="{A798F3DB-9293-48F1-8A7E-524D16FA552E}" dt="2024-02-21T17:25:57.828" v="4599" actId="20577"/>
          <ac:spMkLst>
            <pc:docMk/>
            <pc:sldMk cId="0" sldId="272"/>
            <ac:spMk id="132" creationId="{00000000-0000-0000-0000-000000000000}"/>
          </ac:spMkLst>
        </pc:spChg>
        <pc:spChg chg="mod">
          <ac:chgData name="Stringfellow, Kina F. DPI" userId="002858cf-6d8d-4f58-b096-3c8ddc1070aa" providerId="ADAL" clId="{A798F3DB-9293-48F1-8A7E-524D16FA552E}" dt="2024-02-21T16:13:55.814" v="1805" actId="15"/>
          <ac:spMkLst>
            <pc:docMk/>
            <pc:sldMk cId="0" sldId="272"/>
            <ac:spMk id="133" creationId="{00000000-0000-0000-0000-000000000000}"/>
          </ac:spMkLst>
        </pc:spChg>
      </pc:sldChg>
      <pc:sldChg chg="modSp mod replTag delTag">
        <pc:chgData name="Stringfellow, Kina F. DPI" userId="002858cf-6d8d-4f58-b096-3c8ddc1070aa" providerId="ADAL" clId="{A798F3DB-9293-48F1-8A7E-524D16FA552E}" dt="2024-02-26T23:15:54.208" v="4993" actId="255"/>
        <pc:sldMkLst>
          <pc:docMk/>
          <pc:sldMk cId="0" sldId="273"/>
        </pc:sldMkLst>
        <pc:spChg chg="mod">
          <ac:chgData name="Stringfellow, Kina F. DPI" userId="002858cf-6d8d-4f58-b096-3c8ddc1070aa" providerId="ADAL" clId="{A798F3DB-9293-48F1-8A7E-524D16FA552E}" dt="2024-02-21T17:26:02.070" v="4605" actId="20577"/>
          <ac:spMkLst>
            <pc:docMk/>
            <pc:sldMk cId="0" sldId="273"/>
            <ac:spMk id="138" creationId="{00000000-0000-0000-0000-000000000000}"/>
          </ac:spMkLst>
        </pc:spChg>
        <pc:spChg chg="mod">
          <ac:chgData name="Stringfellow, Kina F. DPI" userId="002858cf-6d8d-4f58-b096-3c8ddc1070aa" providerId="ADAL" clId="{A798F3DB-9293-48F1-8A7E-524D16FA552E}" dt="2024-02-26T23:15:54.208" v="4993" actId="255"/>
          <ac:spMkLst>
            <pc:docMk/>
            <pc:sldMk cId="0" sldId="273"/>
            <ac:spMk id="139" creationId="{00000000-0000-0000-0000-000000000000}"/>
          </ac:spMkLst>
        </pc:spChg>
      </pc:sldChg>
      <pc:sldChg chg="modSp mod replTag delTag">
        <pc:chgData name="Stringfellow, Kina F. DPI" userId="002858cf-6d8d-4f58-b096-3c8ddc1070aa" providerId="ADAL" clId="{A798F3DB-9293-48F1-8A7E-524D16FA552E}" dt="2024-02-26T23:15:56.297" v="4995"/>
        <pc:sldMkLst>
          <pc:docMk/>
          <pc:sldMk cId="0" sldId="274"/>
        </pc:sldMkLst>
        <pc:spChg chg="mod">
          <ac:chgData name="Stringfellow, Kina F. DPI" userId="002858cf-6d8d-4f58-b096-3c8ddc1070aa" providerId="ADAL" clId="{A798F3DB-9293-48F1-8A7E-524D16FA552E}" dt="2024-02-21T17:26:08.246" v="4613" actId="20577"/>
          <ac:spMkLst>
            <pc:docMk/>
            <pc:sldMk cId="0" sldId="274"/>
            <ac:spMk id="144" creationId="{00000000-0000-0000-0000-000000000000}"/>
          </ac:spMkLst>
        </pc:spChg>
        <pc:spChg chg="mod">
          <ac:chgData name="Stringfellow, Kina F. DPI" userId="002858cf-6d8d-4f58-b096-3c8ddc1070aa" providerId="ADAL" clId="{A798F3DB-9293-48F1-8A7E-524D16FA552E}" dt="2024-02-21T16:24:33.907" v="1837" actId="6549"/>
          <ac:spMkLst>
            <pc:docMk/>
            <pc:sldMk cId="0" sldId="274"/>
            <ac:spMk id="145" creationId="{00000000-0000-0000-0000-000000000000}"/>
          </ac:spMkLst>
        </pc:spChg>
      </pc:sldChg>
      <pc:sldChg chg="modSp mod replTag delTag">
        <pc:chgData name="Stringfellow, Kina F. DPI" userId="002858cf-6d8d-4f58-b096-3c8ddc1070aa" providerId="ADAL" clId="{A798F3DB-9293-48F1-8A7E-524D16FA552E}" dt="2024-02-26T23:16:10.517" v="5005"/>
        <pc:sldMkLst>
          <pc:docMk/>
          <pc:sldMk cId="0" sldId="275"/>
        </pc:sldMkLst>
        <pc:spChg chg="mod">
          <ac:chgData name="Stringfellow, Kina F. DPI" userId="002858cf-6d8d-4f58-b096-3c8ddc1070aa" providerId="ADAL" clId="{A798F3DB-9293-48F1-8A7E-524D16FA552E}" dt="2024-02-21T17:26:18.836" v="4627" actId="20577"/>
          <ac:spMkLst>
            <pc:docMk/>
            <pc:sldMk cId="0" sldId="275"/>
            <ac:spMk id="150" creationId="{00000000-0000-0000-0000-000000000000}"/>
          </ac:spMkLst>
        </pc:spChg>
        <pc:spChg chg="mod">
          <ac:chgData name="Stringfellow, Kina F. DPI" userId="002858cf-6d8d-4f58-b096-3c8ddc1070aa" providerId="ADAL" clId="{A798F3DB-9293-48F1-8A7E-524D16FA552E}" dt="2024-02-26T23:15:46.166" v="4988" actId="113"/>
          <ac:spMkLst>
            <pc:docMk/>
            <pc:sldMk cId="0" sldId="275"/>
            <ac:spMk id="151" creationId="{00000000-0000-0000-0000-000000000000}"/>
          </ac:spMkLst>
        </pc:spChg>
      </pc:sldChg>
      <pc:sldChg chg="modSp mod replTag delTag">
        <pc:chgData name="Stringfellow, Kina F. DPI" userId="002858cf-6d8d-4f58-b096-3c8ddc1070aa" providerId="ADAL" clId="{A798F3DB-9293-48F1-8A7E-524D16FA552E}" dt="2024-02-26T23:16:07.812" v="5001" actId="113"/>
        <pc:sldMkLst>
          <pc:docMk/>
          <pc:sldMk cId="0" sldId="276"/>
        </pc:sldMkLst>
        <pc:spChg chg="mod">
          <ac:chgData name="Stringfellow, Kina F. DPI" userId="002858cf-6d8d-4f58-b096-3c8ddc1070aa" providerId="ADAL" clId="{A798F3DB-9293-48F1-8A7E-524D16FA552E}" dt="2024-02-21T17:26:24.132" v="4633" actId="20577"/>
          <ac:spMkLst>
            <pc:docMk/>
            <pc:sldMk cId="0" sldId="276"/>
            <ac:spMk id="157" creationId="{00000000-0000-0000-0000-000000000000}"/>
          </ac:spMkLst>
        </pc:spChg>
        <pc:spChg chg="mod">
          <ac:chgData name="Stringfellow, Kina F. DPI" userId="002858cf-6d8d-4f58-b096-3c8ddc1070aa" providerId="ADAL" clId="{A798F3DB-9293-48F1-8A7E-524D16FA552E}" dt="2024-02-26T23:16:07.812" v="5001" actId="113"/>
          <ac:spMkLst>
            <pc:docMk/>
            <pc:sldMk cId="0" sldId="276"/>
            <ac:spMk id="158" creationId="{00000000-0000-0000-0000-000000000000}"/>
          </ac:spMkLst>
        </pc:spChg>
      </pc:sldChg>
      <pc:sldChg chg="modSp mod replTag delTag">
        <pc:chgData name="Stringfellow, Kina F. DPI" userId="002858cf-6d8d-4f58-b096-3c8ddc1070aa" providerId="ADAL" clId="{A798F3DB-9293-48F1-8A7E-524D16FA552E}" dt="2024-02-26T23:16:12.800" v="5007"/>
        <pc:sldMkLst>
          <pc:docMk/>
          <pc:sldMk cId="0" sldId="277"/>
        </pc:sldMkLst>
        <pc:spChg chg="mod">
          <ac:chgData name="Stringfellow, Kina F. DPI" userId="002858cf-6d8d-4f58-b096-3c8ddc1070aa" providerId="ADAL" clId="{A798F3DB-9293-48F1-8A7E-524D16FA552E}" dt="2024-02-21T17:26:29.259" v="4639" actId="20577"/>
          <ac:spMkLst>
            <pc:docMk/>
            <pc:sldMk cId="0" sldId="277"/>
            <ac:spMk id="163" creationId="{00000000-0000-0000-0000-000000000000}"/>
          </ac:spMkLst>
        </pc:spChg>
        <pc:spChg chg="mod">
          <ac:chgData name="Stringfellow, Kina F. DPI" userId="002858cf-6d8d-4f58-b096-3c8ddc1070aa" providerId="ADAL" clId="{A798F3DB-9293-48F1-8A7E-524D16FA552E}" dt="2024-02-21T16:28:33.607" v="1865" actId="113"/>
          <ac:spMkLst>
            <pc:docMk/>
            <pc:sldMk cId="0" sldId="277"/>
            <ac:spMk id="164" creationId="{00000000-0000-0000-0000-000000000000}"/>
          </ac:spMkLst>
        </pc:spChg>
      </pc:sldChg>
      <pc:sldChg chg="delSp modSp mod replTag delTag">
        <pc:chgData name="Stringfellow, Kina F. DPI" userId="002858cf-6d8d-4f58-b096-3c8ddc1070aa" providerId="ADAL" clId="{A798F3DB-9293-48F1-8A7E-524D16FA552E}" dt="2024-02-26T23:16:18.355" v="5009"/>
        <pc:sldMkLst>
          <pc:docMk/>
          <pc:sldMk cId="0" sldId="278"/>
        </pc:sldMkLst>
        <pc:spChg chg="mod">
          <ac:chgData name="Stringfellow, Kina F. DPI" userId="002858cf-6d8d-4f58-b096-3c8ddc1070aa" providerId="ADAL" clId="{A798F3DB-9293-48F1-8A7E-524D16FA552E}" dt="2024-02-21T17:26:34.482" v="4645" actId="20577"/>
          <ac:spMkLst>
            <pc:docMk/>
            <pc:sldMk cId="0" sldId="278"/>
            <ac:spMk id="169" creationId="{00000000-0000-0000-0000-000000000000}"/>
          </ac:spMkLst>
        </pc:spChg>
        <pc:spChg chg="mod">
          <ac:chgData name="Stringfellow, Kina F. DPI" userId="002858cf-6d8d-4f58-b096-3c8ddc1070aa" providerId="ADAL" clId="{A798F3DB-9293-48F1-8A7E-524D16FA552E}" dt="2024-02-21T16:48:42.177" v="1902" actId="20577"/>
          <ac:spMkLst>
            <pc:docMk/>
            <pc:sldMk cId="0" sldId="278"/>
            <ac:spMk id="170" creationId="{00000000-0000-0000-0000-000000000000}"/>
          </ac:spMkLst>
        </pc:spChg>
        <pc:spChg chg="mod">
          <ac:chgData name="Stringfellow, Kina F. DPI" userId="002858cf-6d8d-4f58-b096-3c8ddc1070aa" providerId="ADAL" clId="{A798F3DB-9293-48F1-8A7E-524D16FA552E}" dt="2024-02-21T17:25:00.413" v="4549" actId="962"/>
          <ac:spMkLst>
            <pc:docMk/>
            <pc:sldMk cId="0" sldId="278"/>
            <ac:spMk id="172" creationId="{00000000-0000-0000-0000-000000000000}"/>
          </ac:spMkLst>
        </pc:spChg>
        <pc:spChg chg="del mod">
          <ac:chgData name="Stringfellow, Kina F. DPI" userId="002858cf-6d8d-4f58-b096-3c8ddc1070aa" providerId="ADAL" clId="{A798F3DB-9293-48F1-8A7E-524D16FA552E}" dt="2024-02-21T16:29:26.909" v="1876" actId="478"/>
          <ac:spMkLst>
            <pc:docMk/>
            <pc:sldMk cId="0" sldId="278"/>
            <ac:spMk id="173" creationId="{00000000-0000-0000-0000-000000000000}"/>
          </ac:spMkLst>
        </pc:spChg>
        <pc:picChg chg="mod">
          <ac:chgData name="Stringfellow, Kina F. DPI" userId="002858cf-6d8d-4f58-b096-3c8ddc1070aa" providerId="ADAL" clId="{A798F3DB-9293-48F1-8A7E-524D16FA552E}" dt="2024-02-21T16:50:11.859" v="2510" actId="962"/>
          <ac:picMkLst>
            <pc:docMk/>
            <pc:sldMk cId="0" sldId="278"/>
            <ac:picMk id="171" creationId="{00000000-0000-0000-0000-000000000000}"/>
          </ac:picMkLst>
        </pc:picChg>
        <pc:picChg chg="mod ord">
          <ac:chgData name="Stringfellow, Kina F. DPI" userId="002858cf-6d8d-4f58-b096-3c8ddc1070aa" providerId="ADAL" clId="{A798F3DB-9293-48F1-8A7E-524D16FA552E}" dt="2024-02-21T17:25:24.838" v="4556" actId="13244"/>
          <ac:picMkLst>
            <pc:docMk/>
            <pc:sldMk cId="0" sldId="278"/>
            <ac:picMk id="174" creationId="{00000000-0000-0000-0000-000000000000}"/>
          </ac:picMkLst>
        </pc:picChg>
      </pc:sldChg>
      <pc:sldChg chg="modSp mod replTag delTag">
        <pc:chgData name="Stringfellow, Kina F. DPI" userId="002858cf-6d8d-4f58-b096-3c8ddc1070aa" providerId="ADAL" clId="{A798F3DB-9293-48F1-8A7E-524D16FA552E}" dt="2024-02-21T17:26:39.941" v="4651" actId="20577"/>
        <pc:sldMkLst>
          <pc:docMk/>
          <pc:sldMk cId="0" sldId="279"/>
        </pc:sldMkLst>
        <pc:spChg chg="mod">
          <ac:chgData name="Stringfellow, Kina F. DPI" userId="002858cf-6d8d-4f58-b096-3c8ddc1070aa" providerId="ADAL" clId="{A798F3DB-9293-48F1-8A7E-524D16FA552E}" dt="2024-02-21T17:26:39.941" v="4651" actId="20577"/>
          <ac:spMkLst>
            <pc:docMk/>
            <pc:sldMk cId="0" sldId="279"/>
            <ac:spMk id="179" creationId="{00000000-0000-0000-0000-000000000000}"/>
          </ac:spMkLst>
        </pc:spChg>
        <pc:spChg chg="mod">
          <ac:chgData name="Stringfellow, Kina F. DPI" userId="002858cf-6d8d-4f58-b096-3c8ddc1070aa" providerId="ADAL" clId="{A798F3DB-9293-48F1-8A7E-524D16FA552E}" dt="2024-02-21T16:50:58.442" v="2520" actId="948"/>
          <ac:spMkLst>
            <pc:docMk/>
            <pc:sldMk cId="0" sldId="279"/>
            <ac:spMk id="180" creationId="{00000000-0000-0000-0000-000000000000}"/>
          </ac:spMkLst>
        </pc:spChg>
        <pc:picChg chg="mod">
          <ac:chgData name="Stringfellow, Kina F. DPI" userId="002858cf-6d8d-4f58-b096-3c8ddc1070aa" providerId="ADAL" clId="{A798F3DB-9293-48F1-8A7E-524D16FA552E}" dt="2024-02-21T16:51:38.035" v="2825" actId="962"/>
          <ac:picMkLst>
            <pc:docMk/>
            <pc:sldMk cId="0" sldId="279"/>
            <ac:picMk id="181" creationId="{00000000-0000-0000-0000-000000000000}"/>
          </ac:picMkLst>
        </pc:picChg>
      </pc:sldChg>
      <pc:sldChg chg="modSp mod replTag delTag">
        <pc:chgData name="Stringfellow, Kina F. DPI" userId="002858cf-6d8d-4f58-b096-3c8ddc1070aa" providerId="ADAL" clId="{A798F3DB-9293-48F1-8A7E-524D16FA552E}" dt="2024-02-26T23:16:21.935" v="5013"/>
        <pc:sldMkLst>
          <pc:docMk/>
          <pc:sldMk cId="0" sldId="280"/>
        </pc:sldMkLst>
        <pc:spChg chg="mod">
          <ac:chgData name="Stringfellow, Kina F. DPI" userId="002858cf-6d8d-4f58-b096-3c8ddc1070aa" providerId="ADAL" clId="{A798F3DB-9293-48F1-8A7E-524D16FA552E}" dt="2024-02-21T16:54:42.395" v="2855" actId="20577"/>
          <ac:spMkLst>
            <pc:docMk/>
            <pc:sldMk cId="0" sldId="280"/>
            <ac:spMk id="187" creationId="{00000000-0000-0000-0000-000000000000}"/>
          </ac:spMkLst>
        </pc:spChg>
      </pc:sldChg>
      <pc:sldChg chg="modSp mod replTag delTag">
        <pc:chgData name="Stringfellow, Kina F. DPI" userId="002858cf-6d8d-4f58-b096-3c8ddc1070aa" providerId="ADAL" clId="{A798F3DB-9293-48F1-8A7E-524D16FA552E}" dt="2024-02-26T23:16:24.427" v="5015"/>
        <pc:sldMkLst>
          <pc:docMk/>
          <pc:sldMk cId="0" sldId="281"/>
        </pc:sldMkLst>
        <pc:spChg chg="mod">
          <ac:chgData name="Stringfellow, Kina F. DPI" userId="002858cf-6d8d-4f58-b096-3c8ddc1070aa" providerId="ADAL" clId="{A798F3DB-9293-48F1-8A7E-524D16FA552E}" dt="2024-02-21T17:26:59.277" v="4678" actId="20577"/>
          <ac:spMkLst>
            <pc:docMk/>
            <pc:sldMk cId="0" sldId="281"/>
            <ac:spMk id="192" creationId="{00000000-0000-0000-0000-000000000000}"/>
          </ac:spMkLst>
        </pc:spChg>
        <pc:spChg chg="mod">
          <ac:chgData name="Stringfellow, Kina F. DPI" userId="002858cf-6d8d-4f58-b096-3c8ddc1070aa" providerId="ADAL" clId="{A798F3DB-9293-48F1-8A7E-524D16FA552E}" dt="2024-02-21T17:26:54.761" v="4661" actId="12"/>
          <ac:spMkLst>
            <pc:docMk/>
            <pc:sldMk cId="0" sldId="281"/>
            <ac:spMk id="193" creationId="{00000000-0000-0000-0000-000000000000}"/>
          </ac:spMkLst>
        </pc:spChg>
      </pc:sldChg>
      <pc:sldChg chg="modSp mod replTag delTag">
        <pc:chgData name="Stringfellow, Kina F. DPI" userId="002858cf-6d8d-4f58-b096-3c8ddc1070aa" providerId="ADAL" clId="{A798F3DB-9293-48F1-8A7E-524D16FA552E}" dt="2024-02-26T23:16:35.209" v="5017"/>
        <pc:sldMkLst>
          <pc:docMk/>
          <pc:sldMk cId="0" sldId="282"/>
        </pc:sldMkLst>
        <pc:spChg chg="mod">
          <ac:chgData name="Stringfellow, Kina F. DPI" userId="002858cf-6d8d-4f58-b096-3c8ddc1070aa" providerId="ADAL" clId="{A798F3DB-9293-48F1-8A7E-524D16FA552E}" dt="2024-02-21T17:27:07.285" v="4696" actId="20577"/>
          <ac:spMkLst>
            <pc:docMk/>
            <pc:sldMk cId="0" sldId="282"/>
            <ac:spMk id="198" creationId="{00000000-0000-0000-0000-000000000000}"/>
          </ac:spMkLst>
        </pc:spChg>
        <pc:spChg chg="mod">
          <ac:chgData name="Stringfellow, Kina F. DPI" userId="002858cf-6d8d-4f58-b096-3c8ddc1070aa" providerId="ADAL" clId="{A798F3DB-9293-48F1-8A7E-524D16FA552E}" dt="2024-02-21T17:27:03.703" v="4683" actId="12"/>
          <ac:spMkLst>
            <pc:docMk/>
            <pc:sldMk cId="0" sldId="282"/>
            <ac:spMk id="199" creationId="{00000000-0000-0000-0000-000000000000}"/>
          </ac:spMkLst>
        </pc:spChg>
      </pc:sldChg>
      <pc:sldChg chg="modSp mod replTag delTag">
        <pc:chgData name="Stringfellow, Kina F. DPI" userId="002858cf-6d8d-4f58-b096-3c8ddc1070aa" providerId="ADAL" clId="{A798F3DB-9293-48F1-8A7E-524D16FA552E}" dt="2024-02-26T23:16:37.219" v="5019"/>
        <pc:sldMkLst>
          <pc:docMk/>
          <pc:sldMk cId="0" sldId="283"/>
        </pc:sldMkLst>
        <pc:spChg chg="mod">
          <ac:chgData name="Stringfellow, Kina F. DPI" userId="002858cf-6d8d-4f58-b096-3c8ddc1070aa" providerId="ADAL" clId="{A798F3DB-9293-48F1-8A7E-524D16FA552E}" dt="2024-02-21T16:59:17.612" v="2899" actId="948"/>
          <ac:spMkLst>
            <pc:docMk/>
            <pc:sldMk cId="0" sldId="283"/>
            <ac:spMk id="205" creationId="{00000000-0000-0000-0000-000000000000}"/>
          </ac:spMkLst>
        </pc:spChg>
      </pc:sldChg>
      <pc:sldChg chg="modSp mod replTag delTag">
        <pc:chgData name="Stringfellow, Kina F. DPI" userId="002858cf-6d8d-4f58-b096-3c8ddc1070aa" providerId="ADAL" clId="{A798F3DB-9293-48F1-8A7E-524D16FA552E}" dt="2024-02-26T23:16:40.289" v="5021"/>
        <pc:sldMkLst>
          <pc:docMk/>
          <pc:sldMk cId="0" sldId="284"/>
        </pc:sldMkLst>
        <pc:spChg chg="mod">
          <ac:chgData name="Stringfellow, Kina F. DPI" userId="002858cf-6d8d-4f58-b096-3c8ddc1070aa" providerId="ADAL" clId="{A798F3DB-9293-48F1-8A7E-524D16FA552E}" dt="2024-02-21T16:59:28.955" v="2907" actId="20577"/>
          <ac:spMkLst>
            <pc:docMk/>
            <pc:sldMk cId="0" sldId="284"/>
            <ac:spMk id="210" creationId="{00000000-0000-0000-0000-000000000000}"/>
          </ac:spMkLst>
        </pc:spChg>
        <pc:spChg chg="mod">
          <ac:chgData name="Stringfellow, Kina F. DPI" userId="002858cf-6d8d-4f58-b096-3c8ddc1070aa" providerId="ADAL" clId="{A798F3DB-9293-48F1-8A7E-524D16FA552E}" dt="2024-02-21T17:00:00.067" v="2912" actId="14100"/>
          <ac:spMkLst>
            <pc:docMk/>
            <pc:sldMk cId="0" sldId="284"/>
            <ac:spMk id="211" creationId="{00000000-0000-0000-0000-000000000000}"/>
          </ac:spMkLst>
        </pc:spChg>
      </pc:sldChg>
      <pc:sldChg chg="modSp mod replTag delTag">
        <pc:chgData name="Stringfellow, Kina F. DPI" userId="002858cf-6d8d-4f58-b096-3c8ddc1070aa" providerId="ADAL" clId="{A798F3DB-9293-48F1-8A7E-524D16FA552E}" dt="2024-02-26T23:16:53.574" v="5027" actId="114"/>
        <pc:sldMkLst>
          <pc:docMk/>
          <pc:sldMk cId="0" sldId="285"/>
        </pc:sldMkLst>
        <pc:spChg chg="mod">
          <ac:chgData name="Stringfellow, Kina F. DPI" userId="002858cf-6d8d-4f58-b096-3c8ddc1070aa" providerId="ADAL" clId="{A798F3DB-9293-48F1-8A7E-524D16FA552E}" dt="2024-02-26T23:16:53.574" v="5027" actId="114"/>
          <ac:spMkLst>
            <pc:docMk/>
            <pc:sldMk cId="0" sldId="285"/>
            <ac:spMk id="217" creationId="{00000000-0000-0000-0000-000000000000}"/>
          </ac:spMkLst>
        </pc:spChg>
      </pc:sldChg>
      <pc:sldChg chg="modSp mod replTag delTag">
        <pc:chgData name="Stringfellow, Kina F. DPI" userId="002858cf-6d8d-4f58-b096-3c8ddc1070aa" providerId="ADAL" clId="{A798F3DB-9293-48F1-8A7E-524D16FA552E}" dt="2024-02-26T23:16:55.548" v="5029"/>
        <pc:sldMkLst>
          <pc:docMk/>
          <pc:sldMk cId="0" sldId="286"/>
        </pc:sldMkLst>
        <pc:spChg chg="mod">
          <ac:chgData name="Stringfellow, Kina F. DPI" userId="002858cf-6d8d-4f58-b096-3c8ddc1070aa" providerId="ADAL" clId="{A798F3DB-9293-48F1-8A7E-524D16FA552E}" dt="2024-02-21T17:02:03.524" v="2942" actId="1076"/>
          <ac:spMkLst>
            <pc:docMk/>
            <pc:sldMk cId="0" sldId="286"/>
            <ac:spMk id="223" creationId="{00000000-0000-0000-0000-000000000000}"/>
          </ac:spMkLst>
        </pc:spChg>
      </pc:sldChg>
      <pc:sldChg chg="modSp mod replTag delTag">
        <pc:chgData name="Stringfellow, Kina F. DPI" userId="002858cf-6d8d-4f58-b096-3c8ddc1070aa" providerId="ADAL" clId="{A798F3DB-9293-48F1-8A7E-524D16FA552E}" dt="2024-02-26T23:16:58.755" v="5031"/>
        <pc:sldMkLst>
          <pc:docMk/>
          <pc:sldMk cId="0" sldId="287"/>
        </pc:sldMkLst>
        <pc:spChg chg="mod">
          <ac:chgData name="Stringfellow, Kina F. DPI" userId="002858cf-6d8d-4f58-b096-3c8ddc1070aa" providerId="ADAL" clId="{A798F3DB-9293-48F1-8A7E-524D16FA552E}" dt="2024-02-21T17:02:55.636" v="2951" actId="12"/>
          <ac:spMkLst>
            <pc:docMk/>
            <pc:sldMk cId="0" sldId="287"/>
            <ac:spMk id="229" creationId="{00000000-0000-0000-0000-000000000000}"/>
          </ac:spMkLst>
        </pc:spChg>
      </pc:sldChg>
      <pc:sldChg chg="modSp mod replTag delTag">
        <pc:chgData name="Stringfellow, Kina F. DPI" userId="002858cf-6d8d-4f58-b096-3c8ddc1070aa" providerId="ADAL" clId="{A798F3DB-9293-48F1-8A7E-524D16FA552E}" dt="2024-02-26T23:17:08.422" v="5036" actId="20577"/>
        <pc:sldMkLst>
          <pc:docMk/>
          <pc:sldMk cId="0" sldId="288"/>
        </pc:sldMkLst>
        <pc:spChg chg="mod">
          <ac:chgData name="Stringfellow, Kina F. DPI" userId="002858cf-6d8d-4f58-b096-3c8ddc1070aa" providerId="ADAL" clId="{A798F3DB-9293-48F1-8A7E-524D16FA552E}" dt="2024-02-21T17:04:44.514" v="2998" actId="114"/>
          <ac:spMkLst>
            <pc:docMk/>
            <pc:sldMk cId="0" sldId="288"/>
            <ac:spMk id="234" creationId="{00000000-0000-0000-0000-000000000000}"/>
          </ac:spMkLst>
        </pc:spChg>
        <pc:spChg chg="mod">
          <ac:chgData name="Stringfellow, Kina F. DPI" userId="002858cf-6d8d-4f58-b096-3c8ddc1070aa" providerId="ADAL" clId="{A798F3DB-9293-48F1-8A7E-524D16FA552E}" dt="2024-02-26T23:17:08.422" v="5036" actId="20577"/>
          <ac:spMkLst>
            <pc:docMk/>
            <pc:sldMk cId="0" sldId="288"/>
            <ac:spMk id="235" creationId="{00000000-0000-0000-0000-000000000000}"/>
          </ac:spMkLst>
        </pc:spChg>
      </pc:sldChg>
      <pc:sldChg chg="modSp mod replTag delTag">
        <pc:chgData name="Stringfellow, Kina F. DPI" userId="002858cf-6d8d-4f58-b096-3c8ddc1070aa" providerId="ADAL" clId="{A798F3DB-9293-48F1-8A7E-524D16FA552E}" dt="2024-02-26T23:17:14.664" v="5040"/>
        <pc:sldMkLst>
          <pc:docMk/>
          <pc:sldMk cId="0" sldId="289"/>
        </pc:sldMkLst>
        <pc:spChg chg="mod">
          <ac:chgData name="Stringfellow, Kina F. DPI" userId="002858cf-6d8d-4f58-b096-3c8ddc1070aa" providerId="ADAL" clId="{A798F3DB-9293-48F1-8A7E-524D16FA552E}" dt="2024-02-21T17:06:11.940" v="3023" actId="12"/>
          <ac:spMkLst>
            <pc:docMk/>
            <pc:sldMk cId="0" sldId="289"/>
            <ac:spMk id="241" creationId="{00000000-0000-0000-0000-000000000000}"/>
          </ac:spMkLst>
        </pc:spChg>
      </pc:sldChg>
      <pc:sldChg chg="modSp mod replTag delTag">
        <pc:chgData name="Stringfellow, Kina F. DPI" userId="002858cf-6d8d-4f58-b096-3c8ddc1070aa" providerId="ADAL" clId="{A798F3DB-9293-48F1-8A7E-524D16FA552E}" dt="2024-02-26T23:19:03.669" v="5050"/>
        <pc:sldMkLst>
          <pc:docMk/>
          <pc:sldMk cId="0" sldId="290"/>
        </pc:sldMkLst>
        <pc:spChg chg="mod">
          <ac:chgData name="Stringfellow, Kina F. DPI" userId="002858cf-6d8d-4f58-b096-3c8ddc1070aa" providerId="ADAL" clId="{A798F3DB-9293-48F1-8A7E-524D16FA552E}" dt="2024-02-21T15:41:20.007" v="8" actId="33553"/>
          <ac:spMkLst>
            <pc:docMk/>
            <pc:sldMk cId="0" sldId="290"/>
            <ac:spMk id="247" creationId="{00000000-0000-0000-0000-000000000000}"/>
          </ac:spMkLst>
        </pc:spChg>
        <pc:spChg chg="mod">
          <ac:chgData name="Stringfellow, Kina F. DPI" userId="002858cf-6d8d-4f58-b096-3c8ddc1070aa" providerId="ADAL" clId="{A798F3DB-9293-48F1-8A7E-524D16FA552E}" dt="2024-02-21T17:07:32.127" v="3033" actId="948"/>
          <ac:spMkLst>
            <pc:docMk/>
            <pc:sldMk cId="0" sldId="290"/>
            <ac:spMk id="248" creationId="{00000000-0000-0000-0000-000000000000}"/>
          </ac:spMkLst>
        </pc:spChg>
      </pc:sldChg>
      <pc:sldChg chg="modSp mod replTag delTag">
        <pc:chgData name="Stringfellow, Kina F. DPI" userId="002858cf-6d8d-4f58-b096-3c8ddc1070aa" providerId="ADAL" clId="{A798F3DB-9293-48F1-8A7E-524D16FA552E}" dt="2024-02-26T23:19:22.345" v="5055" actId="948"/>
        <pc:sldMkLst>
          <pc:docMk/>
          <pc:sldMk cId="0" sldId="291"/>
        </pc:sldMkLst>
        <pc:spChg chg="mod">
          <ac:chgData name="Stringfellow, Kina F. DPI" userId="002858cf-6d8d-4f58-b096-3c8ddc1070aa" providerId="ADAL" clId="{A798F3DB-9293-48F1-8A7E-524D16FA552E}" dt="2024-02-26T23:19:22.345" v="5055" actId="948"/>
          <ac:spMkLst>
            <pc:docMk/>
            <pc:sldMk cId="0" sldId="291"/>
            <ac:spMk id="254" creationId="{00000000-0000-0000-0000-000000000000}"/>
          </ac:spMkLst>
        </pc:spChg>
      </pc:sldChg>
      <pc:sldChg chg="modSp mod replTag delTag">
        <pc:chgData name="Stringfellow, Kina F. DPI" userId="002858cf-6d8d-4f58-b096-3c8ddc1070aa" providerId="ADAL" clId="{A798F3DB-9293-48F1-8A7E-524D16FA552E}" dt="2024-02-26T23:19:41.724" v="5060" actId="948"/>
        <pc:sldMkLst>
          <pc:docMk/>
          <pc:sldMk cId="0" sldId="292"/>
        </pc:sldMkLst>
        <pc:spChg chg="mod">
          <ac:chgData name="Stringfellow, Kina F. DPI" userId="002858cf-6d8d-4f58-b096-3c8ddc1070aa" providerId="ADAL" clId="{A798F3DB-9293-48F1-8A7E-524D16FA552E}" dt="2024-02-26T23:19:41.724" v="5060" actId="948"/>
          <ac:spMkLst>
            <pc:docMk/>
            <pc:sldMk cId="0" sldId="292"/>
            <ac:spMk id="260" creationId="{00000000-0000-0000-0000-000000000000}"/>
          </ac:spMkLst>
        </pc:spChg>
      </pc:sldChg>
      <pc:sldChg chg="modSp mod replTag delTag">
        <pc:chgData name="Stringfellow, Kina F. DPI" userId="002858cf-6d8d-4f58-b096-3c8ddc1070aa" providerId="ADAL" clId="{A798F3DB-9293-48F1-8A7E-524D16FA552E}" dt="2024-02-26T23:20:02.571" v="5065" actId="948"/>
        <pc:sldMkLst>
          <pc:docMk/>
          <pc:sldMk cId="0" sldId="293"/>
        </pc:sldMkLst>
        <pc:spChg chg="mod">
          <ac:chgData name="Stringfellow, Kina F. DPI" userId="002858cf-6d8d-4f58-b096-3c8ddc1070aa" providerId="ADAL" clId="{A798F3DB-9293-48F1-8A7E-524D16FA552E}" dt="2024-02-26T23:20:02.571" v="5065" actId="948"/>
          <ac:spMkLst>
            <pc:docMk/>
            <pc:sldMk cId="0" sldId="293"/>
            <ac:spMk id="266" creationId="{00000000-0000-0000-0000-000000000000}"/>
          </ac:spMkLst>
        </pc:spChg>
      </pc:sldChg>
      <pc:sldChg chg="addSp delSp modSp mod replTag delTag">
        <pc:chgData name="Stringfellow, Kina F. DPI" userId="002858cf-6d8d-4f58-b096-3c8ddc1070aa" providerId="ADAL" clId="{A798F3DB-9293-48F1-8A7E-524D16FA552E}" dt="2024-02-26T23:20:04.298" v="5067"/>
        <pc:sldMkLst>
          <pc:docMk/>
          <pc:sldMk cId="0" sldId="294"/>
        </pc:sldMkLst>
        <pc:spChg chg="add del mod">
          <ac:chgData name="Stringfellow, Kina F. DPI" userId="002858cf-6d8d-4f58-b096-3c8ddc1070aa" providerId="ADAL" clId="{A798F3DB-9293-48F1-8A7E-524D16FA552E}" dt="2024-02-21T17:25:11.502" v="4553" actId="478"/>
          <ac:spMkLst>
            <pc:docMk/>
            <pc:sldMk cId="0" sldId="294"/>
            <ac:spMk id="4" creationId="{5C7E8162-9DA4-2C2B-B235-487E9ADA54C7}"/>
          </ac:spMkLst>
        </pc:spChg>
        <pc:spChg chg="del">
          <ac:chgData name="Stringfellow, Kina F. DPI" userId="002858cf-6d8d-4f58-b096-3c8ddc1070aa" providerId="ADAL" clId="{A798F3DB-9293-48F1-8A7E-524D16FA552E}" dt="2024-02-21T17:25:05.454" v="4552" actId="478"/>
          <ac:spMkLst>
            <pc:docMk/>
            <pc:sldMk cId="0" sldId="294"/>
            <ac:spMk id="272" creationId="{00000000-0000-0000-0000-000000000000}"/>
          </ac:spMkLst>
        </pc:spChg>
        <pc:grpChg chg="add mod">
          <ac:chgData name="Stringfellow, Kina F. DPI" userId="002858cf-6d8d-4f58-b096-3c8ddc1070aa" providerId="ADAL" clId="{A798F3DB-9293-48F1-8A7E-524D16FA552E}" dt="2024-02-21T17:22:02.156" v="4429" actId="962"/>
          <ac:grpSpMkLst>
            <pc:docMk/>
            <pc:sldMk cId="0" sldId="294"/>
            <ac:grpSpMk id="2" creationId="{464CC3C3-6B2E-C6BA-A126-F7ADDBEB0900}"/>
          </ac:grpSpMkLst>
        </pc:grpChg>
        <pc:picChg chg="mod">
          <ac:chgData name="Stringfellow, Kina F. DPI" userId="002858cf-6d8d-4f58-b096-3c8ddc1070aa" providerId="ADAL" clId="{A798F3DB-9293-48F1-8A7E-524D16FA552E}" dt="2024-02-21T17:21:58.032" v="4428" actId="962"/>
          <ac:picMkLst>
            <pc:docMk/>
            <pc:sldMk cId="0" sldId="294"/>
            <ac:picMk id="273" creationId="{00000000-0000-0000-0000-000000000000}"/>
          </ac:picMkLst>
        </pc:picChg>
        <pc:picChg chg="mod">
          <ac:chgData name="Stringfellow, Kina F. DPI" userId="002858cf-6d8d-4f58-b096-3c8ddc1070aa" providerId="ADAL" clId="{A798F3DB-9293-48F1-8A7E-524D16FA552E}" dt="2024-02-21T17:10:18.182" v="3068" actId="164"/>
          <ac:picMkLst>
            <pc:docMk/>
            <pc:sldMk cId="0" sldId="294"/>
            <ac:picMk id="274" creationId="{00000000-0000-0000-0000-000000000000}"/>
          </ac:picMkLst>
        </pc:picChg>
        <pc:picChg chg="mod">
          <ac:chgData name="Stringfellow, Kina F. DPI" userId="002858cf-6d8d-4f58-b096-3c8ddc1070aa" providerId="ADAL" clId="{A798F3DB-9293-48F1-8A7E-524D16FA552E}" dt="2024-02-21T17:10:18.182" v="3068" actId="164"/>
          <ac:picMkLst>
            <pc:docMk/>
            <pc:sldMk cId="0" sldId="294"/>
            <ac:picMk id="275" creationId="{00000000-0000-0000-0000-000000000000}"/>
          </ac:picMkLst>
        </pc:picChg>
      </pc:sldChg>
      <pc:sldChg chg="modSp mod replTag delTag">
        <pc:chgData name="Stringfellow, Kina F. DPI" userId="002858cf-6d8d-4f58-b096-3c8ddc1070aa" providerId="ADAL" clId="{A798F3DB-9293-48F1-8A7E-524D16FA552E}" dt="2024-02-26T23:20:40.611" v="5074" actId="6549"/>
        <pc:sldMkLst>
          <pc:docMk/>
          <pc:sldMk cId="0" sldId="296"/>
        </pc:sldMkLst>
        <pc:spChg chg="mod">
          <ac:chgData name="Stringfellow, Kina F. DPI" userId="002858cf-6d8d-4f58-b096-3c8ddc1070aa" providerId="ADAL" clId="{A798F3DB-9293-48F1-8A7E-524D16FA552E}" dt="2024-02-26T23:20:40.611" v="5074" actId="6549"/>
          <ac:spMkLst>
            <pc:docMk/>
            <pc:sldMk cId="0" sldId="296"/>
            <ac:spMk id="287" creationId="{00000000-0000-0000-0000-000000000000}"/>
          </ac:spMkLst>
        </pc:spChg>
      </pc:sldChg>
      <pc:sldChg chg="modSp mod replTag delTag delCm modCm">
        <pc:chgData name="Stringfellow, Kina F. DPI" userId="002858cf-6d8d-4f58-b096-3c8ddc1070aa" providerId="ADAL" clId="{A798F3DB-9293-48F1-8A7E-524D16FA552E}" dt="2024-02-26T23:20:46.107" v="5080"/>
        <pc:sldMkLst>
          <pc:docMk/>
          <pc:sldMk cId="0" sldId="297"/>
        </pc:sldMkLst>
        <pc:spChg chg="mod">
          <ac:chgData name="Stringfellow, Kina F. DPI" userId="002858cf-6d8d-4f58-b096-3c8ddc1070aa" providerId="ADAL" clId="{A798F3DB-9293-48F1-8A7E-524D16FA552E}" dt="2024-02-26T23:06:05.193" v="4726" actId="255"/>
          <ac:spMkLst>
            <pc:docMk/>
            <pc:sldMk cId="0" sldId="297"/>
            <ac:spMk id="293" creationId="{00000000-0000-0000-0000-000000000000}"/>
          </ac:spMkLst>
        </pc:spChg>
        <pc:extLst>
          <p:ext xmlns:p="http://schemas.openxmlformats.org/presentationml/2006/main" uri="{D6D511B9-2390-475A-947B-AFAB55BFBCF1}">
            <pc226:cmChg xmlns:pc226="http://schemas.microsoft.com/office/powerpoint/2022/06/main/command" chg="del mod">
              <pc226:chgData name="Stringfellow, Kina F. DPI" userId="002858cf-6d8d-4f58-b096-3c8ddc1070aa" providerId="ADAL" clId="{A798F3DB-9293-48F1-8A7E-524D16FA552E}" dt="2024-02-26T23:06:13.532" v="4727"/>
              <pc2:cmMkLst xmlns:pc2="http://schemas.microsoft.com/office/powerpoint/2019/9/main/command">
                <pc:docMk/>
                <pc:sldMk cId="0" sldId="297"/>
                <pc2:cmMk id="{7C8D1F8A-0FA7-4AE1-BF44-BA79064168F2}"/>
              </pc2:cmMkLst>
            </pc226:cmChg>
          </p:ext>
        </pc:extLst>
      </pc:sldChg>
      <pc:sldChg chg="modSp del mod replTag delTag">
        <pc:chgData name="Stringfellow, Kina F. DPI" userId="002858cf-6d8d-4f58-b096-3c8ddc1070aa" providerId="ADAL" clId="{A798F3DB-9293-48F1-8A7E-524D16FA552E}" dt="2024-02-26T23:05:33.122" v="4711" actId="47"/>
        <pc:sldMkLst>
          <pc:docMk/>
          <pc:sldMk cId="0" sldId="298"/>
        </pc:sldMkLst>
        <pc:spChg chg="mod">
          <ac:chgData name="Stringfellow, Kina F. DPI" userId="002858cf-6d8d-4f58-b096-3c8ddc1070aa" providerId="ADAL" clId="{A798F3DB-9293-48F1-8A7E-524D16FA552E}" dt="2024-02-21T15:41:28.999" v="19" actId="33553"/>
          <ac:spMkLst>
            <pc:docMk/>
            <pc:sldMk cId="0" sldId="298"/>
            <ac:spMk id="299" creationId="{00000000-0000-0000-0000-000000000000}"/>
          </ac:spMkLst>
        </pc:spChg>
      </pc:sldChg>
      <pc:sldChg chg="addSp modSp del mod replTag delTag">
        <pc:chgData name="Stringfellow, Kina F. DPI" userId="002858cf-6d8d-4f58-b096-3c8ddc1070aa" providerId="ADAL" clId="{A798F3DB-9293-48F1-8A7E-524D16FA552E}" dt="2024-02-26T23:05:37.350" v="4716" actId="2696"/>
        <pc:sldMkLst>
          <pc:docMk/>
          <pc:sldMk cId="0" sldId="299"/>
        </pc:sldMkLst>
        <pc:spChg chg="add mod">
          <ac:chgData name="Stringfellow, Kina F. DPI" userId="002858cf-6d8d-4f58-b096-3c8ddc1070aa" providerId="ADAL" clId="{A798F3DB-9293-48F1-8A7E-524D16FA552E}" dt="2024-02-21T17:24:53.894" v="4546" actId="1076"/>
          <ac:spMkLst>
            <pc:docMk/>
            <pc:sldMk cId="0" sldId="299"/>
            <ac:spMk id="2" creationId="{7EC9EEE1-6D73-5E40-78F1-617288AB8307}"/>
          </ac:spMkLst>
        </pc:spChg>
        <pc:spChg chg="mod">
          <ac:chgData name="Stringfellow, Kina F. DPI" userId="002858cf-6d8d-4f58-b096-3c8ddc1070aa" providerId="ADAL" clId="{A798F3DB-9293-48F1-8A7E-524D16FA552E}" dt="2024-02-21T17:24:09.479" v="4472" actId="20577"/>
          <ac:spMkLst>
            <pc:docMk/>
            <pc:sldMk cId="0" sldId="299"/>
            <ac:spMk id="305" creationId="{00000000-0000-0000-0000-000000000000}"/>
          </ac:spMkLst>
        </pc:spChg>
      </pc:sldChg>
      <pc:sldChg chg="modSp add mod replTag delTag">
        <pc:chgData name="Stringfellow, Kina F. DPI" userId="002858cf-6d8d-4f58-b096-3c8ddc1070aa" providerId="ADAL" clId="{A798F3DB-9293-48F1-8A7E-524D16FA552E}" dt="2024-02-26T23:17:09.987" v="5038"/>
        <pc:sldMkLst>
          <pc:docMk/>
          <pc:sldMk cId="543960943" sldId="300"/>
        </pc:sldMkLst>
        <pc:spChg chg="mod">
          <ac:chgData name="Stringfellow, Kina F. DPI" userId="002858cf-6d8d-4f58-b096-3c8ddc1070aa" providerId="ADAL" clId="{A798F3DB-9293-48F1-8A7E-524D16FA552E}" dt="2024-02-21T17:04:56.982" v="3010" actId="20577"/>
          <ac:spMkLst>
            <pc:docMk/>
            <pc:sldMk cId="543960943" sldId="300"/>
            <ac:spMk id="234" creationId="{00000000-0000-0000-0000-000000000000}"/>
          </ac:spMkLst>
        </pc:spChg>
        <pc:spChg chg="mod">
          <ac:chgData name="Stringfellow, Kina F. DPI" userId="002858cf-6d8d-4f58-b096-3c8ddc1070aa" providerId="ADAL" clId="{A798F3DB-9293-48F1-8A7E-524D16FA552E}" dt="2024-02-21T17:04:28.302" v="2983" actId="20577"/>
          <ac:spMkLst>
            <pc:docMk/>
            <pc:sldMk cId="543960943" sldId="300"/>
            <ac:spMk id="235" creationId="{00000000-0000-0000-0000-000000000000}"/>
          </ac:spMkLst>
        </pc:spChg>
      </pc:sldChg>
      <pc:sldChg chg="replTag delTag">
        <pc:chgData name="Stringfellow, Kina F. DPI" userId="002858cf-6d8d-4f58-b096-3c8ddc1070aa" providerId="ADAL" clId="{A798F3DB-9293-48F1-8A7E-524D16FA552E}" dt="2024-02-26T23:05:37.353" v="4718"/>
        <pc:sldMkLst>
          <pc:docMk/>
          <pc:sldMk cId="3728319369" sldId="301"/>
        </pc:sldMkLst>
      </pc:sldChg>
      <pc:sldMasterChg chg="delSldLayout">
        <pc:chgData name="Stringfellow, Kina F. DPI" userId="002858cf-6d8d-4f58-b096-3c8ddc1070aa" providerId="ADAL" clId="{A798F3DB-9293-48F1-8A7E-524D16FA552E}" dt="2024-02-26T23:05:37.350" v="4716" actId="2696"/>
        <pc:sldMasterMkLst>
          <pc:docMk/>
          <pc:sldMasterMk cId="0" sldId="2147483648"/>
        </pc:sldMasterMkLst>
        <pc:sldLayoutChg chg="del">
          <pc:chgData name="Stringfellow, Kina F. DPI" userId="002858cf-6d8d-4f58-b096-3c8ddc1070aa" providerId="ADAL" clId="{A798F3DB-9293-48F1-8A7E-524D16FA552E}" dt="2024-02-26T23:05:37.350" v="4716" actId="2696"/>
          <pc:sldLayoutMkLst>
            <pc:docMk/>
            <pc:sldMasterMk cId="0" sldId="2147483648"/>
            <pc:sldLayoutMk cId="0" sldId="2147483651"/>
          </pc:sldLayoutMkLst>
        </pc:sldLayoutChg>
      </pc:sldMasterChg>
    </pc:docChg>
  </pc:docChgLst>
  <pc:docChgLst>
    <pc:chgData name="Koontz, Gabrielle E.   DPI" userId="0e87dca7-9c85-4686-81de-6667c5387956" providerId="ADAL" clId="{6EA471F2-DE96-4CF9-BB27-379CAC56B582}"/>
    <pc:docChg chg="custSel modSld">
      <pc:chgData name="Koontz, Gabrielle E.   DPI" userId="0e87dca7-9c85-4686-81de-6667c5387956" providerId="ADAL" clId="{6EA471F2-DE96-4CF9-BB27-379CAC56B582}" dt="2024-02-22T23:04:44.244" v="195"/>
      <pc:docMkLst>
        <pc:docMk/>
      </pc:docMkLst>
      <pc:sldChg chg="modSp mod">
        <pc:chgData name="Koontz, Gabrielle E.   DPI" userId="0e87dca7-9c85-4686-81de-6667c5387956" providerId="ADAL" clId="{6EA471F2-DE96-4CF9-BB27-379CAC56B582}" dt="2024-02-22T22:46:05.574" v="6" actId="1076"/>
        <pc:sldMkLst>
          <pc:docMk/>
          <pc:sldMk cId="0" sldId="257"/>
        </pc:sldMkLst>
        <pc:spChg chg="mod">
          <ac:chgData name="Koontz, Gabrielle E.   DPI" userId="0e87dca7-9c85-4686-81de-6667c5387956" providerId="ADAL" clId="{6EA471F2-DE96-4CF9-BB27-379CAC56B582}" dt="2024-02-22T22:46:05.574" v="6" actId="1076"/>
          <ac:spMkLst>
            <pc:docMk/>
            <pc:sldMk cId="0" sldId="257"/>
            <ac:spMk id="39" creationId="{00000000-0000-0000-0000-000000000000}"/>
          </ac:spMkLst>
        </pc:spChg>
      </pc:sldChg>
      <pc:sldChg chg="modSp mod">
        <pc:chgData name="Koontz, Gabrielle E.   DPI" userId="0e87dca7-9c85-4686-81de-6667c5387956" providerId="ADAL" clId="{6EA471F2-DE96-4CF9-BB27-379CAC56B582}" dt="2024-02-22T22:46:41.282" v="16" actId="20577"/>
        <pc:sldMkLst>
          <pc:docMk/>
          <pc:sldMk cId="0" sldId="258"/>
        </pc:sldMkLst>
        <pc:spChg chg="mod">
          <ac:chgData name="Koontz, Gabrielle E.   DPI" userId="0e87dca7-9c85-4686-81de-6667c5387956" providerId="ADAL" clId="{6EA471F2-DE96-4CF9-BB27-379CAC56B582}" dt="2024-02-22T22:46:41.282" v="16" actId="20577"/>
          <ac:spMkLst>
            <pc:docMk/>
            <pc:sldMk cId="0" sldId="258"/>
            <ac:spMk id="45" creationId="{00000000-0000-0000-0000-000000000000}"/>
          </ac:spMkLst>
        </pc:spChg>
      </pc:sldChg>
      <pc:sldChg chg="modSp mod">
        <pc:chgData name="Koontz, Gabrielle E.   DPI" userId="0e87dca7-9c85-4686-81de-6667c5387956" providerId="ADAL" clId="{6EA471F2-DE96-4CF9-BB27-379CAC56B582}" dt="2024-02-22T22:47:02.549" v="18" actId="1076"/>
        <pc:sldMkLst>
          <pc:docMk/>
          <pc:sldMk cId="0" sldId="259"/>
        </pc:sldMkLst>
        <pc:spChg chg="mod">
          <ac:chgData name="Koontz, Gabrielle E.   DPI" userId="0e87dca7-9c85-4686-81de-6667c5387956" providerId="ADAL" clId="{6EA471F2-DE96-4CF9-BB27-379CAC56B582}" dt="2024-02-22T22:47:02.549" v="18" actId="1076"/>
          <ac:spMkLst>
            <pc:docMk/>
            <pc:sldMk cId="0" sldId="259"/>
            <ac:spMk id="51" creationId="{00000000-0000-0000-0000-000000000000}"/>
          </ac:spMkLst>
        </pc:spChg>
      </pc:sldChg>
      <pc:sldChg chg="modSp mod">
        <pc:chgData name="Koontz, Gabrielle E.   DPI" userId="0e87dca7-9c85-4686-81de-6667c5387956" providerId="ADAL" clId="{6EA471F2-DE96-4CF9-BB27-379CAC56B582}" dt="2024-02-22T22:47:34.654" v="25" actId="20577"/>
        <pc:sldMkLst>
          <pc:docMk/>
          <pc:sldMk cId="0" sldId="260"/>
        </pc:sldMkLst>
        <pc:spChg chg="mod">
          <ac:chgData name="Koontz, Gabrielle E.   DPI" userId="0e87dca7-9c85-4686-81de-6667c5387956" providerId="ADAL" clId="{6EA471F2-DE96-4CF9-BB27-379CAC56B582}" dt="2024-02-22T22:47:34.654" v="25" actId="20577"/>
          <ac:spMkLst>
            <pc:docMk/>
            <pc:sldMk cId="0" sldId="260"/>
            <ac:spMk id="57" creationId="{00000000-0000-0000-0000-000000000000}"/>
          </ac:spMkLst>
        </pc:spChg>
      </pc:sldChg>
      <pc:sldChg chg="addCm">
        <pc:chgData name="Koontz, Gabrielle E.   DPI" userId="0e87dca7-9c85-4686-81de-6667c5387956" providerId="ADAL" clId="{6EA471F2-DE96-4CF9-BB27-379CAC56B582}" dt="2024-02-22T22:49:38.181" v="26"/>
        <pc:sldMkLst>
          <pc:docMk/>
          <pc:sldMk cId="0" sldId="267"/>
        </pc:sldMkLst>
        <pc:extLst>
          <p:ext xmlns:p="http://schemas.openxmlformats.org/presentationml/2006/main" uri="{D6D511B9-2390-475A-947B-AFAB55BFBCF1}">
            <pc226:cmChg xmlns:pc226="http://schemas.microsoft.com/office/powerpoint/2022/06/main/command" chg="add">
              <pc226:chgData name="Koontz, Gabrielle E.   DPI" userId="0e87dca7-9c85-4686-81de-6667c5387956" providerId="ADAL" clId="{6EA471F2-DE96-4CF9-BB27-379CAC56B582}" dt="2024-02-22T22:49:38.181" v="26"/>
              <pc2:cmMkLst xmlns:pc2="http://schemas.microsoft.com/office/powerpoint/2019/9/main/command">
                <pc:docMk/>
                <pc:sldMk cId="0" sldId="267"/>
                <pc2:cmMk id="{841E54EF-D368-479C-A1BB-11156A3276F0}"/>
              </pc2:cmMkLst>
            </pc226:cmChg>
          </p:ext>
        </pc:extLst>
      </pc:sldChg>
      <pc:sldChg chg="modSp mod">
        <pc:chgData name="Koontz, Gabrielle E.   DPI" userId="0e87dca7-9c85-4686-81de-6667c5387956" providerId="ADAL" clId="{6EA471F2-DE96-4CF9-BB27-379CAC56B582}" dt="2024-02-22T22:50:42.305" v="60" actId="20577"/>
        <pc:sldMkLst>
          <pc:docMk/>
          <pc:sldMk cId="0" sldId="269"/>
        </pc:sldMkLst>
        <pc:spChg chg="mod">
          <ac:chgData name="Koontz, Gabrielle E.   DPI" userId="0e87dca7-9c85-4686-81de-6667c5387956" providerId="ADAL" clId="{6EA471F2-DE96-4CF9-BB27-379CAC56B582}" dt="2024-02-22T22:50:42.305" v="60" actId="20577"/>
          <ac:spMkLst>
            <pc:docMk/>
            <pc:sldMk cId="0" sldId="269"/>
            <ac:spMk id="115" creationId="{00000000-0000-0000-0000-000000000000}"/>
          </ac:spMkLst>
        </pc:spChg>
      </pc:sldChg>
      <pc:sldChg chg="modSp mod">
        <pc:chgData name="Koontz, Gabrielle E.   DPI" userId="0e87dca7-9c85-4686-81de-6667c5387956" providerId="ADAL" clId="{6EA471F2-DE96-4CF9-BB27-379CAC56B582}" dt="2024-02-22T22:51:22.868" v="61" actId="15"/>
        <pc:sldMkLst>
          <pc:docMk/>
          <pc:sldMk cId="0" sldId="270"/>
        </pc:sldMkLst>
        <pc:spChg chg="mod">
          <ac:chgData name="Koontz, Gabrielle E.   DPI" userId="0e87dca7-9c85-4686-81de-6667c5387956" providerId="ADAL" clId="{6EA471F2-DE96-4CF9-BB27-379CAC56B582}" dt="2024-02-22T22:51:22.868" v="61" actId="15"/>
          <ac:spMkLst>
            <pc:docMk/>
            <pc:sldMk cId="0" sldId="270"/>
            <ac:spMk id="121" creationId="{00000000-0000-0000-0000-000000000000}"/>
          </ac:spMkLst>
        </pc:spChg>
      </pc:sldChg>
      <pc:sldChg chg="modSp mod">
        <pc:chgData name="Koontz, Gabrielle E.   DPI" userId="0e87dca7-9c85-4686-81de-6667c5387956" providerId="ADAL" clId="{6EA471F2-DE96-4CF9-BB27-379CAC56B582}" dt="2024-02-22T22:52:09.909" v="65" actId="1076"/>
        <pc:sldMkLst>
          <pc:docMk/>
          <pc:sldMk cId="0" sldId="271"/>
        </pc:sldMkLst>
        <pc:spChg chg="mod">
          <ac:chgData name="Koontz, Gabrielle E.   DPI" userId="0e87dca7-9c85-4686-81de-6667c5387956" providerId="ADAL" clId="{6EA471F2-DE96-4CF9-BB27-379CAC56B582}" dt="2024-02-22T22:52:09.909" v="65" actId="1076"/>
          <ac:spMkLst>
            <pc:docMk/>
            <pc:sldMk cId="0" sldId="271"/>
            <ac:spMk id="127" creationId="{00000000-0000-0000-0000-000000000000}"/>
          </ac:spMkLst>
        </pc:spChg>
      </pc:sldChg>
      <pc:sldChg chg="modSp mod">
        <pc:chgData name="Koontz, Gabrielle E.   DPI" userId="0e87dca7-9c85-4686-81de-6667c5387956" providerId="ADAL" clId="{6EA471F2-DE96-4CF9-BB27-379CAC56B582}" dt="2024-02-22T22:53:06.961" v="75" actId="20577"/>
        <pc:sldMkLst>
          <pc:docMk/>
          <pc:sldMk cId="0" sldId="273"/>
        </pc:sldMkLst>
        <pc:spChg chg="mod">
          <ac:chgData name="Koontz, Gabrielle E.   DPI" userId="0e87dca7-9c85-4686-81de-6667c5387956" providerId="ADAL" clId="{6EA471F2-DE96-4CF9-BB27-379CAC56B582}" dt="2024-02-22T22:53:06.961" v="75" actId="20577"/>
          <ac:spMkLst>
            <pc:docMk/>
            <pc:sldMk cId="0" sldId="273"/>
            <ac:spMk id="139" creationId="{00000000-0000-0000-0000-000000000000}"/>
          </ac:spMkLst>
        </pc:spChg>
      </pc:sldChg>
      <pc:sldChg chg="modSp mod">
        <pc:chgData name="Koontz, Gabrielle E.   DPI" userId="0e87dca7-9c85-4686-81de-6667c5387956" providerId="ADAL" clId="{6EA471F2-DE96-4CF9-BB27-379CAC56B582}" dt="2024-02-22T22:53:46.140" v="80" actId="20577"/>
        <pc:sldMkLst>
          <pc:docMk/>
          <pc:sldMk cId="0" sldId="276"/>
        </pc:sldMkLst>
        <pc:spChg chg="mod">
          <ac:chgData name="Koontz, Gabrielle E.   DPI" userId="0e87dca7-9c85-4686-81de-6667c5387956" providerId="ADAL" clId="{6EA471F2-DE96-4CF9-BB27-379CAC56B582}" dt="2024-02-22T22:53:46.140" v="80" actId="20577"/>
          <ac:spMkLst>
            <pc:docMk/>
            <pc:sldMk cId="0" sldId="276"/>
            <ac:spMk id="158" creationId="{00000000-0000-0000-0000-000000000000}"/>
          </ac:spMkLst>
        </pc:spChg>
      </pc:sldChg>
      <pc:sldChg chg="modSp mod">
        <pc:chgData name="Koontz, Gabrielle E.   DPI" userId="0e87dca7-9c85-4686-81de-6667c5387956" providerId="ADAL" clId="{6EA471F2-DE96-4CF9-BB27-379CAC56B582}" dt="2024-02-22T22:54:05.418" v="82" actId="20577"/>
        <pc:sldMkLst>
          <pc:docMk/>
          <pc:sldMk cId="0" sldId="277"/>
        </pc:sldMkLst>
        <pc:spChg chg="mod">
          <ac:chgData name="Koontz, Gabrielle E.   DPI" userId="0e87dca7-9c85-4686-81de-6667c5387956" providerId="ADAL" clId="{6EA471F2-DE96-4CF9-BB27-379CAC56B582}" dt="2024-02-22T22:54:05.418" v="82" actId="20577"/>
          <ac:spMkLst>
            <pc:docMk/>
            <pc:sldMk cId="0" sldId="277"/>
            <ac:spMk id="164" creationId="{00000000-0000-0000-0000-000000000000}"/>
          </ac:spMkLst>
        </pc:spChg>
      </pc:sldChg>
      <pc:sldChg chg="modSp mod">
        <pc:chgData name="Koontz, Gabrielle E.   DPI" userId="0e87dca7-9c85-4686-81de-6667c5387956" providerId="ADAL" clId="{6EA471F2-DE96-4CF9-BB27-379CAC56B582}" dt="2024-02-22T22:55:05.807" v="89" actId="20577"/>
        <pc:sldMkLst>
          <pc:docMk/>
          <pc:sldMk cId="0" sldId="280"/>
        </pc:sldMkLst>
        <pc:spChg chg="mod">
          <ac:chgData name="Koontz, Gabrielle E.   DPI" userId="0e87dca7-9c85-4686-81de-6667c5387956" providerId="ADAL" clId="{6EA471F2-DE96-4CF9-BB27-379CAC56B582}" dt="2024-02-22T22:55:05.807" v="89" actId="20577"/>
          <ac:spMkLst>
            <pc:docMk/>
            <pc:sldMk cId="0" sldId="280"/>
            <ac:spMk id="187" creationId="{00000000-0000-0000-0000-000000000000}"/>
          </ac:spMkLst>
        </pc:spChg>
      </pc:sldChg>
      <pc:sldChg chg="modSp mod">
        <pc:chgData name="Koontz, Gabrielle E.   DPI" userId="0e87dca7-9c85-4686-81de-6667c5387956" providerId="ADAL" clId="{6EA471F2-DE96-4CF9-BB27-379CAC56B582}" dt="2024-02-22T22:56:16.589" v="121" actId="313"/>
        <pc:sldMkLst>
          <pc:docMk/>
          <pc:sldMk cId="0" sldId="281"/>
        </pc:sldMkLst>
        <pc:spChg chg="mod">
          <ac:chgData name="Koontz, Gabrielle E.   DPI" userId="0e87dca7-9c85-4686-81de-6667c5387956" providerId="ADAL" clId="{6EA471F2-DE96-4CF9-BB27-379CAC56B582}" dt="2024-02-22T22:56:16.589" v="121" actId="313"/>
          <ac:spMkLst>
            <pc:docMk/>
            <pc:sldMk cId="0" sldId="281"/>
            <ac:spMk id="193" creationId="{00000000-0000-0000-0000-000000000000}"/>
          </ac:spMkLst>
        </pc:spChg>
      </pc:sldChg>
      <pc:sldChg chg="modSp mod">
        <pc:chgData name="Koontz, Gabrielle E.   DPI" userId="0e87dca7-9c85-4686-81de-6667c5387956" providerId="ADAL" clId="{6EA471F2-DE96-4CF9-BB27-379CAC56B582}" dt="2024-02-22T22:56:41.520" v="124" actId="20577"/>
        <pc:sldMkLst>
          <pc:docMk/>
          <pc:sldMk cId="0" sldId="282"/>
        </pc:sldMkLst>
        <pc:spChg chg="mod">
          <ac:chgData name="Koontz, Gabrielle E.   DPI" userId="0e87dca7-9c85-4686-81de-6667c5387956" providerId="ADAL" clId="{6EA471F2-DE96-4CF9-BB27-379CAC56B582}" dt="2024-02-22T22:56:41.520" v="124" actId="20577"/>
          <ac:spMkLst>
            <pc:docMk/>
            <pc:sldMk cId="0" sldId="282"/>
            <ac:spMk id="199" creationId="{00000000-0000-0000-0000-000000000000}"/>
          </ac:spMkLst>
        </pc:spChg>
      </pc:sldChg>
      <pc:sldChg chg="modSp mod">
        <pc:chgData name="Koontz, Gabrielle E.   DPI" userId="0e87dca7-9c85-4686-81de-6667c5387956" providerId="ADAL" clId="{6EA471F2-DE96-4CF9-BB27-379CAC56B582}" dt="2024-02-22T22:56:56.984" v="125" actId="12"/>
        <pc:sldMkLst>
          <pc:docMk/>
          <pc:sldMk cId="0" sldId="283"/>
        </pc:sldMkLst>
        <pc:spChg chg="mod">
          <ac:chgData name="Koontz, Gabrielle E.   DPI" userId="0e87dca7-9c85-4686-81de-6667c5387956" providerId="ADAL" clId="{6EA471F2-DE96-4CF9-BB27-379CAC56B582}" dt="2024-02-22T22:56:56.984" v="125" actId="12"/>
          <ac:spMkLst>
            <pc:docMk/>
            <pc:sldMk cId="0" sldId="283"/>
            <ac:spMk id="205" creationId="{00000000-0000-0000-0000-000000000000}"/>
          </ac:spMkLst>
        </pc:spChg>
      </pc:sldChg>
      <pc:sldChg chg="modSp mod">
        <pc:chgData name="Koontz, Gabrielle E.   DPI" userId="0e87dca7-9c85-4686-81de-6667c5387956" providerId="ADAL" clId="{6EA471F2-DE96-4CF9-BB27-379CAC56B582}" dt="2024-02-22T22:58:29.700" v="143" actId="20577"/>
        <pc:sldMkLst>
          <pc:docMk/>
          <pc:sldMk cId="0" sldId="285"/>
        </pc:sldMkLst>
        <pc:spChg chg="mod">
          <ac:chgData name="Koontz, Gabrielle E.   DPI" userId="0e87dca7-9c85-4686-81de-6667c5387956" providerId="ADAL" clId="{6EA471F2-DE96-4CF9-BB27-379CAC56B582}" dt="2024-02-22T22:58:29.700" v="143" actId="20577"/>
          <ac:spMkLst>
            <pc:docMk/>
            <pc:sldMk cId="0" sldId="285"/>
            <ac:spMk id="217" creationId="{00000000-0000-0000-0000-000000000000}"/>
          </ac:spMkLst>
        </pc:spChg>
      </pc:sldChg>
      <pc:sldChg chg="modSp mod">
        <pc:chgData name="Koontz, Gabrielle E.   DPI" userId="0e87dca7-9c85-4686-81de-6667c5387956" providerId="ADAL" clId="{6EA471F2-DE96-4CF9-BB27-379CAC56B582}" dt="2024-02-22T22:58:44.502" v="144" actId="12"/>
        <pc:sldMkLst>
          <pc:docMk/>
          <pc:sldMk cId="0" sldId="286"/>
        </pc:sldMkLst>
        <pc:spChg chg="mod">
          <ac:chgData name="Koontz, Gabrielle E.   DPI" userId="0e87dca7-9c85-4686-81de-6667c5387956" providerId="ADAL" clId="{6EA471F2-DE96-4CF9-BB27-379CAC56B582}" dt="2024-02-22T22:58:44.502" v="144" actId="12"/>
          <ac:spMkLst>
            <pc:docMk/>
            <pc:sldMk cId="0" sldId="286"/>
            <ac:spMk id="223" creationId="{00000000-0000-0000-0000-000000000000}"/>
          </ac:spMkLst>
        </pc:spChg>
      </pc:sldChg>
      <pc:sldChg chg="modSp mod">
        <pc:chgData name="Koontz, Gabrielle E.   DPI" userId="0e87dca7-9c85-4686-81de-6667c5387956" providerId="ADAL" clId="{6EA471F2-DE96-4CF9-BB27-379CAC56B582}" dt="2024-02-22T22:59:24.539" v="147" actId="313"/>
        <pc:sldMkLst>
          <pc:docMk/>
          <pc:sldMk cId="0" sldId="287"/>
        </pc:sldMkLst>
        <pc:spChg chg="mod">
          <ac:chgData name="Koontz, Gabrielle E.   DPI" userId="0e87dca7-9c85-4686-81de-6667c5387956" providerId="ADAL" clId="{6EA471F2-DE96-4CF9-BB27-379CAC56B582}" dt="2024-02-22T22:59:24.539" v="147" actId="313"/>
          <ac:spMkLst>
            <pc:docMk/>
            <pc:sldMk cId="0" sldId="287"/>
            <ac:spMk id="229" creationId="{00000000-0000-0000-0000-000000000000}"/>
          </ac:spMkLst>
        </pc:spChg>
      </pc:sldChg>
      <pc:sldChg chg="modSp mod">
        <pc:chgData name="Koontz, Gabrielle E.   DPI" userId="0e87dca7-9c85-4686-81de-6667c5387956" providerId="ADAL" clId="{6EA471F2-DE96-4CF9-BB27-379CAC56B582}" dt="2024-02-22T23:00:33.679" v="160" actId="20577"/>
        <pc:sldMkLst>
          <pc:docMk/>
          <pc:sldMk cId="0" sldId="288"/>
        </pc:sldMkLst>
        <pc:spChg chg="mod">
          <ac:chgData name="Koontz, Gabrielle E.   DPI" userId="0e87dca7-9c85-4686-81de-6667c5387956" providerId="ADAL" clId="{6EA471F2-DE96-4CF9-BB27-379CAC56B582}" dt="2024-02-22T23:00:33.679" v="160" actId="20577"/>
          <ac:spMkLst>
            <pc:docMk/>
            <pc:sldMk cId="0" sldId="288"/>
            <ac:spMk id="235" creationId="{00000000-0000-0000-0000-000000000000}"/>
          </ac:spMkLst>
        </pc:spChg>
      </pc:sldChg>
      <pc:sldChg chg="modSp mod">
        <pc:chgData name="Koontz, Gabrielle E.   DPI" userId="0e87dca7-9c85-4686-81de-6667c5387956" providerId="ADAL" clId="{6EA471F2-DE96-4CF9-BB27-379CAC56B582}" dt="2024-02-22T23:01:54.123" v="182" actId="20577"/>
        <pc:sldMkLst>
          <pc:docMk/>
          <pc:sldMk cId="0" sldId="289"/>
        </pc:sldMkLst>
        <pc:spChg chg="mod">
          <ac:chgData name="Koontz, Gabrielle E.   DPI" userId="0e87dca7-9c85-4686-81de-6667c5387956" providerId="ADAL" clId="{6EA471F2-DE96-4CF9-BB27-379CAC56B582}" dt="2024-02-22T23:01:24.084" v="170" actId="20577"/>
          <ac:spMkLst>
            <pc:docMk/>
            <pc:sldMk cId="0" sldId="289"/>
            <ac:spMk id="240" creationId="{00000000-0000-0000-0000-000000000000}"/>
          </ac:spMkLst>
        </pc:spChg>
        <pc:spChg chg="mod">
          <ac:chgData name="Koontz, Gabrielle E.   DPI" userId="0e87dca7-9c85-4686-81de-6667c5387956" providerId="ADAL" clId="{6EA471F2-DE96-4CF9-BB27-379CAC56B582}" dt="2024-02-22T23:01:54.123" v="182" actId="20577"/>
          <ac:spMkLst>
            <pc:docMk/>
            <pc:sldMk cId="0" sldId="289"/>
            <ac:spMk id="241" creationId="{00000000-0000-0000-0000-000000000000}"/>
          </ac:spMkLst>
        </pc:spChg>
      </pc:sldChg>
      <pc:sldChg chg="modSp mod">
        <pc:chgData name="Koontz, Gabrielle E.   DPI" userId="0e87dca7-9c85-4686-81de-6667c5387956" providerId="ADAL" clId="{6EA471F2-DE96-4CF9-BB27-379CAC56B582}" dt="2024-02-22T23:02:19.814" v="184" actId="20577"/>
        <pc:sldMkLst>
          <pc:docMk/>
          <pc:sldMk cId="0" sldId="290"/>
        </pc:sldMkLst>
        <pc:spChg chg="mod">
          <ac:chgData name="Koontz, Gabrielle E.   DPI" userId="0e87dca7-9c85-4686-81de-6667c5387956" providerId="ADAL" clId="{6EA471F2-DE96-4CF9-BB27-379CAC56B582}" dt="2024-02-22T23:02:19.814" v="184" actId="20577"/>
          <ac:spMkLst>
            <pc:docMk/>
            <pc:sldMk cId="0" sldId="290"/>
            <ac:spMk id="248" creationId="{00000000-0000-0000-0000-000000000000}"/>
          </ac:spMkLst>
        </pc:spChg>
      </pc:sldChg>
      <pc:sldChg chg="modSp mod">
        <pc:chgData name="Koontz, Gabrielle E.   DPI" userId="0e87dca7-9c85-4686-81de-6667c5387956" providerId="ADAL" clId="{6EA471F2-DE96-4CF9-BB27-379CAC56B582}" dt="2024-02-22T23:02:35.975" v="187" actId="20577"/>
        <pc:sldMkLst>
          <pc:docMk/>
          <pc:sldMk cId="0" sldId="291"/>
        </pc:sldMkLst>
        <pc:spChg chg="mod">
          <ac:chgData name="Koontz, Gabrielle E.   DPI" userId="0e87dca7-9c85-4686-81de-6667c5387956" providerId="ADAL" clId="{6EA471F2-DE96-4CF9-BB27-379CAC56B582}" dt="2024-02-22T23:02:35.975" v="187" actId="20577"/>
          <ac:spMkLst>
            <pc:docMk/>
            <pc:sldMk cId="0" sldId="291"/>
            <ac:spMk id="254" creationId="{00000000-0000-0000-0000-000000000000}"/>
          </ac:spMkLst>
        </pc:spChg>
      </pc:sldChg>
      <pc:sldChg chg="modSp mod">
        <pc:chgData name="Koontz, Gabrielle E.   DPI" userId="0e87dca7-9c85-4686-81de-6667c5387956" providerId="ADAL" clId="{6EA471F2-DE96-4CF9-BB27-379CAC56B582}" dt="2024-02-22T23:03:02.614" v="193" actId="20577"/>
        <pc:sldMkLst>
          <pc:docMk/>
          <pc:sldMk cId="0" sldId="292"/>
        </pc:sldMkLst>
        <pc:spChg chg="mod">
          <ac:chgData name="Koontz, Gabrielle E.   DPI" userId="0e87dca7-9c85-4686-81de-6667c5387956" providerId="ADAL" clId="{6EA471F2-DE96-4CF9-BB27-379CAC56B582}" dt="2024-02-22T23:03:02.614" v="193" actId="20577"/>
          <ac:spMkLst>
            <pc:docMk/>
            <pc:sldMk cId="0" sldId="292"/>
            <ac:spMk id="260" creationId="{00000000-0000-0000-0000-000000000000}"/>
          </ac:spMkLst>
        </pc:spChg>
      </pc:sldChg>
      <pc:sldChg chg="modSp mod addCm">
        <pc:chgData name="Koontz, Gabrielle E.   DPI" userId="0e87dca7-9c85-4686-81de-6667c5387956" providerId="ADAL" clId="{6EA471F2-DE96-4CF9-BB27-379CAC56B582}" dt="2024-02-22T23:04:44.244" v="195"/>
        <pc:sldMkLst>
          <pc:docMk/>
          <pc:sldMk cId="0" sldId="297"/>
        </pc:sldMkLst>
        <pc:spChg chg="mod">
          <ac:chgData name="Koontz, Gabrielle E.   DPI" userId="0e87dca7-9c85-4686-81de-6667c5387956" providerId="ADAL" clId="{6EA471F2-DE96-4CF9-BB27-379CAC56B582}" dt="2024-02-22T23:03:43.222" v="194" actId="20577"/>
          <ac:spMkLst>
            <pc:docMk/>
            <pc:sldMk cId="0" sldId="297"/>
            <ac:spMk id="293" creationId="{00000000-0000-0000-0000-000000000000}"/>
          </ac:spMkLst>
        </pc:spChg>
        <pc:extLst>
          <p:ext xmlns:p="http://schemas.openxmlformats.org/presentationml/2006/main" uri="{D6D511B9-2390-475A-947B-AFAB55BFBCF1}">
            <pc226:cmChg xmlns:pc226="http://schemas.microsoft.com/office/powerpoint/2022/06/main/command" chg="add">
              <pc226:chgData name="Koontz, Gabrielle E.   DPI" userId="0e87dca7-9c85-4686-81de-6667c5387956" providerId="ADAL" clId="{6EA471F2-DE96-4CF9-BB27-379CAC56B582}" dt="2024-02-22T23:04:44.244" v="195"/>
              <pc2:cmMkLst xmlns:pc2="http://schemas.microsoft.com/office/powerpoint/2019/9/main/command">
                <pc:docMk/>
                <pc:sldMk cId="0" sldId="297"/>
                <pc2:cmMk id="{7C8D1F8A-0FA7-4AE1-BF44-BA79064168F2}"/>
              </pc2:cmMkLst>
            </pc226:cmChg>
          </p:ext>
        </pc:extLst>
      </pc:sldChg>
      <pc:sldChg chg="modSp mod">
        <pc:chgData name="Koontz, Gabrielle E.   DPI" userId="0e87dca7-9c85-4686-81de-6667c5387956" providerId="ADAL" clId="{6EA471F2-DE96-4CF9-BB27-379CAC56B582}" dt="2024-02-22T23:01:02.010" v="166" actId="20577"/>
        <pc:sldMkLst>
          <pc:docMk/>
          <pc:sldMk cId="543960943" sldId="300"/>
        </pc:sldMkLst>
        <pc:spChg chg="mod">
          <ac:chgData name="Koontz, Gabrielle E.   DPI" userId="0e87dca7-9c85-4686-81de-6667c5387956" providerId="ADAL" clId="{6EA471F2-DE96-4CF9-BB27-379CAC56B582}" dt="2024-02-22T23:01:02.010" v="166" actId="20577"/>
          <ac:spMkLst>
            <pc:docMk/>
            <pc:sldMk cId="543960943" sldId="300"/>
            <ac:spMk id="235" creationId="{00000000-0000-0000-0000-000000000000}"/>
          </ac:spMkLst>
        </pc:spChg>
      </pc:sldChg>
    </pc:docChg>
  </pc:docChgLst>
  <pc:docChgLst>
    <pc:chgData name="Mueller, Adam S. DPI" userId="05c69f25-3328-4eed-af46-3edb4d5407dd" providerId="ADAL" clId="{AF2E7518-02A9-4910-8E7A-C83804F5AB49}"/>
    <pc:docChg chg="custSel delSld modSld">
      <pc:chgData name="Mueller, Adam S. DPI" userId="05c69f25-3328-4eed-af46-3edb4d5407dd" providerId="ADAL" clId="{AF2E7518-02A9-4910-8E7A-C83804F5AB49}" dt="2024-01-23T20:18:41.762" v="14" actId="47"/>
      <pc:docMkLst>
        <pc:docMk/>
      </pc:docMkLst>
      <pc:sldChg chg="modSp mod">
        <pc:chgData name="Mueller, Adam S. DPI" userId="05c69f25-3328-4eed-af46-3edb4d5407dd" providerId="ADAL" clId="{AF2E7518-02A9-4910-8E7A-C83804F5AB49}" dt="2024-01-23T17:13:24.485" v="0" actId="1076"/>
        <pc:sldMkLst>
          <pc:docMk/>
          <pc:sldMk cId="0" sldId="267"/>
        </pc:sldMkLst>
        <pc:spChg chg="mod">
          <ac:chgData name="Mueller, Adam S. DPI" userId="05c69f25-3328-4eed-af46-3edb4d5407dd" providerId="ADAL" clId="{AF2E7518-02A9-4910-8E7A-C83804F5AB49}" dt="2024-01-23T17:13:24.485" v="0" actId="1076"/>
          <ac:spMkLst>
            <pc:docMk/>
            <pc:sldMk cId="0" sldId="267"/>
            <ac:spMk id="103" creationId="{00000000-0000-0000-0000-000000000000}"/>
          </ac:spMkLst>
        </pc:spChg>
      </pc:sldChg>
      <pc:sldChg chg="modSp mod">
        <pc:chgData name="Mueller, Adam S. DPI" userId="05c69f25-3328-4eed-af46-3edb4d5407dd" providerId="ADAL" clId="{AF2E7518-02A9-4910-8E7A-C83804F5AB49}" dt="2024-01-23T17:14:02.737" v="4" actId="2711"/>
        <pc:sldMkLst>
          <pc:docMk/>
          <pc:sldMk cId="0" sldId="272"/>
        </pc:sldMkLst>
        <pc:spChg chg="mod">
          <ac:chgData name="Mueller, Adam S. DPI" userId="05c69f25-3328-4eed-af46-3edb4d5407dd" providerId="ADAL" clId="{AF2E7518-02A9-4910-8E7A-C83804F5AB49}" dt="2024-01-23T17:14:02.737" v="4" actId="2711"/>
          <ac:spMkLst>
            <pc:docMk/>
            <pc:sldMk cId="0" sldId="272"/>
            <ac:spMk id="133" creationId="{00000000-0000-0000-0000-000000000000}"/>
          </ac:spMkLst>
        </pc:spChg>
      </pc:sldChg>
      <pc:sldChg chg="modSp mod">
        <pc:chgData name="Mueller, Adam S. DPI" userId="05c69f25-3328-4eed-af46-3edb4d5407dd" providerId="ADAL" clId="{AF2E7518-02A9-4910-8E7A-C83804F5AB49}" dt="2024-01-23T17:14:11.689" v="6" actId="27636"/>
        <pc:sldMkLst>
          <pc:docMk/>
          <pc:sldMk cId="0" sldId="274"/>
        </pc:sldMkLst>
        <pc:spChg chg="mod">
          <ac:chgData name="Mueller, Adam S. DPI" userId="05c69f25-3328-4eed-af46-3edb4d5407dd" providerId="ADAL" clId="{AF2E7518-02A9-4910-8E7A-C83804F5AB49}" dt="2024-01-23T17:14:11.689" v="6" actId="27636"/>
          <ac:spMkLst>
            <pc:docMk/>
            <pc:sldMk cId="0" sldId="274"/>
            <ac:spMk id="145" creationId="{00000000-0000-0000-0000-000000000000}"/>
          </ac:spMkLst>
        </pc:spChg>
      </pc:sldChg>
      <pc:sldChg chg="modSp mod">
        <pc:chgData name="Mueller, Adam S. DPI" userId="05c69f25-3328-4eed-af46-3edb4d5407dd" providerId="ADAL" clId="{AF2E7518-02A9-4910-8E7A-C83804F5AB49}" dt="2024-01-23T17:14:51.178" v="11" actId="2711"/>
        <pc:sldMkLst>
          <pc:docMk/>
          <pc:sldMk cId="0" sldId="278"/>
        </pc:sldMkLst>
        <pc:spChg chg="mod">
          <ac:chgData name="Mueller, Adam S. DPI" userId="05c69f25-3328-4eed-af46-3edb4d5407dd" providerId="ADAL" clId="{AF2E7518-02A9-4910-8E7A-C83804F5AB49}" dt="2024-01-23T17:14:51.178" v="11" actId="2711"/>
          <ac:spMkLst>
            <pc:docMk/>
            <pc:sldMk cId="0" sldId="278"/>
            <ac:spMk id="170" creationId="{00000000-0000-0000-0000-000000000000}"/>
          </ac:spMkLst>
        </pc:spChg>
        <pc:picChg chg="mod">
          <ac:chgData name="Mueller, Adam S. DPI" userId="05c69f25-3328-4eed-af46-3edb4d5407dd" providerId="ADAL" clId="{AF2E7518-02A9-4910-8E7A-C83804F5AB49}" dt="2024-01-23T17:14:27.900" v="8" actId="1076"/>
          <ac:picMkLst>
            <pc:docMk/>
            <pc:sldMk cId="0" sldId="278"/>
            <ac:picMk id="171" creationId="{00000000-0000-0000-0000-000000000000}"/>
          </ac:picMkLst>
        </pc:picChg>
      </pc:sldChg>
      <pc:sldChg chg="modSp mod">
        <pc:chgData name="Mueller, Adam S. DPI" userId="05c69f25-3328-4eed-af46-3edb4d5407dd" providerId="ADAL" clId="{AF2E7518-02A9-4910-8E7A-C83804F5AB49}" dt="2024-01-23T17:14:37.974" v="10" actId="1076"/>
        <pc:sldMkLst>
          <pc:docMk/>
          <pc:sldMk cId="0" sldId="279"/>
        </pc:sldMkLst>
        <pc:spChg chg="mod">
          <ac:chgData name="Mueller, Adam S. DPI" userId="05c69f25-3328-4eed-af46-3edb4d5407dd" providerId="ADAL" clId="{AF2E7518-02A9-4910-8E7A-C83804F5AB49}" dt="2024-01-23T17:14:37.974" v="10" actId="1076"/>
          <ac:spMkLst>
            <pc:docMk/>
            <pc:sldMk cId="0" sldId="279"/>
            <ac:spMk id="180" creationId="{00000000-0000-0000-0000-000000000000}"/>
          </ac:spMkLst>
        </pc:spChg>
        <pc:picChg chg="mod">
          <ac:chgData name="Mueller, Adam S. DPI" userId="05c69f25-3328-4eed-af46-3edb4d5407dd" providerId="ADAL" clId="{AF2E7518-02A9-4910-8E7A-C83804F5AB49}" dt="2024-01-23T17:14:34.317" v="9" actId="1076"/>
          <ac:picMkLst>
            <pc:docMk/>
            <pc:sldMk cId="0" sldId="279"/>
            <ac:picMk id="181" creationId="{00000000-0000-0000-0000-000000000000}"/>
          </ac:picMkLst>
        </pc:picChg>
      </pc:sldChg>
      <pc:sldChg chg="modSp mod">
        <pc:chgData name="Mueller, Adam S. DPI" userId="05c69f25-3328-4eed-af46-3edb4d5407dd" providerId="ADAL" clId="{AF2E7518-02A9-4910-8E7A-C83804F5AB49}" dt="2024-01-23T17:14:58.425" v="12" actId="1076"/>
        <pc:sldMkLst>
          <pc:docMk/>
          <pc:sldMk cId="0" sldId="282"/>
        </pc:sldMkLst>
        <pc:spChg chg="mod">
          <ac:chgData name="Mueller, Adam S. DPI" userId="05c69f25-3328-4eed-af46-3edb4d5407dd" providerId="ADAL" clId="{AF2E7518-02A9-4910-8E7A-C83804F5AB49}" dt="2024-01-23T17:14:58.425" v="12" actId="1076"/>
          <ac:spMkLst>
            <pc:docMk/>
            <pc:sldMk cId="0" sldId="282"/>
            <ac:spMk id="199" creationId="{00000000-0000-0000-0000-000000000000}"/>
          </ac:spMkLst>
        </pc:spChg>
      </pc:sldChg>
      <pc:sldChg chg="modSp mod">
        <pc:chgData name="Mueller, Adam S. DPI" userId="05c69f25-3328-4eed-af46-3edb4d5407dd" providerId="ADAL" clId="{AF2E7518-02A9-4910-8E7A-C83804F5AB49}" dt="2024-01-23T17:15:35.423" v="13" actId="1076"/>
        <pc:sldMkLst>
          <pc:docMk/>
          <pc:sldMk cId="0" sldId="293"/>
        </pc:sldMkLst>
        <pc:spChg chg="mod">
          <ac:chgData name="Mueller, Adam S. DPI" userId="05c69f25-3328-4eed-af46-3edb4d5407dd" providerId="ADAL" clId="{AF2E7518-02A9-4910-8E7A-C83804F5AB49}" dt="2024-01-23T17:15:35.423" v="13" actId="1076"/>
          <ac:spMkLst>
            <pc:docMk/>
            <pc:sldMk cId="0" sldId="293"/>
            <ac:spMk id="266" creationId="{00000000-0000-0000-0000-000000000000}"/>
          </ac:spMkLst>
        </pc:spChg>
      </pc:sldChg>
      <pc:sldChg chg="del">
        <pc:chgData name="Mueller, Adam S. DPI" userId="05c69f25-3328-4eed-af46-3edb4d5407dd" providerId="ADAL" clId="{AF2E7518-02A9-4910-8E7A-C83804F5AB49}" dt="2024-01-23T20:18:41.762" v="14" actId="47"/>
        <pc:sldMkLst>
          <pc:docMk/>
          <pc:sldMk cId="0"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 name="Google Shape;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6611301139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26611301139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6611301139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26611301139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611301139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26611301139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6611301139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26611301139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6611301139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6611301139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62b715642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2662b71564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1301139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26611301139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6611301139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26611301139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6611301139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26611301139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6611301139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26611301139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6611301139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26611301139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630ed4fa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6630ed4fa7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26630ed4fa7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6611301139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661130113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611301139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6611301139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6611301139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26611301139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611301139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26611301139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611301139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6611301139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6611301139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26611301139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611301139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26611301139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611301139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26611301139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26611301139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 name="Google Shape;42;g26611301139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6611301139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26611301139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662b715642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2662b71564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662b71564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2662b71564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62b715642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2662b715642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62b715642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2662b715642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9417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62b715642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2662b71564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6630ed4fa7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6630ed4fa7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26630ed4fa7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662b715642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2662b715642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62b715642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2662b715642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6630ed4fa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6630ed4fa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6611301139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Font typeface="Arial"/>
              <a:buNone/>
            </a:pPr>
            <a:endParaRPr sz="100"/>
          </a:p>
        </p:txBody>
      </p:sp>
      <p:sp>
        <p:nvSpPr>
          <p:cNvPr id="48" name="Google Shape;48;g26611301139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662b715642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2662b715642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662b715642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662b715642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62b715642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662b715642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7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6611301139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g26611301139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661130113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g2661130113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6611301139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g26611301139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6611301139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g26611301139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611301139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2661130113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40"/>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40"/>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40"/>
          <p:cNvPicPr preferRelativeResize="0"/>
          <p:nvPr/>
        </p:nvPicPr>
        <p:blipFill rotWithShape="1">
          <a:blip r:embed="rId2">
            <a:alphaModFix/>
          </a:blip>
          <a:srcRect t="3724" b="3724"/>
          <a:stretch/>
        </p:blipFill>
        <p:spPr>
          <a:xfrm>
            <a:off x="0" y="3277144"/>
            <a:ext cx="9141824" cy="18663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charRg st="1" end="1"/>
                                            </p:txEl>
                                          </p:spTgt>
                                        </p:tgtEl>
                                        <p:attrNameLst>
                                          <p:attrName>style.visibility</p:attrName>
                                        </p:attrNameLst>
                                      </p:cBhvr>
                                      <p:to>
                                        <p:strVal val="visible"/>
                                      </p:to>
                                    </p:set>
                                    <p:animEffect transition="in" filter="fade">
                                      <p:cBhvr>
                                        <p:cTn id="12" dur="750"/>
                                        <p:tgtEl>
                                          <p:spTgt spid="14">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charRg st="1" end="1"/>
                                            </p:txEl>
                                          </p:spTgt>
                                        </p:tgtEl>
                                        <p:attrNameLst>
                                          <p:attrName>style.visibility</p:attrName>
                                        </p:attrNameLst>
                                      </p:cBhvr>
                                      <p:to>
                                        <p:strVal val="visible"/>
                                      </p:to>
                                    </p:set>
                                    <p:animEffect transition="in" filter="fade">
                                      <p:cBhvr>
                                        <p:cTn id="17" dur="750"/>
                                        <p:tgtEl>
                                          <p:spTgt spid="14">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charRg st="1" end="1"/>
                                            </p:txEl>
                                          </p:spTgt>
                                        </p:tgtEl>
                                        <p:attrNameLst>
                                          <p:attrName>style.visibility</p:attrName>
                                        </p:attrNameLst>
                                      </p:cBhvr>
                                      <p:to>
                                        <p:strVal val="visible"/>
                                      </p:to>
                                    </p:set>
                                    <p:animEffect transition="in" filter="fade">
                                      <p:cBhvr>
                                        <p:cTn id="22" dur="750"/>
                                        <p:tgtEl>
                                          <p:spTgt spid="14">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charRg st="1" end="1"/>
                                            </p:txEl>
                                          </p:spTgt>
                                        </p:tgtEl>
                                        <p:attrNameLst>
                                          <p:attrName>style.visibility</p:attrName>
                                        </p:attrNameLst>
                                      </p:cBhvr>
                                      <p:to>
                                        <p:strVal val="visible"/>
                                      </p:to>
                                    </p:set>
                                    <p:animEffect transition="in" filter="fade">
                                      <p:cBhvr>
                                        <p:cTn id="27" dur="750"/>
                                        <p:tgtEl>
                                          <p:spTgt spid="14">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charRg st="1" end="1"/>
                                            </p:txEl>
                                          </p:spTgt>
                                        </p:tgtEl>
                                        <p:attrNameLst>
                                          <p:attrName>style.visibility</p:attrName>
                                        </p:attrNameLst>
                                      </p:cBhvr>
                                      <p:to>
                                        <p:strVal val="visible"/>
                                      </p:to>
                                    </p:set>
                                    <p:animEffect transition="in" filter="fade">
                                      <p:cBhvr>
                                        <p:cTn id="32" dur="750"/>
                                        <p:tgtEl>
                                          <p:spTgt spid="14">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charRg st="1" end="1"/>
                                            </p:txEl>
                                          </p:spTgt>
                                        </p:tgtEl>
                                        <p:attrNameLst>
                                          <p:attrName>style.visibility</p:attrName>
                                        </p:attrNameLst>
                                      </p:cBhvr>
                                      <p:to>
                                        <p:strVal val="visible"/>
                                      </p:to>
                                    </p:set>
                                    <p:animEffect transition="in" filter="fade">
                                      <p:cBhvr>
                                        <p:cTn id="37" dur="750"/>
                                        <p:tgtEl>
                                          <p:spTgt spid="14">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charRg st="1" end="1"/>
                                            </p:txEl>
                                          </p:spTgt>
                                        </p:tgtEl>
                                        <p:attrNameLst>
                                          <p:attrName>style.visibility</p:attrName>
                                        </p:attrNameLst>
                                      </p:cBhvr>
                                      <p:to>
                                        <p:strVal val="visible"/>
                                      </p:to>
                                    </p:set>
                                    <p:animEffect transition="in" filter="fade">
                                      <p:cBhvr>
                                        <p:cTn id="42" dur="750"/>
                                        <p:tgtEl>
                                          <p:spTgt spid="14">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charRg st="1" end="1"/>
                                            </p:txEl>
                                          </p:spTgt>
                                        </p:tgtEl>
                                        <p:attrNameLst>
                                          <p:attrName>style.visibility</p:attrName>
                                        </p:attrNameLst>
                                      </p:cBhvr>
                                      <p:to>
                                        <p:strVal val="visible"/>
                                      </p:to>
                                    </p:set>
                                    <p:animEffect transition="in" filter="fade">
                                      <p:cBhvr>
                                        <p:cTn id="47" dur="750"/>
                                        <p:tgtEl>
                                          <p:spTgt spid="14">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charRg st="1" end="1"/>
                                            </p:txEl>
                                          </p:spTgt>
                                        </p:tgtEl>
                                        <p:attrNameLst>
                                          <p:attrName>style.visibility</p:attrName>
                                        </p:attrNameLst>
                                      </p:cBhvr>
                                      <p:to>
                                        <p:strVal val="visible"/>
                                      </p:to>
                                    </p:set>
                                    <p:animEffect transition="in" filter="fade">
                                      <p:cBhvr>
                                        <p:cTn id="55" dur="750"/>
                                        <p:tgtEl>
                                          <p:spTgt spid="15">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charRg st="1" end="1"/>
                                            </p:txEl>
                                          </p:spTgt>
                                        </p:tgtEl>
                                        <p:attrNameLst>
                                          <p:attrName>style.visibility</p:attrName>
                                        </p:attrNameLst>
                                      </p:cBhvr>
                                      <p:to>
                                        <p:strVal val="visible"/>
                                      </p:to>
                                    </p:set>
                                    <p:animEffect transition="in" filter="fade">
                                      <p:cBhvr>
                                        <p:cTn id="59" dur="750"/>
                                        <p:tgtEl>
                                          <p:spTgt spid="15">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charRg st="1" end="1"/>
                                            </p:txEl>
                                          </p:spTgt>
                                        </p:tgtEl>
                                        <p:attrNameLst>
                                          <p:attrName>style.visibility</p:attrName>
                                        </p:attrNameLst>
                                      </p:cBhvr>
                                      <p:to>
                                        <p:strVal val="visible"/>
                                      </p:to>
                                    </p:set>
                                    <p:animEffect transition="in" filter="fade">
                                      <p:cBhvr>
                                        <p:cTn id="63" dur="750"/>
                                        <p:tgtEl>
                                          <p:spTgt spid="15">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charRg st="1" end="1"/>
                                            </p:txEl>
                                          </p:spTgt>
                                        </p:tgtEl>
                                        <p:attrNameLst>
                                          <p:attrName>style.visibility</p:attrName>
                                        </p:attrNameLst>
                                      </p:cBhvr>
                                      <p:to>
                                        <p:strVal val="visible"/>
                                      </p:to>
                                    </p:set>
                                    <p:animEffect transition="in" filter="fade">
                                      <p:cBhvr>
                                        <p:cTn id="67" dur="750"/>
                                        <p:tgtEl>
                                          <p:spTgt spid="15">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charRg st="1" end="1"/>
                                            </p:txEl>
                                          </p:spTgt>
                                        </p:tgtEl>
                                        <p:attrNameLst>
                                          <p:attrName>style.visibility</p:attrName>
                                        </p:attrNameLst>
                                      </p:cBhvr>
                                      <p:to>
                                        <p:strVal val="visible"/>
                                      </p:to>
                                    </p:set>
                                    <p:animEffect transition="in" filter="fade">
                                      <p:cBhvr>
                                        <p:cTn id="71" dur="750"/>
                                        <p:tgtEl>
                                          <p:spTgt spid="15">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charRg st="1" end="1"/>
                                            </p:txEl>
                                          </p:spTgt>
                                        </p:tgtEl>
                                        <p:attrNameLst>
                                          <p:attrName>style.visibility</p:attrName>
                                        </p:attrNameLst>
                                      </p:cBhvr>
                                      <p:to>
                                        <p:strVal val="visible"/>
                                      </p:to>
                                    </p:set>
                                    <p:animEffect transition="in" filter="fade">
                                      <p:cBhvr>
                                        <p:cTn id="75" dur="750"/>
                                        <p:tgtEl>
                                          <p:spTgt spid="15">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charRg st="1" end="1"/>
                                            </p:txEl>
                                          </p:spTgt>
                                        </p:tgtEl>
                                        <p:attrNameLst>
                                          <p:attrName>style.visibility</p:attrName>
                                        </p:attrNameLst>
                                      </p:cBhvr>
                                      <p:to>
                                        <p:strVal val="visible"/>
                                      </p:to>
                                    </p:set>
                                    <p:animEffect transition="in" filter="fade">
                                      <p:cBhvr>
                                        <p:cTn id="79" dur="750"/>
                                        <p:tgtEl>
                                          <p:spTgt spid="15">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charRg st="1" end="1"/>
                                            </p:txEl>
                                          </p:spTgt>
                                        </p:tgtEl>
                                        <p:attrNameLst>
                                          <p:attrName>style.visibility</p:attrName>
                                        </p:attrNameLst>
                                      </p:cBhvr>
                                      <p:to>
                                        <p:strVal val="visible"/>
                                      </p:to>
                                    </p:set>
                                    <p:animEffect transition="in" filter="fade">
                                      <p:cBhvr>
                                        <p:cTn id="83" dur="750"/>
                                        <p:tgtEl>
                                          <p:spTgt spid="15">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ext only">
  <p:cSld name="1_Text only">
    <p:spTree>
      <p:nvGrpSpPr>
        <p:cNvPr id="1" name="Shape 17"/>
        <p:cNvGrpSpPr/>
        <p:nvPr/>
      </p:nvGrpSpPr>
      <p:grpSpPr>
        <a:xfrm>
          <a:off x="0" y="0"/>
          <a:ext cx="0" cy="0"/>
          <a:chOff x="0" y="0"/>
          <a:chExt cx="0" cy="0"/>
        </a:xfrm>
      </p:grpSpPr>
      <p:sp>
        <p:nvSpPr>
          <p:cNvPr id="18" name="Google Shape;18;p4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9" name="Google Shape;19;p41"/>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1"/>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3"/>
        <p:cNvGrpSpPr/>
        <p:nvPr/>
      </p:nvGrpSpPr>
      <p:grpSpPr>
        <a:xfrm>
          <a:off x="0" y="0"/>
          <a:ext cx="0" cy="0"/>
          <a:chOff x="0" y="0"/>
          <a:chExt cx="0" cy="0"/>
        </a:xfrm>
      </p:grpSpPr>
      <p:sp>
        <p:nvSpPr>
          <p:cNvPr id="24" name="Google Shape;24;p4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25" name="Google Shape;25;p4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43"/>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195502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spTree>
    <p:extLst>
      <p:ext uri="{BB962C8B-B14F-4D97-AF65-F5344CB8AC3E}">
        <p14:creationId xmlns:p14="http://schemas.microsoft.com/office/powerpoint/2010/main" val="344795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263861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a:p>
        </p:txBody>
      </p:sp>
    </p:spTree>
    <p:extLst>
      <p:ext uri="{BB962C8B-B14F-4D97-AF65-F5344CB8AC3E}">
        <p14:creationId xmlns:p14="http://schemas.microsoft.com/office/powerpoint/2010/main" val="3740328649"/>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mt="50871"/>
          </a:blip>
          <a:stretch>
            <a:fillRect/>
          </a:stretch>
        </a:blip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39"/>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2" name="Google Shape;12;p39"/>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44976399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dpidynamicsprd.powerappsportals.com/knowledgebase/article/KA-03005/en-u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hyperlink" Target="https://dpi.wi.gov/wisedata/wise-classroom" TargetMode="External"/><Relationship Id="rId3" Type="http://schemas.openxmlformats.org/officeDocument/2006/relationships/notesSlide" Target="../notesSlides/notesSlide41.xml"/><Relationship Id="rId7" Type="http://schemas.openxmlformats.org/officeDocument/2006/relationships/hyperlink" Target="https://dpi.wi.gov/wise/data-elements/exit-types" TargetMode="Externa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hyperlink" Target="https://dpi.wi.gov/wisedata/help/portal/uncommon-situations" TargetMode="External"/><Relationship Id="rId5" Type="http://schemas.openxmlformats.org/officeDocument/2006/relationships/hyperlink" Target="https://dpidynamicsprd.powerappsportals.com/articles-search-page/" TargetMode="External"/><Relationship Id="rId4" Type="http://schemas.openxmlformats.org/officeDocument/2006/relationships/hyperlink" Target="https://dpi.wi.gov/wise/data-elements"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hyperlink" Target="https://dpi.wi.gov/wisedash/help/ticket" TargetMode="External"/><Relationship Id="rId4" Type="http://schemas.openxmlformats.org/officeDocument/2006/relationships/hyperlink" Target="https://dpi.wi.gov/wisedata/events/upcoming?combine=wise+user+group"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dpidynamicsprd.powerappsportals.com/knowledgebase/article/KA-03005/en-u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title" idx="4294967295"/>
          </p:nvPr>
        </p:nvSpPr>
        <p:spPr>
          <a:xfrm>
            <a:off x="1776413" y="1533525"/>
            <a:ext cx="5591175" cy="13509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333399"/>
              </a:buClr>
              <a:buSzPts val="4000"/>
              <a:buFont typeface="Arial"/>
              <a:buNone/>
              <a:tabLst/>
              <a:defRPr/>
            </a:pPr>
            <a:r>
              <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rPr>
              <a:t>Transfer Students</a:t>
            </a:r>
            <a:endPar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sp>
        <p:nvSpPr>
          <p:cNvPr id="33" name="Google Shape;33;p1"/>
          <p:cNvSpPr txBox="1">
            <a:spLocks noGrp="1"/>
          </p:cNvSpPr>
          <p:nvPr>
            <p:ph type="body" idx="2"/>
          </p:nvPr>
        </p:nvSpPr>
        <p:spPr>
          <a:xfrm>
            <a:off x="6285104" y="3217324"/>
            <a:ext cx="2228771" cy="95708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rPr>
              <a:t>Adam Mueller</a:t>
            </a:r>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Lato"/>
                <a:ea typeface="Lato"/>
                <a:cs typeface="Lato"/>
                <a:sym typeface="Lato"/>
              </a:rPr>
              <a:t>DPI Customer Services Team</a:t>
            </a:r>
            <a:endParaRPr sz="1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Lato"/>
                <a:ea typeface="Lato"/>
                <a:cs typeface="Lato"/>
                <a:sym typeface="Lato"/>
              </a:rPr>
              <a:t>March </a:t>
            </a:r>
            <a:r>
              <a:rPr lang="en-US" sz="1200">
                <a:solidFill>
                  <a:srgbClr val="000000"/>
                </a:solidFill>
              </a:rPr>
              <a:t>6</a:t>
            </a:r>
            <a:r>
              <a:rPr lang="en-US" sz="1200" b="1" i="0" u="none" strike="noStrike" cap="none">
                <a:solidFill>
                  <a:srgbClr val="000000"/>
                </a:solidFill>
                <a:latin typeface="Lato"/>
                <a:ea typeface="Lato"/>
                <a:cs typeface="Lato"/>
                <a:sym typeface="Lato"/>
              </a:rPr>
              <a:t>-</a:t>
            </a:r>
            <a:r>
              <a:rPr lang="en-US" sz="1200">
                <a:solidFill>
                  <a:srgbClr val="000000"/>
                </a:solidFill>
              </a:rPr>
              <a:t>7</a:t>
            </a:r>
            <a:r>
              <a:rPr lang="en-US" sz="1200" b="1" i="0" u="none" strike="noStrike" cap="none">
                <a:solidFill>
                  <a:srgbClr val="000000"/>
                </a:solidFill>
                <a:latin typeface="Lato"/>
                <a:ea typeface="Lato"/>
                <a:cs typeface="Lato"/>
                <a:sym typeface="Lato"/>
              </a:rPr>
              <a:t>, 202</a:t>
            </a:r>
            <a:r>
              <a:rPr lang="en-US" sz="1200">
                <a:solidFill>
                  <a:srgbClr val="000000"/>
                </a:solidFill>
              </a:rPr>
              <a:t>4</a:t>
            </a:r>
            <a:endParaRPr sz="1200" b="0" i="0" u="none" strike="noStrike" cap="none">
              <a:solidFill>
                <a:schemeClr val="dk1"/>
              </a:solidFill>
              <a:latin typeface="Lato"/>
              <a:ea typeface="Lato"/>
              <a:cs typeface="Lato"/>
              <a:sym typeface="Lato"/>
            </a:endParaRPr>
          </a:p>
          <a:p>
            <a:pPr marL="0" lvl="0" indent="0" algn="l" rtl="0">
              <a:lnSpc>
                <a:spcPct val="100000"/>
              </a:lnSpc>
              <a:spcBef>
                <a:spcPts val="0"/>
              </a:spcBef>
              <a:spcAft>
                <a:spcPts val="0"/>
              </a:spcAft>
              <a:buClr>
                <a:schemeClr val="dk1"/>
              </a:buClr>
              <a:buSzPts val="1200"/>
              <a:buNone/>
            </a:pPr>
            <a:br>
              <a:rPr lang="en-US" sz="1200" b="1" i="0" u="none" strike="noStrike" cap="none">
                <a:solidFill>
                  <a:schemeClr val="dk1"/>
                </a:solidFill>
                <a:latin typeface="Lato"/>
                <a:ea typeface="Lato"/>
                <a:cs typeface="Lato"/>
                <a:sym typeface="Lato"/>
              </a:rPr>
            </a:br>
            <a:endParaRPr sz="1200" b="1" i="0" u="none" strike="noStrike" cap="none">
              <a:solidFill>
                <a:schemeClr val="dk1"/>
              </a:solidFill>
              <a:latin typeface="Lato"/>
              <a:ea typeface="Lato"/>
              <a:cs typeface="Lato"/>
              <a:sym typeface="Lato"/>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75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fade">
                                      <p:cBhvr>
                                        <p:cTn id="10" dur="750"/>
                                        <p:tgtEl>
                                          <p:spTgt spid="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animEffect transition="in" filter="fade">
                                      <p:cBhvr>
                                        <p:cTn id="13" dur="750"/>
                                        <p:tgtEl>
                                          <p:spTgt spid="3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xEl>
                                              <p:pRg st="3" end="3"/>
                                            </p:txEl>
                                          </p:spTgt>
                                        </p:tgtEl>
                                        <p:attrNameLst>
                                          <p:attrName>style.visibility</p:attrName>
                                        </p:attrNameLst>
                                      </p:cBhvr>
                                      <p:to>
                                        <p:strVal val="visible"/>
                                      </p:to>
                                    </p:set>
                                    <p:animEffect transition="in" filter="fade">
                                      <p:cBhvr>
                                        <p:cTn id="16" dur="75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6611301139_0_57"/>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Error 6578 </a:t>
            </a:r>
            <a:r>
              <a:rPr lang="en-US" sz="1600" i="1" dirty="0"/>
              <a:t>(5 of 8)</a:t>
            </a:r>
            <a:endParaRPr dirty="0"/>
          </a:p>
        </p:txBody>
      </p:sp>
      <p:sp>
        <p:nvSpPr>
          <p:cNvPr id="89" name="Google Shape;89;g26611301139_0_57"/>
          <p:cNvSpPr txBox="1">
            <a:spLocks noGrp="1"/>
          </p:cNvSpPr>
          <p:nvPr>
            <p:ph type="body" idx="2"/>
          </p:nvPr>
        </p:nvSpPr>
        <p:spPr>
          <a:xfrm>
            <a:off x="453600" y="1107277"/>
            <a:ext cx="8236800" cy="3207000"/>
          </a:xfrm>
          <a:prstGeom prst="rect">
            <a:avLst/>
          </a:prstGeom>
          <a:noFill/>
          <a:ln>
            <a:noFill/>
          </a:ln>
        </p:spPr>
        <p:txBody>
          <a:bodyPr spcFirstLastPara="1" wrap="square" lIns="91425" tIns="45700" rIns="91425" bIns="45700" anchor="t" anchorCtr="0">
            <a:normAutofit/>
          </a:bodyPr>
          <a:lstStyle/>
          <a:p>
            <a:pPr marL="164592" indent="-164592">
              <a:spcAft>
                <a:spcPts val="180"/>
              </a:spcAft>
              <a:buSzPct val="100000"/>
            </a:pPr>
            <a:r>
              <a:rPr lang="en-US" sz="1800" dirty="0"/>
              <a:t>A list of students will auto-generate based on the school year selected. </a:t>
            </a:r>
            <a:endParaRPr sz="1800" dirty="0"/>
          </a:p>
          <a:p>
            <a:pPr marL="164592" indent="-164592">
              <a:spcAft>
                <a:spcPts val="180"/>
              </a:spcAft>
              <a:buSzPct val="100000"/>
            </a:pPr>
            <a:r>
              <a:rPr lang="en-US" sz="1800" dirty="0"/>
              <a:t>Locate the student and click the Link button.</a:t>
            </a:r>
            <a:endParaRPr sz="1800" dirty="0"/>
          </a:p>
          <a:p>
            <a:pPr marL="0" marR="0" lvl="0" indent="0" algn="l" rtl="0">
              <a:lnSpc>
                <a:spcPct val="150000"/>
              </a:lnSpc>
              <a:spcBef>
                <a:spcPts val="0"/>
              </a:spcBef>
              <a:spcAft>
                <a:spcPts val="0"/>
              </a:spcAft>
              <a:buClr>
                <a:schemeClr val="dk1"/>
              </a:buClr>
              <a:buSzPts val="2400"/>
              <a:buFont typeface="Arial"/>
              <a:buNone/>
            </a:pPr>
            <a:endParaRPr sz="1600" b="0" dirty="0"/>
          </a:p>
          <a:p>
            <a:pPr marL="0" marR="0" lvl="0" indent="0" algn="l" rtl="0">
              <a:lnSpc>
                <a:spcPct val="150000"/>
              </a:lnSpc>
              <a:spcBef>
                <a:spcPts val="0"/>
              </a:spcBef>
              <a:spcAft>
                <a:spcPts val="0"/>
              </a:spcAft>
              <a:buClr>
                <a:schemeClr val="dk1"/>
              </a:buClr>
              <a:buSzPts val="2400"/>
              <a:buFont typeface="Arial"/>
              <a:buNone/>
            </a:pPr>
            <a:endParaRPr sz="1600" b="0" dirty="0"/>
          </a:p>
        </p:txBody>
      </p:sp>
      <p:pic>
        <p:nvPicPr>
          <p:cNvPr id="90" name="Google Shape;90;g26611301139_0_57" descr="Screenshot of the Expected Transfer Students List. The &quot;Link&quot; icon is indicated with a red box. "/>
          <p:cNvPicPr preferRelativeResize="0"/>
          <p:nvPr/>
        </p:nvPicPr>
        <p:blipFill>
          <a:blip r:embed="rId4">
            <a:alphaModFix/>
          </a:blip>
          <a:stretch>
            <a:fillRect/>
          </a:stretch>
        </p:blipFill>
        <p:spPr>
          <a:xfrm>
            <a:off x="351574" y="2286252"/>
            <a:ext cx="8440852" cy="849050"/>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6611301139_0_52"/>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Error 6578 </a:t>
            </a:r>
            <a:r>
              <a:rPr lang="en-US" sz="1600" i="1" dirty="0"/>
              <a:t>(6 of 8)</a:t>
            </a:r>
            <a:endParaRPr dirty="0"/>
          </a:p>
        </p:txBody>
      </p:sp>
      <p:sp>
        <p:nvSpPr>
          <p:cNvPr id="96" name="Google Shape;96;g26611301139_0_52"/>
          <p:cNvSpPr txBox="1">
            <a:spLocks noGrp="1"/>
          </p:cNvSpPr>
          <p:nvPr>
            <p:ph type="body" idx="2"/>
          </p:nvPr>
        </p:nvSpPr>
        <p:spPr>
          <a:xfrm>
            <a:off x="323163" y="922200"/>
            <a:ext cx="8497800" cy="798600"/>
          </a:xfrm>
          <a:prstGeom prst="rect">
            <a:avLst/>
          </a:prstGeom>
          <a:noFill/>
          <a:ln>
            <a:noFill/>
          </a:ln>
        </p:spPr>
        <p:txBody>
          <a:bodyPr spcFirstLastPara="1" wrap="square" lIns="91425" tIns="45700" rIns="91425" bIns="45700" anchor="t" anchorCtr="0">
            <a:normAutofit fontScale="25000" lnSpcReduction="20000"/>
          </a:bodyPr>
          <a:lstStyle/>
          <a:p>
            <a:pPr marL="164592" indent="-164592">
              <a:lnSpc>
                <a:spcPct val="170000"/>
              </a:lnSpc>
              <a:spcAft>
                <a:spcPts val="180"/>
              </a:spcAft>
              <a:buSzPct val="100000"/>
            </a:pPr>
            <a:r>
              <a:rPr lang="en-US" sz="7200" dirty="0"/>
              <a:t>In the Expected Transfer Response Question section, select the appropriate response from the drop-down menu. Next, click Update.</a:t>
            </a:r>
            <a:endParaRPr sz="7200" i="0" u="none" strike="noStrike" cap="none" dirty="0">
              <a:solidFill>
                <a:schemeClr val="dk1"/>
              </a:solidFill>
            </a:endParaRPr>
          </a:p>
        </p:txBody>
      </p:sp>
      <p:pic>
        <p:nvPicPr>
          <p:cNvPr id="97" name="Google Shape;97;g26611301139_0_52" descr="Screenshot of Expected Transfer Response Question. The dropdown options display: &#10;D - Yes, but discontinued schooling&#10;P - Yes, but transferred to private school not participating in Choice program, to a Choice school as a private student, or to home-schooling&#10;N - No evidence of transfer&#10;S - Yes, know to be continuing within this school. &#10;&#10;There is also a blue Update button to click after the selection has been made. "/>
          <p:cNvPicPr preferRelativeResize="0"/>
          <p:nvPr/>
        </p:nvPicPr>
        <p:blipFill>
          <a:blip r:embed="rId4">
            <a:alphaModFix/>
          </a:blip>
          <a:stretch>
            <a:fillRect/>
          </a:stretch>
        </p:blipFill>
        <p:spPr>
          <a:xfrm>
            <a:off x="323290" y="1779000"/>
            <a:ext cx="8497673" cy="3025250"/>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6611301139_0_62"/>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Example Error 6578 </a:t>
            </a:r>
            <a:r>
              <a:rPr lang="en-US" sz="1600" i="1" dirty="0"/>
              <a:t>(7 of 8)</a:t>
            </a:r>
            <a:endParaRPr dirty="0"/>
          </a:p>
        </p:txBody>
      </p:sp>
      <p:sp>
        <p:nvSpPr>
          <p:cNvPr id="103" name="Google Shape;103;g26611301139_0_62"/>
          <p:cNvSpPr txBox="1">
            <a:spLocks noGrp="1"/>
          </p:cNvSpPr>
          <p:nvPr>
            <p:ph type="body" idx="2"/>
          </p:nvPr>
        </p:nvSpPr>
        <p:spPr>
          <a:xfrm>
            <a:off x="468000" y="922200"/>
            <a:ext cx="8222400" cy="3792000"/>
          </a:xfrm>
          <a:prstGeom prst="rect">
            <a:avLst/>
          </a:prstGeom>
          <a:noFill/>
          <a:ln>
            <a:noFill/>
          </a:ln>
        </p:spPr>
        <p:txBody>
          <a:bodyPr spcFirstLastPara="1" wrap="square" lIns="91425" tIns="45700" rIns="91425" bIns="45700" anchor="t" anchorCtr="0">
            <a:noAutofit/>
          </a:bodyPr>
          <a:lstStyle/>
          <a:p>
            <a:pPr marL="164592" indent="-164592">
              <a:spcAft>
                <a:spcPts val="180"/>
              </a:spcAft>
              <a:buSzPct val="100000"/>
            </a:pPr>
            <a:r>
              <a:rPr lang="en-US" sz="1600" dirty="0"/>
              <a:t>Error on student record that it’s missing the expected transfer response. </a:t>
            </a:r>
          </a:p>
          <a:p>
            <a:pPr marL="164592" indent="-164592">
              <a:spcAft>
                <a:spcPts val="180"/>
              </a:spcAft>
              <a:buSzPct val="100000"/>
            </a:pPr>
            <a:r>
              <a:rPr lang="en-US" sz="1600" dirty="0"/>
              <a:t>Student is transferring to Hawthorne Elementary in the Madison Metropolitan School District, from Edgewood Elementary in the Franklin School District. </a:t>
            </a:r>
          </a:p>
          <a:p>
            <a:pPr indent="-163513">
              <a:spcAft>
                <a:spcPts val="180"/>
              </a:spcAft>
              <a:buSzPct val="100000"/>
            </a:pPr>
            <a:r>
              <a:rPr lang="en-US" sz="1600" dirty="0"/>
              <a:t>Since Edgewood listed Hawthorne as the transfer school, Hawthorne School now needs to respond as to whether or not the student enrolled at Hawthorne. </a:t>
            </a:r>
          </a:p>
          <a:p>
            <a:pPr marL="164592" indent="-164592">
              <a:spcAft>
                <a:spcPts val="180"/>
              </a:spcAft>
              <a:buSzPct val="100000"/>
            </a:pPr>
            <a:r>
              <a:rPr lang="en-US" sz="1600" dirty="0"/>
              <a:t>Verifies student’s enrollment date and attendance at Hawthorne. </a:t>
            </a:r>
          </a:p>
          <a:p>
            <a:pPr marL="164592" indent="-164592">
              <a:spcAft>
                <a:spcPts val="180"/>
              </a:spcAft>
              <a:buSzPct val="100000"/>
            </a:pPr>
            <a:r>
              <a:rPr lang="en-US" sz="1600" dirty="0"/>
              <a:t>Enter a Yes value (“S - Yes, known to be continuing within this school”) from the dropdown menu on the Expected Transfer Response field question.</a:t>
            </a:r>
            <a:endParaRPr sz="1600" dirty="0"/>
          </a:p>
          <a:p>
            <a:pPr marL="0" marR="0" lvl="0" indent="0" algn="l" rtl="0">
              <a:lnSpc>
                <a:spcPct val="150000"/>
              </a:lnSpc>
              <a:spcBef>
                <a:spcPts val="0"/>
              </a:spcBef>
              <a:spcAft>
                <a:spcPts val="0"/>
              </a:spcAft>
              <a:buClr>
                <a:schemeClr val="dk1"/>
              </a:buClr>
              <a:buSzPts val="960"/>
              <a:buFont typeface="Arial"/>
              <a:buNone/>
            </a:pPr>
            <a:endParaRPr sz="116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6611301139_0_47"/>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Error 6578 </a:t>
            </a:r>
            <a:r>
              <a:rPr lang="en-US" sz="1600" i="1" dirty="0"/>
              <a:t>(8 of 8)</a:t>
            </a:r>
            <a:endParaRPr dirty="0"/>
          </a:p>
        </p:txBody>
      </p:sp>
      <p:sp>
        <p:nvSpPr>
          <p:cNvPr id="109" name="Google Shape;109;g26611301139_0_47"/>
          <p:cNvSpPr txBox="1">
            <a:spLocks noGrp="1"/>
          </p:cNvSpPr>
          <p:nvPr>
            <p:ph type="body" idx="2"/>
          </p:nvPr>
        </p:nvSpPr>
        <p:spPr>
          <a:xfrm>
            <a:off x="879051" y="1107277"/>
            <a:ext cx="7379700" cy="3207000"/>
          </a:xfrm>
          <a:prstGeom prst="rect">
            <a:avLst/>
          </a:prstGeom>
          <a:noFill/>
          <a:ln>
            <a:noFill/>
          </a:ln>
        </p:spPr>
        <p:txBody>
          <a:bodyPr spcFirstLastPara="1" wrap="square" lIns="91425" tIns="45700" rIns="91425" bIns="45700" anchor="ctr" anchorCtr="0">
            <a:normAutofit/>
          </a:bodyPr>
          <a:lstStyle/>
          <a:p>
            <a:pPr marL="0" marR="0" lvl="0" indent="0" algn="ctr" rtl="0">
              <a:lnSpc>
                <a:spcPct val="150000"/>
              </a:lnSpc>
              <a:spcBef>
                <a:spcPts val="1800"/>
              </a:spcBef>
              <a:spcAft>
                <a:spcPts val="0"/>
              </a:spcAft>
              <a:buNone/>
            </a:pPr>
            <a:r>
              <a:rPr lang="en-US" sz="1800" dirty="0">
                <a:solidFill>
                  <a:srgbClr val="000000"/>
                </a:solidFill>
                <a:latin typeface="Lato" panose="020F0502020204030203" pitchFamily="34" charset="0"/>
                <a:ea typeface="Arial"/>
                <a:cs typeface="Arial"/>
                <a:sym typeface="Arial"/>
                <a:hlinkClick r:id="rId4"/>
              </a:rPr>
              <a:t>Live demo in WISEdata</a:t>
            </a:r>
            <a:endParaRPr sz="1800" i="0" u="none" strike="noStrike" cap="none" dirty="0">
              <a:solidFill>
                <a:srgbClr val="000000"/>
              </a:solidFill>
              <a:latin typeface="Lato" panose="020F0502020204030203" pitchFamily="34" charset="0"/>
              <a:ea typeface="Arial"/>
              <a:cs typeface="Arial"/>
              <a:sym typeface="Arial"/>
            </a:endParaRPr>
          </a:p>
          <a:p>
            <a:pPr marL="342900" marR="0" lvl="0" indent="-190500" algn="l" rtl="0">
              <a:lnSpc>
                <a:spcPct val="150000"/>
              </a:lnSpc>
              <a:spcBef>
                <a:spcPts val="0"/>
              </a:spcBef>
              <a:spcAft>
                <a:spcPts val="0"/>
              </a:spcAft>
              <a:buClr>
                <a:schemeClr val="dk1"/>
              </a:buClr>
              <a:buSzPts val="2400"/>
              <a:buFont typeface="Arial"/>
              <a:buNone/>
            </a:pPr>
            <a:endParaRPr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6611301139_0_42"/>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Frequency</a:t>
            </a:r>
            <a:endParaRPr/>
          </a:p>
        </p:txBody>
      </p:sp>
      <p:sp>
        <p:nvSpPr>
          <p:cNvPr id="115" name="Google Shape;115;g26611301139_0_42"/>
          <p:cNvSpPr txBox="1">
            <a:spLocks noGrp="1"/>
          </p:cNvSpPr>
          <p:nvPr>
            <p:ph type="body" idx="2"/>
          </p:nvPr>
        </p:nvSpPr>
        <p:spPr>
          <a:xfrm>
            <a:off x="469338" y="922200"/>
            <a:ext cx="8229600" cy="3207000"/>
          </a:xfrm>
          <a:prstGeom prst="rect">
            <a:avLst/>
          </a:prstGeom>
          <a:noFill/>
          <a:ln>
            <a:noFill/>
          </a:ln>
        </p:spPr>
        <p:txBody>
          <a:bodyPr spcFirstLastPara="1" wrap="square" lIns="91425" tIns="45700" rIns="91425" bIns="45700" anchor="t" anchorCtr="0">
            <a:noAutofit/>
          </a:bodyPr>
          <a:lstStyle/>
          <a:p>
            <a:pPr marL="0" indent="0">
              <a:spcAft>
                <a:spcPts val="180"/>
              </a:spcAft>
              <a:buSzPct val="93750"/>
              <a:buNone/>
            </a:pPr>
            <a:r>
              <a:rPr lang="en-US" sz="1800" dirty="0"/>
              <a:t>Frequency of checking the Expected Transfers Tab:</a:t>
            </a:r>
          </a:p>
          <a:p>
            <a:pPr marL="164592" indent="-164592">
              <a:spcAft>
                <a:spcPts val="180"/>
              </a:spcAft>
              <a:buSzPct val="93750"/>
              <a:buNone/>
            </a:pPr>
            <a:endParaRPr lang="en-US" sz="1800" dirty="0"/>
          </a:p>
          <a:p>
            <a:pPr marL="164592" indent="-164592">
              <a:spcAft>
                <a:spcPts val="180"/>
              </a:spcAft>
              <a:buSzPct val="93750"/>
            </a:pPr>
            <a:r>
              <a:rPr lang="en-US" sz="1800" dirty="0"/>
              <a:t>When should you check and how often?</a:t>
            </a:r>
          </a:p>
          <a:p>
            <a:pPr marL="164592" indent="-164592">
              <a:spcAft>
                <a:spcPts val="180"/>
              </a:spcAft>
              <a:buSzPct val="93750"/>
              <a:buNone/>
            </a:pPr>
            <a:endParaRPr lang="en-US" sz="1800" dirty="0"/>
          </a:p>
          <a:p>
            <a:pPr marL="164592" indent="-164592">
              <a:spcAft>
                <a:spcPts val="180"/>
              </a:spcAft>
              <a:buSzPct val="93750"/>
            </a:pPr>
            <a:r>
              <a:rPr lang="en-US" sz="1800" dirty="0"/>
              <a:t>Periodically, however, expected transfer validations will also show in the Validation Message list. Remember, not checking and resolving this can result in a dropout. </a:t>
            </a:r>
          </a:p>
          <a:p>
            <a:pPr marL="164592" indent="-164592">
              <a:spcAft>
                <a:spcPts val="180"/>
              </a:spcAft>
              <a:buSzPct val="100000"/>
            </a:pPr>
            <a:endParaRPr lang="en-US" sz="1800" dirty="0"/>
          </a:p>
          <a:p>
            <a:pPr marL="342900" marR="0" lvl="0" indent="-190500" algn="l" rtl="0">
              <a:lnSpc>
                <a:spcPct val="150000"/>
              </a:lnSpc>
              <a:spcBef>
                <a:spcPts val="0"/>
              </a:spcBef>
              <a:spcAft>
                <a:spcPts val="0"/>
              </a:spcAft>
              <a:buClr>
                <a:schemeClr val="dk1"/>
              </a:buClr>
              <a:buSzPct val="100000"/>
              <a:buFont typeface="Arial"/>
              <a:buNone/>
            </a:pPr>
            <a:endParaRPr dirty="0"/>
          </a:p>
          <a:p>
            <a:pPr marL="342900" marR="0" lvl="0" indent="-190500" algn="l" rtl="0">
              <a:lnSpc>
                <a:spcPct val="150000"/>
              </a:lnSpc>
              <a:spcBef>
                <a:spcPts val="0"/>
              </a:spcBef>
              <a:spcAft>
                <a:spcPts val="0"/>
              </a:spcAft>
              <a:buClr>
                <a:schemeClr val="dk1"/>
              </a:buClr>
              <a:buSzPct val="100000"/>
              <a:buFont typeface="Arial"/>
              <a:buNone/>
            </a:pPr>
            <a:endParaRPr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662b715642_0_1"/>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Transferring Out</a:t>
            </a:r>
            <a:endParaRPr/>
          </a:p>
        </p:txBody>
      </p:sp>
      <p:sp>
        <p:nvSpPr>
          <p:cNvPr id="121" name="Google Shape;121;g2662b715642_0_1"/>
          <p:cNvSpPr txBox="1">
            <a:spLocks noGrp="1"/>
          </p:cNvSpPr>
          <p:nvPr>
            <p:ph type="body" idx="2"/>
          </p:nvPr>
        </p:nvSpPr>
        <p:spPr>
          <a:xfrm>
            <a:off x="468173" y="922200"/>
            <a:ext cx="8222285" cy="3207000"/>
          </a:xfrm>
          <a:prstGeom prst="rect">
            <a:avLst/>
          </a:prstGeom>
          <a:noFill/>
          <a:ln>
            <a:noFill/>
          </a:ln>
        </p:spPr>
        <p:txBody>
          <a:bodyPr spcFirstLastPara="1" wrap="square" lIns="91425" tIns="45700" rIns="91425" bIns="45700" anchor="t" anchorCtr="0">
            <a:normAutofit fontScale="25000" lnSpcReduction="20000"/>
          </a:bodyPr>
          <a:lstStyle/>
          <a:p>
            <a:pPr marL="164592" indent="-164592">
              <a:lnSpc>
                <a:spcPct val="170000"/>
              </a:lnSpc>
              <a:spcAft>
                <a:spcPts val="180"/>
              </a:spcAft>
            </a:pPr>
            <a:r>
              <a:rPr lang="en-US" sz="7200" dirty="0">
                <a:solidFill>
                  <a:srgbClr val="000000"/>
                </a:solidFill>
              </a:rPr>
              <a:t>How to handle a student transferring out of your district when you know they are attending elsewhere?</a:t>
            </a:r>
            <a:endParaRPr sz="7200" dirty="0">
              <a:solidFill>
                <a:srgbClr val="000000"/>
              </a:solidFill>
            </a:endParaRPr>
          </a:p>
          <a:p>
            <a:pPr marL="164592" indent="-164592">
              <a:lnSpc>
                <a:spcPct val="170000"/>
              </a:lnSpc>
              <a:spcAft>
                <a:spcPts val="180"/>
              </a:spcAft>
            </a:pPr>
            <a:r>
              <a:rPr lang="en-US" sz="7200" dirty="0">
                <a:solidFill>
                  <a:srgbClr val="000000"/>
                </a:solidFill>
              </a:rPr>
              <a:t>You will use exit type ETC and fill out where the student is going.</a:t>
            </a:r>
            <a:endParaRPr sz="7200" dirty="0">
              <a:solidFill>
                <a:srgbClr val="000000"/>
              </a:solidFill>
            </a:endParaRPr>
          </a:p>
          <a:p>
            <a:pPr marL="164592" indent="-164592">
              <a:lnSpc>
                <a:spcPct val="170000"/>
              </a:lnSpc>
              <a:spcAft>
                <a:spcPts val="180"/>
              </a:spcAft>
            </a:pPr>
            <a:r>
              <a:rPr lang="en-US" sz="7200" dirty="0">
                <a:solidFill>
                  <a:srgbClr val="000000"/>
                </a:solidFill>
              </a:rPr>
              <a:t>ONLY put the new school after:</a:t>
            </a:r>
            <a:endParaRPr sz="7200" dirty="0">
              <a:solidFill>
                <a:srgbClr val="000000"/>
              </a:solidFill>
            </a:endParaRPr>
          </a:p>
          <a:p>
            <a:pPr marL="621792" lvl="1" indent="-164592">
              <a:lnSpc>
                <a:spcPct val="170000"/>
              </a:lnSpc>
              <a:spcAft>
                <a:spcPts val="180"/>
              </a:spcAft>
            </a:pPr>
            <a:r>
              <a:rPr lang="en-US" sz="6558" dirty="0">
                <a:solidFill>
                  <a:srgbClr val="000000"/>
                </a:solidFill>
              </a:rPr>
              <a:t>You have confirmed with the parent and contacted and confirmed with the new school district that the student has transferred. </a:t>
            </a:r>
          </a:p>
          <a:p>
            <a:pPr marL="0" indent="0">
              <a:lnSpc>
                <a:spcPct val="170000"/>
              </a:lnSpc>
              <a:spcAft>
                <a:spcPts val="180"/>
              </a:spcAft>
              <a:buNone/>
            </a:pPr>
            <a:r>
              <a:rPr lang="en-US" sz="7200" i="1" dirty="0">
                <a:solidFill>
                  <a:srgbClr val="000000"/>
                </a:solidFill>
              </a:rPr>
              <a:t>***The idea here is to avoid getting blindsided with a student transfer that may or may not be valid. </a:t>
            </a:r>
            <a:endParaRPr sz="7200" i="1" dirty="0">
              <a:solidFill>
                <a:srgbClr val="000000"/>
              </a:solidFill>
            </a:endParaRPr>
          </a:p>
          <a:p>
            <a:pPr marL="0" marR="0" lvl="0" indent="0" algn="l" rtl="0">
              <a:lnSpc>
                <a:spcPct val="150000"/>
              </a:lnSpc>
              <a:spcBef>
                <a:spcPts val="1800"/>
              </a:spcBef>
              <a:spcAft>
                <a:spcPts val="0"/>
              </a:spcAft>
              <a:buNone/>
            </a:pPr>
            <a:endParaRPr sz="5457" b="0" dirty="0">
              <a:solidFill>
                <a:srgbClr val="000000"/>
              </a:solidFill>
              <a:latin typeface="Arial"/>
              <a:ea typeface="Arial"/>
              <a:cs typeface="Arial"/>
              <a:sym typeface="Arial"/>
            </a:endParaRPr>
          </a:p>
          <a:p>
            <a:pPr marL="0" marR="0" lvl="0" indent="0" algn="l" rtl="0">
              <a:lnSpc>
                <a:spcPct val="150000"/>
              </a:lnSpc>
              <a:spcBef>
                <a:spcPts val="1800"/>
              </a:spcBef>
              <a:spcAft>
                <a:spcPts val="0"/>
              </a:spcAft>
              <a:buNone/>
            </a:pPr>
            <a:endParaRPr sz="5457" b="0" dirty="0">
              <a:solidFill>
                <a:srgbClr val="000000"/>
              </a:solidFill>
              <a:latin typeface="Arial"/>
              <a:ea typeface="Arial"/>
              <a:cs typeface="Arial"/>
              <a:sym typeface="Arial"/>
            </a:endParaRPr>
          </a:p>
          <a:p>
            <a:pPr marL="0" marR="0" lvl="0" indent="0" algn="l" rtl="0">
              <a:lnSpc>
                <a:spcPct val="150000"/>
              </a:lnSpc>
              <a:spcBef>
                <a:spcPts val="1800"/>
              </a:spcBef>
              <a:spcAft>
                <a:spcPts val="0"/>
              </a:spcAft>
              <a:buNone/>
            </a:pPr>
            <a:r>
              <a:rPr lang="en-US" sz="5457" b="0" dirty="0">
                <a:solidFill>
                  <a:srgbClr val="000000"/>
                </a:solidFill>
                <a:latin typeface="Arial"/>
                <a:ea typeface="Arial"/>
                <a:cs typeface="Arial"/>
                <a:sym typeface="Arial"/>
              </a:rPr>
              <a:t>	</a:t>
            </a:r>
            <a:endParaRPr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1301139_0_90"/>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Dropouts </a:t>
            </a:r>
            <a:r>
              <a:rPr lang="en-US" sz="1600" i="1" dirty="0"/>
              <a:t>(1 of 9)</a:t>
            </a:r>
            <a:endParaRPr sz="1600" i="1" dirty="0"/>
          </a:p>
        </p:txBody>
      </p:sp>
      <p:sp>
        <p:nvSpPr>
          <p:cNvPr id="127" name="Google Shape;127;g26611301139_0_90"/>
          <p:cNvSpPr txBox="1">
            <a:spLocks noGrp="1"/>
          </p:cNvSpPr>
          <p:nvPr>
            <p:ph type="body" idx="2"/>
          </p:nvPr>
        </p:nvSpPr>
        <p:spPr>
          <a:xfrm>
            <a:off x="460857" y="2024859"/>
            <a:ext cx="8222285" cy="1330182"/>
          </a:xfrm>
          <a:prstGeom prst="rect">
            <a:avLst/>
          </a:prstGeom>
          <a:noFill/>
          <a:ln>
            <a:noFill/>
          </a:ln>
        </p:spPr>
        <p:txBody>
          <a:bodyPr spcFirstLastPara="1" wrap="square" lIns="91425" tIns="45700" rIns="91425" bIns="45700" anchor="t" anchorCtr="0">
            <a:normAutofit/>
          </a:bodyPr>
          <a:lstStyle/>
          <a:p>
            <a:pPr marL="0" indent="0">
              <a:lnSpc>
                <a:spcPct val="115000"/>
              </a:lnSpc>
              <a:spcAft>
                <a:spcPts val="180"/>
              </a:spcAft>
              <a:buSzPct val="100000"/>
              <a:buNone/>
            </a:pPr>
            <a:r>
              <a:rPr lang="en-US" sz="1800" dirty="0"/>
              <a:t>Not all dropouts are avoidable, but some are. Let's look at the types of dropouts and how to avoid the unnecessary ones.</a:t>
            </a:r>
          </a:p>
          <a:p>
            <a:pPr marL="164592" indent="-164592">
              <a:spcAft>
                <a:spcPts val="180"/>
              </a:spcAft>
            </a:pPr>
            <a:endParaRPr sz="1800" dirty="0"/>
          </a:p>
          <a:p>
            <a:pPr marL="342900" marR="0" lvl="0" indent="-190500" algn="l" rtl="0">
              <a:lnSpc>
                <a:spcPct val="150000"/>
              </a:lnSpc>
              <a:spcBef>
                <a:spcPts val="0"/>
              </a:spcBef>
              <a:spcAft>
                <a:spcPts val="0"/>
              </a:spcAft>
              <a:buClr>
                <a:schemeClr val="dk1"/>
              </a:buClr>
              <a:buSzPts val="2400"/>
              <a:buFont typeface="Arial"/>
              <a:buNone/>
            </a:pPr>
            <a:endParaRPr sz="1800"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6611301139_0_67"/>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Dropouts </a:t>
            </a:r>
            <a:r>
              <a:rPr lang="en-US" sz="1600" i="1" dirty="0"/>
              <a:t>(2 of 9)</a:t>
            </a:r>
            <a:endParaRPr dirty="0"/>
          </a:p>
        </p:txBody>
      </p:sp>
      <p:sp>
        <p:nvSpPr>
          <p:cNvPr id="133" name="Google Shape;133;g26611301139_0_67"/>
          <p:cNvSpPr txBox="1">
            <a:spLocks noGrp="1"/>
          </p:cNvSpPr>
          <p:nvPr>
            <p:ph type="body" idx="2"/>
          </p:nvPr>
        </p:nvSpPr>
        <p:spPr>
          <a:xfrm>
            <a:off x="468173" y="968250"/>
            <a:ext cx="8229600" cy="32070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Aft>
                <a:spcPts val="180"/>
              </a:spcAft>
              <a:buNone/>
            </a:pPr>
            <a:r>
              <a:rPr lang="en-US" sz="1800" dirty="0">
                <a:solidFill>
                  <a:srgbClr val="000000"/>
                </a:solidFill>
                <a:latin typeface="Lato" panose="020F0502020204030203" pitchFamily="34" charset="0"/>
                <a:ea typeface="Arial"/>
                <a:cs typeface="Arial"/>
                <a:sym typeface="Arial"/>
              </a:rPr>
              <a:t>What causes a dropout?</a:t>
            </a:r>
            <a:endParaRPr sz="1800" dirty="0">
              <a:solidFill>
                <a:srgbClr val="000000"/>
              </a:solidFill>
              <a:latin typeface="Lato" panose="020F0502020204030203" pitchFamily="34" charset="0"/>
              <a:ea typeface="Arial"/>
              <a:cs typeface="Arial"/>
              <a:sym typeface="Arial"/>
            </a:endParaRPr>
          </a:p>
          <a:p>
            <a:pPr marL="164592" marR="0" lvl="0" indent="-164592" algn="l" rtl="0">
              <a:lnSpc>
                <a:spcPct val="150000"/>
              </a:lnSpc>
              <a:spcBef>
                <a:spcPts val="1800"/>
              </a:spcBef>
              <a:spcAft>
                <a:spcPts val="180"/>
              </a:spcAft>
              <a:buClr>
                <a:srgbClr val="000000"/>
              </a:buClr>
              <a:buSzPts val="1735"/>
              <a:buFont typeface="Arial"/>
              <a:buChar char="•"/>
            </a:pPr>
            <a:r>
              <a:rPr lang="en-US" sz="1800" dirty="0">
                <a:solidFill>
                  <a:srgbClr val="000000"/>
                </a:solidFill>
                <a:latin typeface="Lato" panose="020F0502020204030203" pitchFamily="34" charset="0"/>
                <a:ea typeface="Arial"/>
                <a:cs typeface="Arial"/>
                <a:sym typeface="Arial"/>
              </a:rPr>
              <a:t>Students grades 7-12</a:t>
            </a:r>
            <a:endParaRPr sz="1800" dirty="0">
              <a:solidFill>
                <a:srgbClr val="000000"/>
              </a:solidFill>
              <a:latin typeface="Lato" panose="020F0502020204030203" pitchFamily="34" charset="0"/>
              <a:ea typeface="Arial"/>
              <a:cs typeface="Arial"/>
              <a:sym typeface="Arial"/>
            </a:endParaRPr>
          </a:p>
          <a:p>
            <a:pPr marL="164592" marR="0" lvl="0" indent="-164592" algn="l" rtl="0">
              <a:lnSpc>
                <a:spcPct val="150000"/>
              </a:lnSpc>
              <a:spcBef>
                <a:spcPts val="0"/>
              </a:spcBef>
              <a:spcAft>
                <a:spcPts val="180"/>
              </a:spcAft>
              <a:buClr>
                <a:srgbClr val="000000"/>
              </a:buClr>
              <a:buSzPts val="1735"/>
              <a:buFont typeface="Arial"/>
              <a:buChar char="•"/>
            </a:pPr>
            <a:r>
              <a:rPr lang="en-US" sz="1800" dirty="0">
                <a:solidFill>
                  <a:srgbClr val="000000"/>
                </a:solidFill>
                <a:latin typeface="Lato" panose="020F0502020204030203" pitchFamily="34" charset="0"/>
                <a:ea typeface="Arial"/>
                <a:cs typeface="Arial"/>
                <a:sym typeface="Arial"/>
              </a:rPr>
              <a:t>A student leaving school and not returning</a:t>
            </a:r>
            <a:endParaRPr sz="1800" dirty="0">
              <a:solidFill>
                <a:srgbClr val="000000"/>
              </a:solidFill>
              <a:latin typeface="Lato" panose="020F0502020204030203" pitchFamily="34" charset="0"/>
              <a:ea typeface="Arial"/>
              <a:cs typeface="Arial"/>
              <a:sym typeface="Arial"/>
            </a:endParaRPr>
          </a:p>
          <a:p>
            <a:pPr marL="164592" marR="0" lvl="0" indent="-164592" algn="l" rtl="0">
              <a:lnSpc>
                <a:spcPct val="150000"/>
              </a:lnSpc>
              <a:spcBef>
                <a:spcPts val="0"/>
              </a:spcBef>
              <a:spcAft>
                <a:spcPts val="180"/>
              </a:spcAft>
              <a:buClr>
                <a:srgbClr val="000000"/>
              </a:buClr>
              <a:buSzPts val="1735"/>
              <a:buFont typeface="Arial"/>
              <a:buChar char="•"/>
            </a:pPr>
            <a:r>
              <a:rPr lang="en-US" sz="1800" dirty="0">
                <a:solidFill>
                  <a:srgbClr val="000000"/>
                </a:solidFill>
                <a:latin typeface="Lato" panose="020F0502020204030203" pitchFamily="34" charset="0"/>
                <a:ea typeface="Arial"/>
                <a:cs typeface="Arial"/>
                <a:sym typeface="Arial"/>
              </a:rPr>
              <a:t>A student leaving school and not returning in the allotted time</a:t>
            </a:r>
            <a:endParaRPr sz="1800" dirty="0">
              <a:solidFill>
                <a:srgbClr val="000000"/>
              </a:solidFill>
              <a:latin typeface="Lato" panose="020F0502020204030203" pitchFamily="34" charset="0"/>
              <a:ea typeface="Arial"/>
              <a:cs typeface="Arial"/>
              <a:sym typeface="Arial"/>
            </a:endParaRPr>
          </a:p>
          <a:p>
            <a:pPr marL="164592" marR="0" lvl="0" indent="-164592" algn="l" rtl="0">
              <a:lnSpc>
                <a:spcPct val="150000"/>
              </a:lnSpc>
              <a:spcBef>
                <a:spcPts val="0"/>
              </a:spcBef>
              <a:spcAft>
                <a:spcPts val="180"/>
              </a:spcAft>
              <a:buClr>
                <a:srgbClr val="000000"/>
              </a:buClr>
              <a:buSzPts val="1735"/>
              <a:buFont typeface="Arial"/>
              <a:buChar char="•"/>
            </a:pPr>
            <a:r>
              <a:rPr lang="en-US" sz="1800" dirty="0">
                <a:solidFill>
                  <a:srgbClr val="000000"/>
                </a:solidFill>
                <a:latin typeface="Lato" panose="020F0502020204030203" pitchFamily="34" charset="0"/>
                <a:ea typeface="Arial"/>
                <a:cs typeface="Arial"/>
                <a:sym typeface="Arial"/>
              </a:rPr>
              <a:t>Not using the correct Exit Type</a:t>
            </a:r>
            <a:endParaRPr sz="1800" dirty="0">
              <a:solidFill>
                <a:srgbClr val="000000"/>
              </a:solidFill>
              <a:latin typeface="Lato" panose="020F0502020204030203" pitchFamily="34" charset="0"/>
              <a:ea typeface="Arial"/>
              <a:cs typeface="Arial"/>
              <a:sym typeface="Arial"/>
            </a:endParaRPr>
          </a:p>
          <a:p>
            <a:pPr marL="164592" lvl="0" indent="-164592" algn="l" rtl="0">
              <a:spcBef>
                <a:spcPts val="0"/>
              </a:spcBef>
              <a:spcAft>
                <a:spcPts val="180"/>
              </a:spcAft>
              <a:buSzPts val="1735"/>
              <a:buChar char="•"/>
            </a:pPr>
            <a:r>
              <a:rPr lang="en-US" sz="1800" dirty="0">
                <a:latin typeface="Lato" panose="020F0502020204030203" pitchFamily="34" charset="0"/>
                <a:ea typeface="Arial"/>
                <a:cs typeface="Arial"/>
                <a:sym typeface="Arial"/>
              </a:rPr>
              <a:t>Not responding to an Expected Transfer</a:t>
            </a:r>
            <a:endParaRPr sz="1800" dirty="0">
              <a:solidFill>
                <a:srgbClr val="000000"/>
              </a:solidFill>
              <a:latin typeface="Lato" panose="020F0502020204030203" pitchFamily="34" charset="0"/>
              <a:ea typeface="Arial"/>
              <a:cs typeface="Arial"/>
              <a:sym typeface="Arial"/>
            </a:endParaRPr>
          </a:p>
          <a:p>
            <a:pPr marL="164592" marR="0" lvl="0" indent="-164592" algn="l" rtl="0">
              <a:lnSpc>
                <a:spcPct val="150000"/>
              </a:lnSpc>
              <a:spcBef>
                <a:spcPts val="0"/>
              </a:spcBef>
              <a:spcAft>
                <a:spcPts val="180"/>
              </a:spcAft>
              <a:buClr>
                <a:srgbClr val="000000"/>
              </a:buClr>
              <a:buSzPts val="1735"/>
              <a:buFont typeface="Arial"/>
              <a:buChar char="•"/>
            </a:pPr>
            <a:r>
              <a:rPr lang="en-US" sz="1800" dirty="0">
                <a:solidFill>
                  <a:srgbClr val="000000"/>
                </a:solidFill>
                <a:latin typeface="Lato" panose="020F0502020204030203" pitchFamily="34" charset="0"/>
                <a:ea typeface="Arial"/>
                <a:cs typeface="Arial"/>
                <a:sym typeface="Arial"/>
              </a:rPr>
              <a:t>The new school not submitting an enrollment in </a:t>
            </a:r>
            <a:r>
              <a:rPr lang="en-US" sz="1800" dirty="0" err="1">
                <a:solidFill>
                  <a:srgbClr val="000000"/>
                </a:solidFill>
                <a:latin typeface="Lato" panose="020F0502020204030203" pitchFamily="34" charset="0"/>
                <a:ea typeface="Arial"/>
                <a:cs typeface="Arial"/>
                <a:sym typeface="Arial"/>
              </a:rPr>
              <a:t>WISEdata</a:t>
            </a:r>
            <a:endParaRPr sz="1800" dirty="0">
              <a:solidFill>
                <a:srgbClr val="000000"/>
              </a:solidFill>
              <a:latin typeface="Lato" panose="020F0502020204030203" pitchFamily="34" charset="0"/>
              <a:ea typeface="Arial"/>
              <a:cs typeface="Arial"/>
              <a:sym typeface="Arial"/>
            </a:endParaRPr>
          </a:p>
          <a:p>
            <a:pPr marL="164592" marR="0" lvl="0" indent="-164592" algn="l" rtl="0">
              <a:lnSpc>
                <a:spcPct val="150000"/>
              </a:lnSpc>
              <a:spcBef>
                <a:spcPts val="0"/>
              </a:spcBef>
              <a:spcAft>
                <a:spcPts val="180"/>
              </a:spcAft>
              <a:buClr>
                <a:srgbClr val="000000"/>
              </a:buClr>
              <a:buSzPts val="1735"/>
              <a:buFont typeface="Arial"/>
              <a:buChar char="•"/>
            </a:pPr>
            <a:r>
              <a:rPr lang="en-US" sz="1800" dirty="0">
                <a:solidFill>
                  <a:srgbClr val="000000"/>
                </a:solidFill>
                <a:latin typeface="Lato" panose="020F0502020204030203" pitchFamily="34" charset="0"/>
                <a:ea typeface="Arial"/>
                <a:cs typeface="Arial"/>
                <a:sym typeface="Arial"/>
              </a:rPr>
              <a:t>The new school creating a new WISEid instead of using the existing one</a:t>
            </a:r>
            <a:endParaRPr sz="1800" dirty="0">
              <a:solidFill>
                <a:srgbClr val="000000"/>
              </a:solidFill>
              <a:latin typeface="Lato" panose="020F0502020204030203" pitchFamily="34" charset="0"/>
              <a:ea typeface="Arial"/>
              <a:cs typeface="Arial"/>
              <a:sym typeface="Arial"/>
            </a:endParaRPr>
          </a:p>
          <a:p>
            <a:pPr marL="342900" marR="0" lvl="0" indent="-190500" algn="l" rtl="0">
              <a:lnSpc>
                <a:spcPct val="150000"/>
              </a:lnSpc>
              <a:spcBef>
                <a:spcPts val="0"/>
              </a:spcBef>
              <a:spcAft>
                <a:spcPts val="0"/>
              </a:spcAft>
              <a:buClr>
                <a:schemeClr val="dk1"/>
              </a:buClr>
              <a:buSzPts val="2400"/>
              <a:buFont typeface="Arial"/>
              <a:buNone/>
            </a:pPr>
            <a:endParaRPr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6611301139_0_80"/>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Dropouts </a:t>
            </a:r>
            <a:r>
              <a:rPr lang="en-US" sz="1600" i="1" dirty="0"/>
              <a:t>(3 of 9)</a:t>
            </a:r>
            <a:endParaRPr dirty="0"/>
          </a:p>
        </p:txBody>
      </p:sp>
      <p:sp>
        <p:nvSpPr>
          <p:cNvPr id="139" name="Google Shape;139;g26611301139_0_80"/>
          <p:cNvSpPr txBox="1">
            <a:spLocks noGrp="1"/>
          </p:cNvSpPr>
          <p:nvPr>
            <p:ph type="body" idx="2"/>
          </p:nvPr>
        </p:nvSpPr>
        <p:spPr>
          <a:xfrm>
            <a:off x="464515" y="922200"/>
            <a:ext cx="8214970" cy="3867600"/>
          </a:xfrm>
          <a:prstGeom prst="rect">
            <a:avLst/>
          </a:prstGeom>
          <a:noFill/>
          <a:ln>
            <a:noFill/>
          </a:ln>
        </p:spPr>
        <p:txBody>
          <a:bodyPr spcFirstLastPara="1" wrap="square" lIns="91425" tIns="45700" rIns="91425" bIns="45700" anchor="t" anchorCtr="0">
            <a:noAutofit/>
          </a:bodyPr>
          <a:lstStyle/>
          <a:p>
            <a:pPr marL="164592" lvl="0" indent="-164592" algn="l" rtl="0">
              <a:spcBef>
                <a:spcPts val="0"/>
              </a:spcBef>
              <a:spcAft>
                <a:spcPts val="180"/>
              </a:spcAft>
              <a:buClr>
                <a:schemeClr val="dk1"/>
              </a:buClr>
              <a:buSzPts val="2400"/>
              <a:buFont typeface="Arial"/>
              <a:buNone/>
            </a:pPr>
            <a:r>
              <a:rPr lang="en-US" sz="1800" dirty="0"/>
              <a:t>How to avoid unnecessary dropouts:</a:t>
            </a:r>
            <a:endParaRPr sz="1800" dirty="0"/>
          </a:p>
          <a:p>
            <a:pPr marL="164592" lvl="0" indent="-164592" algn="l" rtl="0">
              <a:spcBef>
                <a:spcPts val="0"/>
              </a:spcBef>
              <a:spcAft>
                <a:spcPts val="180"/>
              </a:spcAft>
              <a:buSzPts val="1600"/>
              <a:buChar char="•"/>
            </a:pPr>
            <a:r>
              <a:rPr lang="en-US" sz="1800" dirty="0"/>
              <a:t>Use the correct Exit Type. If you are unsure on the correct exit type, put in a help ticket. </a:t>
            </a:r>
            <a:endParaRPr sz="1800" dirty="0"/>
          </a:p>
          <a:p>
            <a:pPr marL="164592" lvl="0" indent="-164592" algn="l" rtl="0">
              <a:spcBef>
                <a:spcPts val="0"/>
              </a:spcBef>
              <a:spcAft>
                <a:spcPts val="180"/>
              </a:spcAft>
              <a:buSzPts val="1600"/>
              <a:buChar char="•"/>
            </a:pPr>
            <a:r>
              <a:rPr lang="en-US" sz="1800" dirty="0"/>
              <a:t>Respond to the Expect Transfers in the Expected Transfer tab in WISEdata. </a:t>
            </a:r>
            <a:endParaRPr sz="1800" dirty="0"/>
          </a:p>
          <a:p>
            <a:pPr marL="164592" lvl="0" indent="-164592" algn="l" rtl="0">
              <a:spcBef>
                <a:spcPts val="0"/>
              </a:spcBef>
              <a:spcAft>
                <a:spcPts val="180"/>
              </a:spcAft>
              <a:buSzPts val="1600"/>
              <a:buChar char="•"/>
            </a:pPr>
            <a:r>
              <a:rPr lang="en-US" sz="1800" dirty="0"/>
              <a:t>Communicate with the other district/school. Is the right WISEid being used? Are the correct dates being reported? This can also help ensure the student and their family have a good transition.</a:t>
            </a:r>
            <a:endParaRPr sz="1800" dirty="0"/>
          </a:p>
          <a:p>
            <a:pPr marL="164592" lvl="0" indent="-164592" algn="l" rtl="0">
              <a:spcBef>
                <a:spcPts val="0"/>
              </a:spcBef>
              <a:spcAft>
                <a:spcPts val="180"/>
              </a:spcAft>
              <a:buSzPts val="1600"/>
              <a:buChar char="•"/>
            </a:pPr>
            <a:r>
              <a:rPr lang="en-US" sz="1800" dirty="0"/>
              <a:t>Verify your data using the tools available to you. </a:t>
            </a:r>
            <a:endParaRPr sz="1800" dirty="0"/>
          </a:p>
          <a:p>
            <a:pPr marL="457200" lvl="0" indent="0" algn="l" rtl="0">
              <a:spcBef>
                <a:spcPts val="0"/>
              </a:spcBef>
              <a:spcAft>
                <a:spcPts val="0"/>
              </a:spcAft>
              <a:buNone/>
            </a:pPr>
            <a:endParaRPr sz="1600" dirty="0"/>
          </a:p>
          <a:p>
            <a:pPr marL="0" lvl="0" indent="0" algn="l" rtl="0">
              <a:spcBef>
                <a:spcPts val="0"/>
              </a:spcBef>
              <a:spcAft>
                <a:spcPts val="0"/>
              </a:spcAft>
              <a:buClr>
                <a:schemeClr val="dk1"/>
              </a:buClr>
              <a:buSzPts val="2400"/>
              <a:buFont typeface="Arial"/>
              <a:buNone/>
            </a:pPr>
            <a:endParaRPr sz="1800" dirty="0"/>
          </a:p>
          <a:p>
            <a:pPr marL="0" marR="0" lvl="0" indent="0" algn="l" rtl="0">
              <a:lnSpc>
                <a:spcPct val="150000"/>
              </a:lnSpc>
              <a:spcBef>
                <a:spcPts val="0"/>
              </a:spcBef>
              <a:spcAft>
                <a:spcPts val="0"/>
              </a:spcAft>
              <a:buClr>
                <a:schemeClr val="dk1"/>
              </a:buClr>
              <a:buSzPts val="2400"/>
              <a:buFont typeface="Arial"/>
              <a:buNone/>
            </a:pPr>
            <a:endParaRPr sz="1800" b="0" dirty="0">
              <a:solidFill>
                <a:srgbClr val="000000"/>
              </a:solidFill>
              <a:latin typeface="Arial"/>
              <a:ea typeface="Arial"/>
              <a:cs typeface="Arial"/>
              <a:sym typeface="Aria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6611301139_0_8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Dropouts </a:t>
            </a:r>
            <a:r>
              <a:rPr lang="en-US" sz="1600" i="1" dirty="0"/>
              <a:t>(4 of 9)</a:t>
            </a:r>
            <a:endParaRPr dirty="0"/>
          </a:p>
        </p:txBody>
      </p:sp>
      <p:sp>
        <p:nvSpPr>
          <p:cNvPr id="145" name="Google Shape;145;g26611301139_0_85"/>
          <p:cNvSpPr txBox="1">
            <a:spLocks noGrp="1"/>
          </p:cNvSpPr>
          <p:nvPr>
            <p:ph type="body" idx="2"/>
          </p:nvPr>
        </p:nvSpPr>
        <p:spPr>
          <a:xfrm>
            <a:off x="460857" y="922200"/>
            <a:ext cx="8236915" cy="3207000"/>
          </a:xfrm>
          <a:prstGeom prst="rect">
            <a:avLst/>
          </a:prstGeom>
          <a:noFill/>
          <a:ln>
            <a:noFill/>
          </a:ln>
        </p:spPr>
        <p:txBody>
          <a:bodyPr spcFirstLastPara="1" wrap="square" lIns="91425" tIns="45700" rIns="91425" bIns="45700" anchor="t" anchorCtr="0">
            <a:normAutofit/>
          </a:bodyPr>
          <a:lstStyle/>
          <a:p>
            <a:pPr marL="342900" indent="-342900">
              <a:spcAft>
                <a:spcPts val="180"/>
              </a:spcAft>
            </a:pPr>
            <a:r>
              <a:rPr lang="en-US" sz="1900" dirty="0"/>
              <a:t>Mid-Term Dropout vs Full-Term Dropout</a:t>
            </a:r>
          </a:p>
          <a:p>
            <a:pPr marL="342900" indent="-342900">
              <a:spcAft>
                <a:spcPts val="180"/>
              </a:spcAft>
            </a:pPr>
            <a:endParaRPr lang="en-US" sz="1900" dirty="0"/>
          </a:p>
          <a:p>
            <a:pPr marL="342900" indent="-342900">
              <a:spcAft>
                <a:spcPts val="180"/>
              </a:spcAft>
            </a:pPr>
            <a:r>
              <a:rPr lang="en-US" sz="1900" dirty="0"/>
              <a:t>Mid-term: </a:t>
            </a:r>
            <a:r>
              <a:rPr lang="en-US" sz="1900" b="0" dirty="0"/>
              <a:t>student leaves midway through the school year</a:t>
            </a:r>
          </a:p>
          <a:p>
            <a:pPr marL="342900" indent="-342900">
              <a:spcAft>
                <a:spcPts val="180"/>
              </a:spcAft>
            </a:pPr>
            <a:r>
              <a:rPr lang="en-US" sz="1900" dirty="0"/>
              <a:t>Full-term: </a:t>
            </a:r>
            <a:r>
              <a:rPr lang="en-US" sz="1900" b="0" dirty="0"/>
              <a:t>student leaves after completing the full school year</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Today's Goal</a:t>
            </a:r>
            <a:endParaRPr/>
          </a:p>
        </p:txBody>
      </p:sp>
      <p:sp>
        <p:nvSpPr>
          <p:cNvPr id="39" name="Google Shape;39;p2"/>
          <p:cNvSpPr txBox="1">
            <a:spLocks noGrp="1"/>
          </p:cNvSpPr>
          <p:nvPr>
            <p:ph type="body" idx="2"/>
          </p:nvPr>
        </p:nvSpPr>
        <p:spPr>
          <a:xfrm>
            <a:off x="882150" y="1132976"/>
            <a:ext cx="7379700" cy="1438774"/>
          </a:xfrm>
          <a:prstGeom prst="rect">
            <a:avLst/>
          </a:prstGeom>
          <a:noFill/>
          <a:ln>
            <a:noFill/>
          </a:ln>
        </p:spPr>
        <p:txBody>
          <a:bodyPr spcFirstLastPara="1" wrap="square" lIns="91425" tIns="45700" rIns="91425" bIns="45700" anchor="t" anchorCtr="0">
            <a:normAutofit/>
          </a:bodyPr>
          <a:lstStyle/>
          <a:p>
            <a:pPr marL="0" indent="0">
              <a:spcAft>
                <a:spcPts val="180"/>
              </a:spcAft>
              <a:buNone/>
            </a:pPr>
            <a:r>
              <a:rPr lang="en-US" sz="1800" dirty="0">
                <a:solidFill>
                  <a:srgbClr val="000000"/>
                </a:solidFill>
              </a:rPr>
              <a:t>We are going to talk about different scenarios for students leaving your school or district to better help you understand the process.</a:t>
            </a:r>
            <a:endParaRPr lang="en-US" sz="1800" i="0" u="none" strike="noStrike" cap="none" dirty="0">
              <a:solidFill>
                <a:srgbClr val="000000"/>
              </a:solidFill>
            </a:endParaRPr>
          </a:p>
          <a:p>
            <a:pPr marL="495300" indent="-342900"/>
            <a:endParaRPr lang="en-US"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6611301139_0_7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Dropouts </a:t>
            </a:r>
            <a:r>
              <a:rPr lang="en-US" sz="1600" i="1" dirty="0"/>
              <a:t>(5 of 9)</a:t>
            </a:r>
            <a:endParaRPr dirty="0"/>
          </a:p>
        </p:txBody>
      </p:sp>
      <p:sp>
        <p:nvSpPr>
          <p:cNvPr id="151" name="Google Shape;151;g26611301139_0_75"/>
          <p:cNvSpPr txBox="1">
            <a:spLocks noGrp="1"/>
          </p:cNvSpPr>
          <p:nvPr>
            <p:ph type="body" idx="2"/>
          </p:nvPr>
        </p:nvSpPr>
        <p:spPr>
          <a:xfrm>
            <a:off x="468173" y="922200"/>
            <a:ext cx="8236915" cy="32070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Clr>
                <a:schemeClr val="dk1"/>
              </a:buClr>
              <a:buSzPts val="2400"/>
              <a:buFont typeface="Arial"/>
              <a:buNone/>
            </a:pPr>
            <a:r>
              <a:rPr lang="en-US" sz="1800" dirty="0"/>
              <a:t>Mid-Term Dropout example:</a:t>
            </a:r>
            <a:endParaRPr sz="1800" dirty="0"/>
          </a:p>
          <a:p>
            <a:pPr marL="164592" marR="0" lvl="0" indent="-164592" algn="l" rtl="0">
              <a:lnSpc>
                <a:spcPct val="150000"/>
              </a:lnSpc>
              <a:spcBef>
                <a:spcPts val="0"/>
              </a:spcBef>
              <a:spcAft>
                <a:spcPts val="180"/>
              </a:spcAft>
              <a:buClr>
                <a:schemeClr val="dk1"/>
              </a:buClr>
              <a:buSzPts val="2400"/>
              <a:buFont typeface="Arial"/>
              <a:buNone/>
            </a:pPr>
            <a:r>
              <a:rPr lang="en-US" sz="1800" dirty="0"/>
              <a:t>	A student left school on 12/1/23. They have until the following school year’s Third Friday of September (TFS) to return. If they return after the TFS (9/20/24), they are considered a mid-term dropout. </a:t>
            </a:r>
            <a:endParaRPr sz="1800"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6630ed4fa7_0_1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lang="en-US" dirty="0"/>
              <a:t>Dropouts </a:t>
            </a:r>
            <a:r>
              <a:rPr lang="en-US" sz="1600" i="1" dirty="0"/>
              <a:t>(6 of 9)</a:t>
            </a:r>
            <a:endPar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58" name="Google Shape;158;g26630ed4fa7_0_13"/>
          <p:cNvSpPr txBox="1">
            <a:spLocks noGrp="1"/>
          </p:cNvSpPr>
          <p:nvPr>
            <p:ph type="body" idx="2"/>
          </p:nvPr>
        </p:nvSpPr>
        <p:spPr>
          <a:xfrm>
            <a:off x="468173" y="922338"/>
            <a:ext cx="8229600" cy="32070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Clr>
                <a:schemeClr val="dk1"/>
              </a:buClr>
              <a:buSzPts val="2400"/>
              <a:buFont typeface="Arial"/>
              <a:buNone/>
            </a:pPr>
            <a:r>
              <a:rPr lang="en-US" sz="2000" dirty="0"/>
              <a:t>Full-Term Dropout example:</a:t>
            </a:r>
            <a:endParaRPr sz="2000" dirty="0"/>
          </a:p>
          <a:p>
            <a:pPr marL="164592" marR="0" lvl="0" indent="-164592" algn="l" rtl="0">
              <a:lnSpc>
                <a:spcPct val="150000"/>
              </a:lnSpc>
              <a:spcBef>
                <a:spcPts val="0"/>
              </a:spcBef>
              <a:spcAft>
                <a:spcPts val="180"/>
              </a:spcAft>
              <a:buClr>
                <a:schemeClr val="dk1"/>
              </a:buClr>
              <a:buSzPts val="2400"/>
              <a:buFont typeface="Arial"/>
              <a:buNone/>
            </a:pPr>
            <a:r>
              <a:rPr lang="en-US" sz="2000" dirty="0"/>
              <a:t>	</a:t>
            </a:r>
            <a:r>
              <a:rPr lang="en-US" sz="1800" dirty="0"/>
              <a:t>A student completed the school term and was present on the last day of school, 6/7/24. They have the entire next school year AND until the following school year’s Third Friday of September (TFS) to return. If they return after the TFS (9/19/25), they are considered a full-term dropout. </a:t>
            </a:r>
            <a:endParaRPr sz="1800"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6611301139_0_9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Dropouts </a:t>
            </a:r>
            <a:r>
              <a:rPr lang="en-US" sz="1600" i="1" dirty="0"/>
              <a:t>(7 of 9)</a:t>
            </a:r>
            <a:endParaRPr dirty="0"/>
          </a:p>
        </p:txBody>
      </p:sp>
      <p:sp>
        <p:nvSpPr>
          <p:cNvPr id="164" name="Google Shape;164;g26611301139_0_95"/>
          <p:cNvSpPr txBox="1">
            <a:spLocks noGrp="1"/>
          </p:cNvSpPr>
          <p:nvPr>
            <p:ph type="body" idx="2"/>
          </p:nvPr>
        </p:nvSpPr>
        <p:spPr>
          <a:xfrm>
            <a:off x="453541" y="922200"/>
            <a:ext cx="8244231" cy="32070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1800"/>
              </a:spcBef>
              <a:spcAft>
                <a:spcPts val="180"/>
              </a:spcAft>
              <a:buNone/>
            </a:pPr>
            <a:r>
              <a:rPr lang="en-US" sz="1800" dirty="0">
                <a:solidFill>
                  <a:srgbClr val="000000"/>
                </a:solidFill>
              </a:rPr>
              <a:t>Tools to help you avoid the unnecessary dropouts: </a:t>
            </a:r>
            <a:endParaRPr sz="1800" dirty="0">
              <a:solidFill>
                <a:srgbClr val="000000"/>
              </a:solidFill>
            </a:endParaRPr>
          </a:p>
          <a:p>
            <a:pPr marL="164592" marR="0" lvl="0" indent="-164592" algn="l" rtl="0">
              <a:lnSpc>
                <a:spcPct val="150000"/>
              </a:lnSpc>
              <a:spcBef>
                <a:spcPts val="1800"/>
              </a:spcBef>
              <a:spcAft>
                <a:spcPts val="180"/>
              </a:spcAft>
              <a:buClr>
                <a:srgbClr val="000000"/>
              </a:buClr>
              <a:buSzPts val="1800"/>
              <a:buChar char="•"/>
            </a:pPr>
            <a:r>
              <a:rPr lang="en-US" sz="1800" dirty="0">
                <a:solidFill>
                  <a:srgbClr val="000000"/>
                </a:solidFill>
              </a:rPr>
              <a:t>Use WISEdata exports (Choice Schools)</a:t>
            </a:r>
            <a:endParaRPr sz="1800" dirty="0">
              <a:solidFill>
                <a:srgbClr val="000000"/>
              </a:solidFill>
            </a:endParaRPr>
          </a:p>
          <a:p>
            <a:pPr marL="164592" marR="0" lvl="0" indent="-164592" algn="l" rtl="0">
              <a:lnSpc>
                <a:spcPct val="150000"/>
              </a:lnSpc>
              <a:spcBef>
                <a:spcPts val="0"/>
              </a:spcBef>
              <a:spcAft>
                <a:spcPts val="180"/>
              </a:spcAft>
              <a:buClr>
                <a:srgbClr val="000000"/>
              </a:buClr>
              <a:buSzPts val="1800"/>
              <a:buChar char="•"/>
            </a:pPr>
            <a:r>
              <a:rPr lang="en-US" sz="1800" dirty="0">
                <a:solidFill>
                  <a:srgbClr val="000000"/>
                </a:solidFill>
              </a:rPr>
              <a:t>WISEdash for Districts (Public and Charter Schools)</a:t>
            </a:r>
            <a:endParaRPr sz="1800" dirty="0">
              <a:solidFill>
                <a:srgbClr val="000000"/>
              </a:solidFill>
            </a:endParaRPr>
          </a:p>
          <a:p>
            <a:pPr marL="342900" marR="0" lvl="0" indent="-190500" algn="l" rtl="0">
              <a:lnSpc>
                <a:spcPct val="150000"/>
              </a:lnSpc>
              <a:spcBef>
                <a:spcPts val="0"/>
              </a:spcBef>
              <a:spcAft>
                <a:spcPts val="0"/>
              </a:spcAft>
              <a:buClr>
                <a:schemeClr val="dk1"/>
              </a:buClr>
              <a:buSzPts val="2400"/>
              <a:buFont typeface="Arial"/>
              <a:buNone/>
            </a:pPr>
            <a:endParaRPr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6611301139_0_100"/>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Dropouts </a:t>
            </a:r>
            <a:r>
              <a:rPr lang="en-US" sz="1600" i="1" dirty="0"/>
              <a:t>(8 of 9)</a:t>
            </a:r>
            <a:endParaRPr dirty="0"/>
          </a:p>
        </p:txBody>
      </p:sp>
      <p:sp>
        <p:nvSpPr>
          <p:cNvPr id="170" name="Google Shape;170;g26611301139_0_100"/>
          <p:cNvSpPr txBox="1">
            <a:spLocks noGrp="1"/>
          </p:cNvSpPr>
          <p:nvPr>
            <p:ph type="body" idx="2"/>
          </p:nvPr>
        </p:nvSpPr>
        <p:spPr>
          <a:xfrm>
            <a:off x="446175" y="918664"/>
            <a:ext cx="8269500" cy="1527900"/>
          </a:xfrm>
          <a:prstGeom prst="rect">
            <a:avLst/>
          </a:prstGeom>
          <a:noFill/>
          <a:ln>
            <a:noFill/>
          </a:ln>
        </p:spPr>
        <p:txBody>
          <a:bodyPr spcFirstLastPara="1" wrap="square" lIns="91425" tIns="45700" rIns="91425" bIns="45700" anchor="t" anchorCtr="0">
            <a:normAutofit/>
          </a:bodyPr>
          <a:lstStyle/>
          <a:p>
            <a:pPr marL="164592" indent="-164592">
              <a:spcAft>
                <a:spcPts val="180"/>
              </a:spcAft>
            </a:pPr>
            <a:r>
              <a:rPr lang="en-US" sz="1800" dirty="0">
                <a:solidFill>
                  <a:srgbClr val="000000"/>
                </a:solidFill>
                <a:latin typeface="Lato" panose="020F0502020204030203" pitchFamily="34" charset="0"/>
                <a:ea typeface="Arial"/>
                <a:cs typeface="Arial"/>
                <a:sym typeface="Arial"/>
              </a:rPr>
              <a:t>Choice Schools: WISEdata Exports &gt; WISEdash Extracts &gt; Dropouts.</a:t>
            </a:r>
          </a:p>
          <a:p>
            <a:pPr marL="164592" indent="-164592">
              <a:spcAft>
                <a:spcPts val="180"/>
              </a:spcAft>
            </a:pPr>
            <a:r>
              <a:rPr lang="en-US" sz="1800" dirty="0">
                <a:solidFill>
                  <a:schemeClr val="dk1"/>
                </a:solidFill>
                <a:latin typeface="Lato"/>
                <a:ea typeface="Lato"/>
                <a:cs typeface="Lato"/>
                <a:sym typeface="Lato"/>
              </a:rPr>
              <a:t>If “Yes” in either Dropout Indicator column, student has potential to be a dropout.</a:t>
            </a:r>
            <a:endParaRPr sz="1800" i="0" u="none" strike="noStrike" cap="none" dirty="0">
              <a:solidFill>
                <a:srgbClr val="000000"/>
              </a:solidFill>
              <a:latin typeface="Lato" panose="020F0502020204030203" pitchFamily="34" charset="0"/>
              <a:ea typeface="Arial"/>
              <a:cs typeface="Arial"/>
              <a:sym typeface="Arial"/>
            </a:endParaRPr>
          </a:p>
          <a:p>
            <a:pPr marL="342900" marR="0" lvl="0" indent="-190500" algn="l" rtl="0">
              <a:lnSpc>
                <a:spcPct val="150000"/>
              </a:lnSpc>
              <a:spcBef>
                <a:spcPts val="0"/>
              </a:spcBef>
              <a:spcAft>
                <a:spcPts val="0"/>
              </a:spcAft>
              <a:buClr>
                <a:schemeClr val="dk1"/>
              </a:buClr>
              <a:buSzPts val="2400"/>
              <a:buFont typeface="Arial"/>
              <a:buNone/>
            </a:pPr>
            <a:endParaRPr sz="2400" b="1" i="0" u="none" strike="noStrike" cap="none" dirty="0">
              <a:solidFill>
                <a:schemeClr val="dk1"/>
              </a:solidFill>
              <a:latin typeface="Lato"/>
              <a:ea typeface="Lato"/>
              <a:cs typeface="Lato"/>
              <a:sym typeface="Lato"/>
            </a:endParaRPr>
          </a:p>
        </p:txBody>
      </p:sp>
      <p:pic>
        <p:nvPicPr>
          <p:cNvPr id="174" name="Google Shape;174;g26611301139_0_100" descr="Screenshot of the WISEdata Export, WISEdash Extracts for Choice schools, displaying columns I and J for Mid-term and full-term dropout."/>
          <p:cNvPicPr preferRelativeResize="0"/>
          <p:nvPr/>
        </p:nvPicPr>
        <p:blipFill>
          <a:blip r:embed="rId4">
            <a:alphaModFix/>
          </a:blip>
          <a:stretch>
            <a:fillRect/>
          </a:stretch>
        </p:blipFill>
        <p:spPr>
          <a:xfrm>
            <a:off x="2833687" y="1775077"/>
            <a:ext cx="3476625" cy="1228725"/>
          </a:xfrm>
          <a:prstGeom prst="rect">
            <a:avLst/>
          </a:prstGeom>
          <a:noFill/>
          <a:ln>
            <a:noFill/>
          </a:ln>
        </p:spPr>
      </p:pic>
      <p:pic>
        <p:nvPicPr>
          <p:cNvPr id="171" name="Google Shape;171;g26611301139_0_100" descr="Screenshot of the WISEdash Extracts screen on WISEdata Portal, with a red box indicating where to locate High School Completion export report. "/>
          <p:cNvPicPr preferRelativeResize="0"/>
          <p:nvPr/>
        </p:nvPicPr>
        <p:blipFill>
          <a:blip r:embed="rId5">
            <a:alphaModFix/>
          </a:blip>
          <a:stretch>
            <a:fillRect/>
          </a:stretch>
        </p:blipFill>
        <p:spPr>
          <a:xfrm>
            <a:off x="173750" y="3035539"/>
            <a:ext cx="8839198" cy="1607972"/>
          </a:xfrm>
          <a:prstGeom prst="rect">
            <a:avLst/>
          </a:prstGeom>
          <a:noFill/>
          <a:ln>
            <a:noFill/>
          </a:ln>
        </p:spPr>
      </p:pic>
      <p:sp>
        <p:nvSpPr>
          <p:cNvPr id="172" name="Google Shape;172;g26611301139_0_100">
            <a:extLst>
              <a:ext uri="{C183D7F6-B498-43B3-948B-1728B52AA6E4}">
                <adec:decorative xmlns:adec="http://schemas.microsoft.com/office/drawing/2017/decorative" val="1"/>
              </a:ext>
            </a:extLst>
          </p:cNvPr>
          <p:cNvSpPr/>
          <p:nvPr/>
        </p:nvSpPr>
        <p:spPr>
          <a:xfrm>
            <a:off x="185775" y="3716122"/>
            <a:ext cx="8790300" cy="234086"/>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6611301139_0_10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Dropouts </a:t>
            </a:r>
            <a:r>
              <a:rPr lang="en-US" sz="1600" i="1" dirty="0"/>
              <a:t>(9 of 9)</a:t>
            </a:r>
            <a:endParaRPr dirty="0"/>
          </a:p>
        </p:txBody>
      </p:sp>
      <p:sp>
        <p:nvSpPr>
          <p:cNvPr id="180" name="Google Shape;180;g26611301139_0_105"/>
          <p:cNvSpPr txBox="1">
            <a:spLocks noGrp="1"/>
          </p:cNvSpPr>
          <p:nvPr>
            <p:ph type="body" idx="2"/>
          </p:nvPr>
        </p:nvSpPr>
        <p:spPr>
          <a:xfrm>
            <a:off x="466000" y="922200"/>
            <a:ext cx="8211999" cy="3207000"/>
          </a:xfrm>
          <a:prstGeom prst="rect">
            <a:avLst/>
          </a:prstGeom>
          <a:noFill/>
          <a:ln>
            <a:noFill/>
          </a:ln>
        </p:spPr>
        <p:txBody>
          <a:bodyPr spcFirstLastPara="1" wrap="square" lIns="91425" tIns="45700" rIns="91425" bIns="45700" anchor="t" anchorCtr="0">
            <a:normAutofit/>
          </a:bodyPr>
          <a:lstStyle/>
          <a:p>
            <a:pPr marL="164592" lvl="0" indent="-164592" algn="l" rtl="0">
              <a:spcAft>
                <a:spcPts val="180"/>
              </a:spcAft>
              <a:buNone/>
            </a:pPr>
            <a:r>
              <a:rPr lang="en-US" sz="1800" dirty="0">
                <a:solidFill>
                  <a:srgbClr val="000000"/>
                </a:solidFill>
                <a:latin typeface="Lato" panose="020F0502020204030203" pitchFamily="34" charset="0"/>
                <a:ea typeface="Arial"/>
                <a:cs typeface="Arial"/>
                <a:sym typeface="Arial"/>
              </a:rPr>
              <a:t>Public Schools: </a:t>
            </a:r>
            <a:r>
              <a:rPr lang="en-US" sz="1800" dirty="0" err="1">
                <a:solidFill>
                  <a:srgbClr val="000000"/>
                </a:solidFill>
                <a:latin typeface="Lato" panose="020F0502020204030203" pitchFamily="34" charset="0"/>
                <a:ea typeface="Arial"/>
                <a:cs typeface="Arial"/>
                <a:sym typeface="Arial"/>
              </a:rPr>
              <a:t>WISEdash</a:t>
            </a:r>
            <a:r>
              <a:rPr lang="en-US" sz="1800" dirty="0">
                <a:solidFill>
                  <a:srgbClr val="000000"/>
                </a:solidFill>
                <a:latin typeface="Lato" panose="020F0502020204030203" pitchFamily="34" charset="0"/>
                <a:ea typeface="Arial"/>
                <a:cs typeface="Arial"/>
                <a:sym typeface="Arial"/>
              </a:rPr>
              <a:t> for Districts &gt; Snapshots &gt; YE Completion &gt; Dropout</a:t>
            </a:r>
            <a:endParaRPr sz="1800" dirty="0">
              <a:solidFill>
                <a:srgbClr val="000000"/>
              </a:solidFill>
              <a:latin typeface="Lato" panose="020F0502020204030203" pitchFamily="34" charset="0"/>
              <a:ea typeface="Arial"/>
              <a:cs typeface="Arial"/>
              <a:sym typeface="Arial"/>
            </a:endParaRPr>
          </a:p>
          <a:p>
            <a:pPr marL="342900" marR="0" lvl="0" indent="-190500" algn="l" rtl="0">
              <a:lnSpc>
                <a:spcPct val="150000"/>
              </a:lnSpc>
              <a:spcBef>
                <a:spcPts val="0"/>
              </a:spcBef>
              <a:spcAft>
                <a:spcPts val="0"/>
              </a:spcAft>
              <a:buClr>
                <a:schemeClr val="dk1"/>
              </a:buClr>
              <a:buSzPts val="2400"/>
              <a:buFont typeface="Arial"/>
              <a:buNone/>
            </a:pPr>
            <a:endParaRPr sz="2400" b="1" i="0" u="none" strike="noStrike" cap="none" dirty="0">
              <a:solidFill>
                <a:schemeClr val="dk1"/>
              </a:solidFill>
              <a:latin typeface="Lato"/>
              <a:ea typeface="Lato"/>
              <a:cs typeface="Lato"/>
              <a:sym typeface="Lato"/>
            </a:endParaRPr>
          </a:p>
        </p:txBody>
      </p:sp>
      <p:pic>
        <p:nvPicPr>
          <p:cNvPr id="181" name="Google Shape;181;g26611301139_0_105" descr="Screenshot of the WISEdash for Districts Year End completion snapshot dashboard, dynamic crosstabs using the dropout type filter in the rows position. &#10;"/>
          <p:cNvPicPr preferRelativeResize="0"/>
          <p:nvPr/>
        </p:nvPicPr>
        <p:blipFill>
          <a:blip r:embed="rId4">
            <a:alphaModFix/>
          </a:blip>
          <a:stretch>
            <a:fillRect/>
          </a:stretch>
        </p:blipFill>
        <p:spPr>
          <a:xfrm>
            <a:off x="2508786" y="1387847"/>
            <a:ext cx="4126425" cy="3411175"/>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6611301139_0_11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No Shows</a:t>
            </a:r>
            <a:endParaRPr/>
          </a:p>
        </p:txBody>
      </p:sp>
      <p:sp>
        <p:nvSpPr>
          <p:cNvPr id="187" name="Google Shape;187;g26611301139_0_115"/>
          <p:cNvSpPr txBox="1">
            <a:spLocks noGrp="1"/>
          </p:cNvSpPr>
          <p:nvPr>
            <p:ph type="body" idx="2"/>
          </p:nvPr>
        </p:nvSpPr>
        <p:spPr>
          <a:xfrm>
            <a:off x="468000" y="922200"/>
            <a:ext cx="8229600" cy="3207000"/>
          </a:xfrm>
          <a:prstGeom prst="rect">
            <a:avLst/>
          </a:prstGeom>
          <a:noFill/>
          <a:ln>
            <a:noFill/>
          </a:ln>
        </p:spPr>
        <p:txBody>
          <a:bodyPr spcFirstLastPara="1" wrap="square" lIns="91425" tIns="45700" rIns="91425" bIns="45700" anchor="t" anchorCtr="0">
            <a:noAutofit/>
          </a:bodyPr>
          <a:lstStyle/>
          <a:p>
            <a:pPr marL="164592" indent="-164592">
              <a:spcAft>
                <a:spcPts val="180"/>
              </a:spcAft>
            </a:pPr>
            <a:r>
              <a:rPr lang="en-US" sz="1800" dirty="0">
                <a:solidFill>
                  <a:srgbClr val="000000"/>
                </a:solidFill>
                <a:latin typeface="Lato" panose="020F0502020204030203" pitchFamily="34" charset="0"/>
                <a:ea typeface="Arial"/>
                <a:cs typeface="Arial"/>
                <a:sym typeface="Arial"/>
              </a:rPr>
              <a:t>A student didn't show up, now what?</a:t>
            </a:r>
            <a:endParaRPr sz="1800" dirty="0">
              <a:solidFill>
                <a:srgbClr val="263238"/>
              </a:solidFill>
              <a:latin typeface="Lato" panose="020F0502020204030203" pitchFamily="34" charset="0"/>
            </a:endParaRPr>
          </a:p>
          <a:p>
            <a:pPr marL="164592" indent="-164592">
              <a:spcAft>
                <a:spcPts val="180"/>
              </a:spcAft>
            </a:pPr>
            <a:r>
              <a:rPr lang="en-US" sz="1800" dirty="0">
                <a:solidFill>
                  <a:srgbClr val="263238"/>
                </a:solidFill>
                <a:latin typeface="Lato" panose="020F0502020204030203" pitchFamily="34" charset="0"/>
              </a:rPr>
              <a:t>Students who may have registered or intended to attend your school but did not show up for service should not be reported to WISEdata.</a:t>
            </a:r>
            <a:endParaRPr sz="1800" dirty="0">
              <a:solidFill>
                <a:srgbClr val="263238"/>
              </a:solidFill>
              <a:latin typeface="Lato" panose="020F0502020204030203" pitchFamily="34" charset="0"/>
            </a:endParaRPr>
          </a:p>
          <a:p>
            <a:pPr marL="164592" indent="-164592">
              <a:spcAft>
                <a:spcPts val="180"/>
              </a:spcAft>
            </a:pPr>
            <a:r>
              <a:rPr lang="en-US" sz="1800" dirty="0">
                <a:solidFill>
                  <a:srgbClr val="263238"/>
                </a:solidFill>
                <a:latin typeface="Lato" panose="020F0502020204030203" pitchFamily="34" charset="0"/>
              </a:rPr>
              <a:t>Pull back your enrollment record from WISEdata using the Ed-Fi API ID. If you aren’t sure how to pull enrollment records back, please work with your SIS.</a:t>
            </a:r>
            <a:endParaRPr sz="1800" dirty="0">
              <a:solidFill>
                <a:srgbClr val="263238"/>
              </a:solidFill>
              <a:latin typeface="Lato" panose="020F0502020204030203" pitchFamily="34" charset="0"/>
            </a:endParaRPr>
          </a:p>
          <a:p>
            <a:pPr marL="164592" indent="-164592">
              <a:spcAft>
                <a:spcPts val="180"/>
              </a:spcAft>
            </a:pPr>
            <a:r>
              <a:rPr lang="en-US" sz="1800" dirty="0">
                <a:solidFill>
                  <a:srgbClr val="263238"/>
                </a:solidFill>
                <a:latin typeface="Lato" panose="020F0502020204030203" pitchFamily="34" charset="0"/>
              </a:rPr>
              <a:t>Neglecting to remove the record will most likely result in an overlapping enrollment or dropout.</a:t>
            </a:r>
            <a:endParaRPr sz="1800" dirty="0">
              <a:solidFill>
                <a:srgbClr val="000000"/>
              </a:solidFill>
              <a:latin typeface="Lato" panose="020F0502020204030203" pitchFamily="34" charset="0"/>
              <a:ea typeface="Arial"/>
              <a:cs typeface="Arial"/>
              <a:sym typeface="Arial"/>
            </a:endParaRPr>
          </a:p>
          <a:p>
            <a:pPr marL="342900" marR="0" lvl="0" indent="-190500" algn="l" rtl="0">
              <a:lnSpc>
                <a:spcPct val="150000"/>
              </a:lnSpc>
              <a:spcBef>
                <a:spcPts val="0"/>
              </a:spcBef>
              <a:spcAft>
                <a:spcPts val="0"/>
              </a:spcAft>
              <a:buClr>
                <a:schemeClr val="dk1"/>
              </a:buClr>
              <a:buSzPts val="2400"/>
              <a:buFont typeface="Arial"/>
              <a:buNone/>
            </a:pPr>
            <a:endParaRPr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6611301139_0_120"/>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No Shows: Open Enrollment </a:t>
            </a:r>
            <a:endParaRPr dirty="0"/>
          </a:p>
        </p:txBody>
      </p:sp>
      <p:sp>
        <p:nvSpPr>
          <p:cNvPr id="193" name="Google Shape;193;g26611301139_0_120"/>
          <p:cNvSpPr txBox="1">
            <a:spLocks noGrp="1"/>
          </p:cNvSpPr>
          <p:nvPr>
            <p:ph type="body" idx="2"/>
          </p:nvPr>
        </p:nvSpPr>
        <p:spPr>
          <a:xfrm>
            <a:off x="475488" y="922200"/>
            <a:ext cx="8214970" cy="3207000"/>
          </a:xfrm>
          <a:prstGeom prst="rect">
            <a:avLst/>
          </a:prstGeom>
          <a:noFill/>
          <a:ln>
            <a:noFill/>
          </a:ln>
        </p:spPr>
        <p:txBody>
          <a:bodyPr spcFirstLastPara="1" wrap="square" lIns="91425" tIns="45700" rIns="91425" bIns="45700" anchor="t" anchorCtr="0">
            <a:noAutofit/>
          </a:bodyPr>
          <a:lstStyle/>
          <a:p>
            <a:pPr marL="0" indent="0">
              <a:lnSpc>
                <a:spcPct val="160000"/>
              </a:lnSpc>
              <a:spcAft>
                <a:spcPts val="180"/>
              </a:spcAft>
              <a:buNone/>
            </a:pPr>
            <a:r>
              <a:rPr lang="en-US" sz="1800" dirty="0">
                <a:solidFill>
                  <a:srgbClr val="000000"/>
                </a:solidFill>
              </a:rPr>
              <a:t>Open enrollment no shows </a:t>
            </a:r>
            <a:endParaRPr sz="1800" dirty="0">
              <a:solidFill>
                <a:srgbClr val="000000"/>
              </a:solidFill>
            </a:endParaRPr>
          </a:p>
          <a:p>
            <a:pPr marL="164592" indent="-164592">
              <a:lnSpc>
                <a:spcPct val="160000"/>
              </a:lnSpc>
              <a:spcAft>
                <a:spcPts val="180"/>
              </a:spcAft>
            </a:pPr>
            <a:r>
              <a:rPr lang="en-US" sz="1800" dirty="0">
                <a:solidFill>
                  <a:srgbClr val="000000"/>
                </a:solidFill>
              </a:rPr>
              <a:t>Once an open enrolled student has received any services from the district/school to which they opened enrolled, they are now that school’s responsibility. That district/school will receive the dropout if the student leaves. </a:t>
            </a:r>
            <a:endParaRPr sz="1800" dirty="0">
              <a:solidFill>
                <a:srgbClr val="000000"/>
              </a:solidFill>
            </a:endParaRPr>
          </a:p>
          <a:p>
            <a:pPr marL="164592" indent="-164592">
              <a:lnSpc>
                <a:spcPct val="160000"/>
              </a:lnSpc>
              <a:spcAft>
                <a:spcPts val="180"/>
              </a:spcAft>
            </a:pPr>
            <a:r>
              <a:rPr lang="en-US" sz="1800" dirty="0">
                <a:solidFill>
                  <a:srgbClr val="000000"/>
                </a:solidFill>
              </a:rPr>
              <a:t>If the student no shows at an open enrollment district and that district has never provided any services to the student, the responsibility then falls back to the student’s resident district. </a:t>
            </a:r>
            <a:endParaRPr sz="1800" dirty="0">
              <a:solidFill>
                <a:srgbClr val="000000"/>
              </a:solidFill>
            </a:endParaRPr>
          </a:p>
          <a:p>
            <a:pPr marL="342900" marR="0" lvl="0" indent="-190500" algn="l" rtl="0">
              <a:lnSpc>
                <a:spcPct val="150000"/>
              </a:lnSpc>
              <a:spcBef>
                <a:spcPts val="0"/>
              </a:spcBef>
              <a:spcAft>
                <a:spcPts val="0"/>
              </a:spcAft>
              <a:buClr>
                <a:schemeClr val="dk1"/>
              </a:buClr>
              <a:buSzPct val="100000"/>
              <a:buFont typeface="Arial"/>
              <a:buNone/>
            </a:pPr>
            <a:endParaRPr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6611301139_0_12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No-Show</a:t>
            </a:r>
            <a:r>
              <a:rPr lang="en-US"/>
              <a:t>: In-District</a:t>
            </a:r>
            <a:endParaRPr/>
          </a:p>
        </p:txBody>
      </p:sp>
      <p:sp>
        <p:nvSpPr>
          <p:cNvPr id="199" name="Google Shape;199;g26611301139_0_125"/>
          <p:cNvSpPr txBox="1">
            <a:spLocks noGrp="1"/>
          </p:cNvSpPr>
          <p:nvPr>
            <p:ph type="body" idx="2"/>
          </p:nvPr>
        </p:nvSpPr>
        <p:spPr>
          <a:xfrm>
            <a:off x="464515" y="922200"/>
            <a:ext cx="8214970" cy="3630900"/>
          </a:xfrm>
          <a:prstGeom prst="rect">
            <a:avLst/>
          </a:prstGeom>
          <a:noFill/>
          <a:ln>
            <a:noFill/>
          </a:ln>
        </p:spPr>
        <p:txBody>
          <a:bodyPr spcFirstLastPara="1" wrap="square" lIns="91425" tIns="45700" rIns="91425" bIns="45700" anchor="t" anchorCtr="0">
            <a:noAutofit/>
          </a:bodyPr>
          <a:lstStyle/>
          <a:p>
            <a:pPr marL="0" indent="0">
              <a:spcAft>
                <a:spcPts val="180"/>
              </a:spcAft>
              <a:buSzPct val="100000"/>
              <a:buNone/>
            </a:pPr>
            <a:r>
              <a:rPr lang="en-US" sz="1800" dirty="0">
                <a:solidFill>
                  <a:srgbClr val="000000"/>
                </a:solidFill>
              </a:rPr>
              <a:t>In-district no show</a:t>
            </a:r>
            <a:endParaRPr sz="1800" dirty="0">
              <a:solidFill>
                <a:srgbClr val="000000"/>
              </a:solidFill>
            </a:endParaRPr>
          </a:p>
          <a:p>
            <a:pPr marL="164592" indent="-164592">
              <a:spcAft>
                <a:spcPts val="180"/>
              </a:spcAft>
              <a:buSzPct val="100000"/>
            </a:pPr>
            <a:r>
              <a:rPr lang="en-US" sz="1800" dirty="0">
                <a:solidFill>
                  <a:srgbClr val="000000"/>
                </a:solidFill>
              </a:rPr>
              <a:t>If the student received any services during the school year, they will not be considered a no show and may be a dropout. </a:t>
            </a:r>
            <a:endParaRPr sz="1800" dirty="0">
              <a:solidFill>
                <a:srgbClr val="000000"/>
              </a:solidFill>
            </a:endParaRPr>
          </a:p>
          <a:p>
            <a:pPr marL="164592" indent="-164592">
              <a:spcAft>
                <a:spcPts val="180"/>
              </a:spcAft>
              <a:buSzPct val="100000"/>
            </a:pPr>
            <a:r>
              <a:rPr lang="en-US" sz="1800" dirty="0">
                <a:solidFill>
                  <a:srgbClr val="000000"/>
                </a:solidFill>
              </a:rPr>
              <a:t>If the student did not show and you have removed the student’s record for the new school year, you may need to update the prior year’s exit type.</a:t>
            </a:r>
            <a:endParaRPr sz="1800" dirty="0">
              <a:solidFill>
                <a:srgbClr val="000000"/>
              </a:solidFill>
            </a:endParaRPr>
          </a:p>
          <a:p>
            <a:pPr marL="164592" indent="-164592">
              <a:spcAft>
                <a:spcPts val="180"/>
              </a:spcAft>
              <a:buSzPct val="100000"/>
            </a:pPr>
            <a:r>
              <a:rPr lang="en-US" sz="1800" dirty="0">
                <a:solidFill>
                  <a:srgbClr val="000000"/>
                </a:solidFill>
              </a:rPr>
              <a:t>If the student shows up at another WISEdata reporting school, you can leave the exit type as TC. However, if the student no-showed and does not report at another agency, you will need to investigate and update the prior year exit type to ODO. </a:t>
            </a:r>
            <a:endParaRPr sz="1800" dirty="0">
              <a:solidFill>
                <a:srgbClr val="000000"/>
              </a:solidFill>
            </a:endParaRPr>
          </a:p>
          <a:p>
            <a:pPr marL="342900" marR="0" lvl="0" indent="-190500" algn="l" rtl="0">
              <a:lnSpc>
                <a:spcPct val="150000"/>
              </a:lnSpc>
              <a:spcBef>
                <a:spcPts val="0"/>
              </a:spcBef>
              <a:spcAft>
                <a:spcPts val="0"/>
              </a:spcAft>
              <a:buClr>
                <a:schemeClr val="dk1"/>
              </a:buClr>
              <a:buSzPts val="2400"/>
              <a:buFont typeface="Arial"/>
              <a:buNone/>
            </a:pPr>
            <a:endParaRPr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6611301139_0_130"/>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Homeschooling</a:t>
            </a:r>
            <a:endParaRPr/>
          </a:p>
        </p:txBody>
      </p:sp>
      <p:sp>
        <p:nvSpPr>
          <p:cNvPr id="205" name="Google Shape;205;g26611301139_0_130"/>
          <p:cNvSpPr txBox="1">
            <a:spLocks noGrp="1"/>
          </p:cNvSpPr>
          <p:nvPr>
            <p:ph type="body" idx="2"/>
          </p:nvPr>
        </p:nvSpPr>
        <p:spPr>
          <a:xfrm>
            <a:off x="475487" y="922200"/>
            <a:ext cx="8222285" cy="3207000"/>
          </a:xfrm>
          <a:prstGeom prst="rect">
            <a:avLst/>
          </a:prstGeom>
          <a:noFill/>
          <a:ln>
            <a:noFill/>
          </a:ln>
        </p:spPr>
        <p:txBody>
          <a:bodyPr spcFirstLastPara="1" wrap="square" lIns="91425" tIns="45700" rIns="91425" bIns="45700" anchor="t" anchorCtr="0">
            <a:noAutofit/>
          </a:bodyPr>
          <a:lstStyle/>
          <a:p>
            <a:pPr marL="0" indent="0">
              <a:spcAft>
                <a:spcPts val="180"/>
              </a:spcAft>
              <a:buNone/>
            </a:pPr>
            <a:r>
              <a:rPr lang="en-US" sz="1900" dirty="0">
                <a:solidFill>
                  <a:srgbClr val="000000"/>
                </a:solidFill>
              </a:rPr>
              <a:t>A student is leaving and will be doing homeschooling, what do you do?</a:t>
            </a:r>
          </a:p>
          <a:p>
            <a:pPr marL="164592" indent="-164592">
              <a:spcAft>
                <a:spcPts val="180"/>
              </a:spcAft>
            </a:pPr>
            <a:r>
              <a:rPr lang="en-US" sz="1900" dirty="0">
                <a:solidFill>
                  <a:srgbClr val="000000"/>
                </a:solidFill>
              </a:rPr>
              <a:t>Verify the student is registered in the HOMER system. </a:t>
            </a:r>
            <a:endParaRPr sz="1900" dirty="0">
              <a:solidFill>
                <a:srgbClr val="000000"/>
              </a:solidFill>
            </a:endParaRPr>
          </a:p>
          <a:p>
            <a:pPr marL="164592" indent="-164592">
              <a:spcAft>
                <a:spcPts val="180"/>
              </a:spcAft>
            </a:pPr>
            <a:r>
              <a:rPr lang="en-US" sz="1900" dirty="0">
                <a:solidFill>
                  <a:srgbClr val="000000"/>
                </a:solidFill>
              </a:rPr>
              <a:t>Once the student is registered in the HOMER system, you will exit the student on the last day they received services with an exit type of TNC. </a:t>
            </a:r>
            <a:endParaRPr sz="1900" dirty="0">
              <a:solidFill>
                <a:srgbClr val="000000"/>
              </a:solidFill>
            </a:endParaRPr>
          </a:p>
          <a:p>
            <a:pPr marL="164592" indent="-164592">
              <a:spcAft>
                <a:spcPts val="180"/>
              </a:spcAft>
            </a:pPr>
            <a:r>
              <a:rPr lang="en-US" sz="1900" dirty="0">
                <a:solidFill>
                  <a:srgbClr val="000000"/>
                </a:solidFill>
              </a:rPr>
              <a:t>Students can attend up to two classes at your school and still be considered homeschooled and would not be reported in WISEdata. </a:t>
            </a:r>
            <a:endParaRPr sz="1900" dirty="0">
              <a:solidFill>
                <a:srgbClr val="000000"/>
              </a:solidFill>
            </a:endParaRPr>
          </a:p>
          <a:p>
            <a:pPr marL="342900" marR="0" lvl="0" indent="-190500" algn="l" rtl="0">
              <a:lnSpc>
                <a:spcPct val="150000"/>
              </a:lnSpc>
              <a:spcBef>
                <a:spcPts val="0"/>
              </a:spcBef>
              <a:spcAft>
                <a:spcPts val="0"/>
              </a:spcAft>
              <a:buClr>
                <a:schemeClr val="dk1"/>
              </a:buClr>
              <a:buSzPct val="100000"/>
              <a:buFont typeface="Arial"/>
              <a:buNone/>
            </a:pPr>
            <a:endParaRPr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6611301139_0_13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Private Non-Choice School</a:t>
            </a:r>
            <a:endParaRPr dirty="0"/>
          </a:p>
        </p:txBody>
      </p:sp>
      <p:sp>
        <p:nvSpPr>
          <p:cNvPr id="211" name="Google Shape;211;g26611301139_0_135"/>
          <p:cNvSpPr txBox="1">
            <a:spLocks noGrp="1"/>
          </p:cNvSpPr>
          <p:nvPr>
            <p:ph type="body" idx="2"/>
          </p:nvPr>
        </p:nvSpPr>
        <p:spPr>
          <a:xfrm>
            <a:off x="468173" y="922200"/>
            <a:ext cx="8236915" cy="3207000"/>
          </a:xfrm>
          <a:prstGeom prst="rect">
            <a:avLst/>
          </a:prstGeom>
          <a:noFill/>
          <a:ln>
            <a:noFill/>
          </a:ln>
        </p:spPr>
        <p:txBody>
          <a:bodyPr spcFirstLastPara="1" wrap="square" lIns="91425" tIns="45700" rIns="91425" bIns="45700" anchor="t" anchorCtr="0">
            <a:normAutofit/>
          </a:bodyPr>
          <a:lstStyle/>
          <a:p>
            <a:pPr marL="164592" indent="-164592">
              <a:spcAft>
                <a:spcPts val="180"/>
              </a:spcAft>
            </a:pPr>
            <a:r>
              <a:rPr lang="en-US" sz="1800" dirty="0">
                <a:solidFill>
                  <a:srgbClr val="000000"/>
                </a:solidFill>
              </a:rPr>
              <a:t>Your student is leaving for private school (non-Choice school). </a:t>
            </a:r>
            <a:endParaRPr sz="1800" dirty="0">
              <a:solidFill>
                <a:srgbClr val="000000"/>
              </a:solidFill>
            </a:endParaRPr>
          </a:p>
          <a:p>
            <a:pPr marL="164592" indent="-164592">
              <a:spcAft>
                <a:spcPts val="180"/>
              </a:spcAft>
            </a:pPr>
            <a:r>
              <a:rPr lang="en-US" sz="1800" dirty="0">
                <a:solidFill>
                  <a:srgbClr val="000000"/>
                </a:solidFill>
              </a:rPr>
              <a:t>This means that the private school your student is leaving for does not report to WISEdata. </a:t>
            </a:r>
            <a:endParaRPr sz="1800" dirty="0">
              <a:solidFill>
                <a:srgbClr val="000000"/>
              </a:solidFill>
            </a:endParaRPr>
          </a:p>
          <a:p>
            <a:pPr marL="164592" indent="-164592">
              <a:spcAft>
                <a:spcPts val="180"/>
              </a:spcAft>
            </a:pPr>
            <a:r>
              <a:rPr lang="en-US" sz="1800" dirty="0">
                <a:solidFill>
                  <a:srgbClr val="000000"/>
                </a:solidFill>
              </a:rPr>
              <a:t>In this scenario you will use exit type TNC. </a:t>
            </a:r>
            <a:endParaRPr sz="1800" dirty="0">
              <a:solidFill>
                <a:srgbClr val="000000"/>
              </a:solidFill>
            </a:endParaRPr>
          </a:p>
          <a:p>
            <a:pPr marL="342900" marR="0" lvl="0" indent="-190500" algn="l" rtl="0">
              <a:lnSpc>
                <a:spcPct val="150000"/>
              </a:lnSpc>
              <a:spcBef>
                <a:spcPts val="0"/>
              </a:spcBef>
              <a:spcAft>
                <a:spcPts val="0"/>
              </a:spcAft>
              <a:buClr>
                <a:schemeClr val="dk1"/>
              </a:buClr>
              <a:buSzPts val="2400"/>
              <a:buFont typeface="Arial"/>
              <a:buNone/>
            </a:pPr>
            <a:endParaRPr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g26611301139_0_10"/>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Today’s Topics</a:t>
            </a:r>
            <a:endParaRPr/>
          </a:p>
        </p:txBody>
      </p:sp>
      <p:sp>
        <p:nvSpPr>
          <p:cNvPr id="45" name="Google Shape;45;g26611301139_0_10"/>
          <p:cNvSpPr txBox="1">
            <a:spLocks noGrp="1"/>
          </p:cNvSpPr>
          <p:nvPr>
            <p:ph type="body" idx="2"/>
          </p:nvPr>
        </p:nvSpPr>
        <p:spPr>
          <a:xfrm>
            <a:off x="662550" y="922200"/>
            <a:ext cx="7818900" cy="36564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00000"/>
              </a:lnSpc>
              <a:spcBef>
                <a:spcPts val="0"/>
              </a:spcBef>
              <a:spcAft>
                <a:spcPts val="180"/>
              </a:spcAft>
              <a:buClr>
                <a:schemeClr val="dk1"/>
              </a:buClr>
              <a:buSzPts val="2400"/>
              <a:buFont typeface="Arial"/>
              <a:buNone/>
            </a:pPr>
            <a:r>
              <a:rPr lang="en-US" sz="1800" dirty="0"/>
              <a:t>We will be discussing expected transfers and several other scenarios when a student is leaving your district.</a:t>
            </a:r>
            <a:endParaRPr sz="1800" dirty="0"/>
          </a:p>
          <a:p>
            <a:pPr marL="164592" marR="0" lvl="0" indent="-164592" algn="l" rtl="0">
              <a:lnSpc>
                <a:spcPct val="100000"/>
              </a:lnSpc>
              <a:spcBef>
                <a:spcPts val="0"/>
              </a:spcBef>
              <a:spcAft>
                <a:spcPts val="180"/>
              </a:spcAft>
              <a:buSzPts val="1600"/>
              <a:buChar char="•"/>
            </a:pPr>
            <a:r>
              <a:rPr lang="en-US" sz="1800" dirty="0"/>
              <a:t>Expected transfers</a:t>
            </a:r>
            <a:endParaRPr sz="1800" dirty="0"/>
          </a:p>
          <a:p>
            <a:pPr marL="164592" marR="0" lvl="0" indent="-164592" algn="l" rtl="0">
              <a:lnSpc>
                <a:spcPct val="100000"/>
              </a:lnSpc>
              <a:spcBef>
                <a:spcPts val="0"/>
              </a:spcBef>
              <a:spcAft>
                <a:spcPts val="180"/>
              </a:spcAft>
              <a:buSzPts val="1600"/>
              <a:buChar char="•"/>
            </a:pPr>
            <a:r>
              <a:rPr lang="en-US" sz="1800" dirty="0"/>
              <a:t>Dropouts</a:t>
            </a:r>
            <a:endParaRPr sz="1800" dirty="0"/>
          </a:p>
          <a:p>
            <a:pPr marL="164592" marR="0" lvl="0" indent="-164592" algn="l" rtl="0">
              <a:lnSpc>
                <a:spcPct val="100000"/>
              </a:lnSpc>
              <a:spcBef>
                <a:spcPts val="0"/>
              </a:spcBef>
              <a:spcAft>
                <a:spcPts val="180"/>
              </a:spcAft>
              <a:buSzPts val="1600"/>
              <a:buChar char="•"/>
            </a:pPr>
            <a:r>
              <a:rPr lang="en-US" sz="1800" dirty="0"/>
              <a:t>No shows</a:t>
            </a:r>
            <a:endParaRPr sz="1800" dirty="0"/>
          </a:p>
          <a:p>
            <a:pPr marL="164592" marR="0" lvl="0" indent="-164592" algn="l" rtl="0">
              <a:lnSpc>
                <a:spcPct val="100000"/>
              </a:lnSpc>
              <a:spcBef>
                <a:spcPts val="0"/>
              </a:spcBef>
              <a:spcAft>
                <a:spcPts val="180"/>
              </a:spcAft>
              <a:buSzPts val="1600"/>
              <a:buChar char="•"/>
            </a:pPr>
            <a:r>
              <a:rPr lang="en-US" sz="1800" dirty="0"/>
              <a:t>Homeschool</a:t>
            </a:r>
            <a:endParaRPr sz="1800" dirty="0"/>
          </a:p>
          <a:p>
            <a:pPr marL="164592" marR="0" lvl="0" indent="-164592" algn="l" rtl="0">
              <a:lnSpc>
                <a:spcPct val="100000"/>
              </a:lnSpc>
              <a:spcBef>
                <a:spcPts val="0"/>
              </a:spcBef>
              <a:spcAft>
                <a:spcPts val="180"/>
              </a:spcAft>
              <a:buSzPts val="1600"/>
              <a:buChar char="•"/>
            </a:pPr>
            <a:r>
              <a:rPr lang="en-US" sz="1800" dirty="0"/>
              <a:t>Non-Choice private school enrollment</a:t>
            </a:r>
            <a:endParaRPr sz="1800" dirty="0"/>
          </a:p>
          <a:p>
            <a:pPr marL="164592" marR="0" lvl="0" indent="-164592" algn="l" rtl="0">
              <a:lnSpc>
                <a:spcPct val="100000"/>
              </a:lnSpc>
              <a:spcBef>
                <a:spcPts val="0"/>
              </a:spcBef>
              <a:spcAft>
                <a:spcPts val="180"/>
              </a:spcAft>
              <a:buSzPts val="1600"/>
              <a:buChar char="•"/>
            </a:pPr>
            <a:r>
              <a:rPr lang="en-US" sz="1800" dirty="0"/>
              <a:t>Virtual students &amp; RVAs</a:t>
            </a:r>
            <a:endParaRPr sz="1800" dirty="0"/>
          </a:p>
          <a:p>
            <a:pPr marL="164592" marR="0" lvl="0" indent="-164592" algn="l" rtl="0">
              <a:lnSpc>
                <a:spcPct val="100000"/>
              </a:lnSpc>
              <a:spcBef>
                <a:spcPts val="0"/>
              </a:spcBef>
              <a:spcAft>
                <a:spcPts val="180"/>
              </a:spcAft>
              <a:buSzPts val="1600"/>
              <a:buChar char="•"/>
            </a:pPr>
            <a:r>
              <a:rPr lang="en-US" sz="1800" dirty="0"/>
              <a:t>Out-of-home placement (foster care)</a:t>
            </a:r>
            <a:endParaRPr sz="1800" dirty="0"/>
          </a:p>
          <a:p>
            <a:pPr marL="164592" marR="0" lvl="0" indent="-164592" algn="l" rtl="0">
              <a:lnSpc>
                <a:spcPct val="100000"/>
              </a:lnSpc>
              <a:spcBef>
                <a:spcPts val="0"/>
              </a:spcBef>
              <a:spcAft>
                <a:spcPts val="180"/>
              </a:spcAft>
              <a:buSzPts val="1600"/>
              <a:buChar char="•"/>
            </a:pPr>
            <a:r>
              <a:rPr lang="en-US" sz="1800" dirty="0"/>
              <a:t>SPED</a:t>
            </a:r>
            <a:endParaRPr sz="1800" dirty="0"/>
          </a:p>
          <a:p>
            <a:pPr marL="164592" marR="0" lvl="0" indent="-164592" algn="l" rtl="0">
              <a:lnSpc>
                <a:spcPct val="100000"/>
              </a:lnSpc>
              <a:spcBef>
                <a:spcPts val="0"/>
              </a:spcBef>
              <a:spcAft>
                <a:spcPts val="180"/>
              </a:spcAft>
              <a:buSzPts val="1600"/>
              <a:buChar char="•"/>
            </a:pPr>
            <a:r>
              <a:rPr lang="en-US" sz="1800" dirty="0"/>
              <a:t>Exiting students and Exit Types</a:t>
            </a:r>
            <a:endParaRPr sz="1800" dirty="0"/>
          </a:p>
          <a:p>
            <a:pPr marL="164592" marR="0" lvl="0" indent="-164592" algn="l" rtl="0">
              <a:lnSpc>
                <a:spcPct val="100000"/>
              </a:lnSpc>
              <a:spcBef>
                <a:spcPts val="0"/>
              </a:spcBef>
              <a:spcAft>
                <a:spcPts val="180"/>
              </a:spcAft>
              <a:buSzPts val="1600"/>
              <a:buChar char="•"/>
            </a:pPr>
            <a:r>
              <a:rPr lang="en-US" sz="1800" dirty="0"/>
              <a:t>Summer transfers</a:t>
            </a:r>
            <a:endParaRPr sz="1800" dirty="0"/>
          </a:p>
          <a:p>
            <a:pPr marL="164592" marR="0" lvl="0" indent="-164592" algn="l" rtl="0">
              <a:lnSpc>
                <a:spcPct val="100000"/>
              </a:lnSpc>
              <a:spcBef>
                <a:spcPts val="0"/>
              </a:spcBef>
              <a:spcAft>
                <a:spcPts val="180"/>
              </a:spcAft>
              <a:buSzPts val="1600"/>
              <a:buChar char="•"/>
            </a:pPr>
            <a:r>
              <a:rPr lang="en-US" sz="1800" dirty="0"/>
              <a:t>Overlapping Enrollments</a:t>
            </a:r>
            <a:endParaRPr sz="16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6611301139_0_140"/>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Private Choice School</a:t>
            </a:r>
            <a:endParaRPr/>
          </a:p>
        </p:txBody>
      </p:sp>
      <p:sp>
        <p:nvSpPr>
          <p:cNvPr id="217" name="Google Shape;217;g26611301139_0_140"/>
          <p:cNvSpPr txBox="1">
            <a:spLocks noGrp="1"/>
          </p:cNvSpPr>
          <p:nvPr>
            <p:ph type="body" idx="2"/>
          </p:nvPr>
        </p:nvSpPr>
        <p:spPr>
          <a:xfrm>
            <a:off x="465750" y="922200"/>
            <a:ext cx="8212500" cy="3207000"/>
          </a:xfrm>
          <a:prstGeom prst="rect">
            <a:avLst/>
          </a:prstGeom>
          <a:noFill/>
          <a:ln>
            <a:noFill/>
          </a:ln>
        </p:spPr>
        <p:txBody>
          <a:bodyPr spcFirstLastPara="1" wrap="square" lIns="91425" tIns="45700" rIns="91425" bIns="45700" anchor="t" anchorCtr="0">
            <a:noAutofit/>
          </a:bodyPr>
          <a:lstStyle/>
          <a:p>
            <a:pPr marL="164592" lvl="0" indent="-164592" algn="l" rtl="0">
              <a:spcAft>
                <a:spcPts val="180"/>
              </a:spcAft>
              <a:buNone/>
            </a:pPr>
            <a:r>
              <a:rPr lang="en-US" sz="1800" dirty="0"/>
              <a:t>Your student is leaving for a private school that participates in the Choice program and does report to WISEdata. </a:t>
            </a:r>
            <a:endParaRPr sz="1800" dirty="0"/>
          </a:p>
          <a:p>
            <a:pPr marL="164592" lvl="0" indent="-164592" algn="l" rtl="0">
              <a:spcBef>
                <a:spcPts val="1800"/>
              </a:spcBef>
              <a:spcAft>
                <a:spcPts val="180"/>
              </a:spcAft>
              <a:buSzPts val="1600"/>
              <a:buFont typeface="Lato"/>
              <a:buChar char="•"/>
            </a:pPr>
            <a:r>
              <a:rPr lang="en-US" sz="1800" dirty="0"/>
              <a:t>Verify the school is a Choice school.</a:t>
            </a:r>
            <a:endParaRPr sz="1800" dirty="0"/>
          </a:p>
          <a:p>
            <a:pPr marL="164592" lvl="0" indent="-164592" algn="l" rtl="0">
              <a:spcBef>
                <a:spcPts val="0"/>
              </a:spcBef>
              <a:spcAft>
                <a:spcPts val="180"/>
              </a:spcAft>
              <a:buSzPts val="1600"/>
              <a:buFont typeface="Lato"/>
              <a:buChar char="•"/>
            </a:pPr>
            <a:r>
              <a:rPr lang="en-US" sz="1800" dirty="0"/>
              <a:t>Verify the student is a Choice participant.</a:t>
            </a:r>
            <a:endParaRPr lang="en-US" sz="1800" b="0" dirty="0"/>
          </a:p>
          <a:p>
            <a:pPr marL="621792" lvl="1" indent="-164592">
              <a:spcBef>
                <a:spcPts val="0"/>
              </a:spcBef>
              <a:spcAft>
                <a:spcPts val="180"/>
              </a:spcAft>
              <a:buSzPts val="1600"/>
              <a:buFont typeface="Lato"/>
              <a:buChar char="•"/>
            </a:pPr>
            <a:r>
              <a:rPr lang="en-US" sz="1800" b="1" i="1" dirty="0"/>
              <a:t>Some Choice schools report all students; some only report Choice participants.</a:t>
            </a:r>
          </a:p>
          <a:p>
            <a:pPr marL="164592" lvl="0" indent="-164592" algn="l" rtl="0">
              <a:spcBef>
                <a:spcPts val="0"/>
              </a:spcBef>
              <a:spcAft>
                <a:spcPts val="180"/>
              </a:spcAft>
              <a:buSzPts val="1600"/>
              <a:buFont typeface="Lato"/>
              <a:buChar char="•"/>
            </a:pPr>
            <a:r>
              <a:rPr lang="en-US" sz="1800" dirty="0"/>
              <a:t>If student is a Choice participant and/or is reported in WISEdata, use TC exit.</a:t>
            </a:r>
            <a:endParaRPr sz="1800" dirty="0"/>
          </a:p>
          <a:p>
            <a:pPr marL="164592" lvl="0" indent="-164592" algn="l" rtl="0">
              <a:spcBef>
                <a:spcPts val="0"/>
              </a:spcBef>
              <a:spcAft>
                <a:spcPts val="180"/>
              </a:spcAft>
              <a:buSzPts val="1600"/>
              <a:buFont typeface="Lato"/>
              <a:buChar char="•"/>
            </a:pPr>
            <a:r>
              <a:rPr lang="en-US" sz="1800" dirty="0"/>
              <a:t>If student is not a Choice participant and not reported in WISEdata, use TNC exit.</a:t>
            </a:r>
            <a:endParaRPr sz="1800" dirty="0"/>
          </a:p>
          <a:p>
            <a:pPr marL="0" lvl="0" indent="0" algn="l" rtl="0">
              <a:spcBef>
                <a:spcPts val="1800"/>
              </a:spcBef>
              <a:spcAft>
                <a:spcPts val="0"/>
              </a:spcAft>
              <a:buClr>
                <a:schemeClr val="dk1"/>
              </a:buClr>
              <a:buSzPts val="1100"/>
              <a:buFont typeface="Arial"/>
              <a:buNone/>
            </a:pPr>
            <a:endParaRPr sz="1600" b="0" dirty="0">
              <a:solidFill>
                <a:srgbClr val="000000"/>
              </a:solidFill>
              <a:latin typeface="Arial"/>
              <a:ea typeface="Arial"/>
              <a:cs typeface="Arial"/>
              <a:sym typeface="Arial"/>
            </a:endParaRPr>
          </a:p>
          <a:p>
            <a:pPr marL="342900" marR="0" lvl="0" indent="-190500" algn="l" rtl="0">
              <a:lnSpc>
                <a:spcPct val="150000"/>
              </a:lnSpc>
              <a:spcBef>
                <a:spcPts val="0"/>
              </a:spcBef>
              <a:spcAft>
                <a:spcPts val="0"/>
              </a:spcAft>
              <a:buClr>
                <a:schemeClr val="dk1"/>
              </a:buClr>
              <a:buSzPts val="2400"/>
              <a:buFont typeface="Arial"/>
              <a:buNone/>
            </a:pPr>
            <a:endParaRPr sz="16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662b715642_0_31"/>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Virtual Students</a:t>
            </a:r>
            <a:endParaRPr/>
          </a:p>
        </p:txBody>
      </p:sp>
      <p:sp>
        <p:nvSpPr>
          <p:cNvPr id="223" name="Google Shape;223;g2662b715642_0_31"/>
          <p:cNvSpPr txBox="1">
            <a:spLocks noGrp="1"/>
          </p:cNvSpPr>
          <p:nvPr>
            <p:ph type="body" idx="2"/>
          </p:nvPr>
        </p:nvSpPr>
        <p:spPr>
          <a:xfrm>
            <a:off x="465750" y="922200"/>
            <a:ext cx="8212500" cy="3207000"/>
          </a:xfrm>
          <a:prstGeom prst="rect">
            <a:avLst/>
          </a:prstGeom>
          <a:noFill/>
          <a:ln>
            <a:noFill/>
          </a:ln>
        </p:spPr>
        <p:txBody>
          <a:bodyPr spcFirstLastPara="1" wrap="square" lIns="91425" tIns="45700" rIns="91425" bIns="45700" anchor="t" anchorCtr="0">
            <a:noAutofit/>
          </a:bodyPr>
          <a:lstStyle/>
          <a:p>
            <a:pPr marL="0" indent="0">
              <a:spcAft>
                <a:spcPts val="180"/>
              </a:spcAft>
              <a:buNone/>
            </a:pPr>
            <a:r>
              <a:rPr lang="en-US" sz="1800" dirty="0">
                <a:solidFill>
                  <a:srgbClr val="000000"/>
                </a:solidFill>
              </a:rPr>
              <a:t>Your student is leaving for a virtual school. </a:t>
            </a:r>
          </a:p>
          <a:p>
            <a:pPr marL="164592" indent="-164592">
              <a:spcAft>
                <a:spcPts val="180"/>
              </a:spcAft>
            </a:pPr>
            <a:r>
              <a:rPr lang="en-US" sz="1800" dirty="0">
                <a:solidFill>
                  <a:srgbClr val="000000"/>
                </a:solidFill>
              </a:rPr>
              <a:t>If the school is in your district, they should be reported the same as a student in a building. It is still expected that the student is reported as normal, which includes the student's attendance. </a:t>
            </a:r>
            <a:endParaRPr sz="1800" dirty="0">
              <a:solidFill>
                <a:srgbClr val="000000"/>
              </a:solidFill>
            </a:endParaRPr>
          </a:p>
          <a:p>
            <a:pPr marL="164592" indent="-164592">
              <a:spcAft>
                <a:spcPts val="180"/>
              </a:spcAft>
            </a:pPr>
            <a:r>
              <a:rPr lang="en-US" sz="1800" dirty="0">
                <a:solidFill>
                  <a:srgbClr val="000000"/>
                </a:solidFill>
              </a:rPr>
              <a:t>If the student is attending a virtual school not affiliated with your district, please work with the virtual school to ensure the student is reported appropriately between the two of you.</a:t>
            </a:r>
            <a:endParaRPr sz="1800" dirty="0">
              <a:solidFill>
                <a:srgbClr val="000000"/>
              </a:solidFill>
            </a:endParaRPr>
          </a:p>
          <a:p>
            <a:pPr marL="342900" marR="0" lvl="0" indent="-190500" algn="l" rtl="0">
              <a:lnSpc>
                <a:spcPct val="150000"/>
              </a:lnSpc>
              <a:spcBef>
                <a:spcPts val="0"/>
              </a:spcBef>
              <a:spcAft>
                <a:spcPts val="0"/>
              </a:spcAft>
              <a:buClr>
                <a:schemeClr val="dk1"/>
              </a:buClr>
              <a:buSzPts val="2400"/>
              <a:buFont typeface="Arial"/>
              <a:buNone/>
            </a:pPr>
            <a:endParaRPr sz="16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662b715642_0_6"/>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Rural Virtual Academy (RVA)</a:t>
            </a:r>
            <a:endParaRPr/>
          </a:p>
        </p:txBody>
      </p:sp>
      <p:sp>
        <p:nvSpPr>
          <p:cNvPr id="229" name="Google Shape;229;g2662b715642_0_6"/>
          <p:cNvSpPr txBox="1">
            <a:spLocks noGrp="1"/>
          </p:cNvSpPr>
          <p:nvPr>
            <p:ph type="body" idx="2"/>
          </p:nvPr>
        </p:nvSpPr>
        <p:spPr>
          <a:xfrm>
            <a:off x="465750" y="922200"/>
            <a:ext cx="8212500" cy="3621300"/>
          </a:xfrm>
          <a:prstGeom prst="rect">
            <a:avLst/>
          </a:prstGeom>
          <a:noFill/>
          <a:ln>
            <a:noFill/>
          </a:ln>
        </p:spPr>
        <p:txBody>
          <a:bodyPr spcFirstLastPara="1" wrap="square" lIns="91425" tIns="45700" rIns="91425" bIns="45700" anchor="t" anchorCtr="0">
            <a:noAutofit/>
          </a:bodyPr>
          <a:lstStyle/>
          <a:p>
            <a:pPr marL="0" indent="0">
              <a:spcAft>
                <a:spcPts val="180"/>
              </a:spcAft>
              <a:buSzPct val="100000"/>
              <a:buNone/>
            </a:pPr>
            <a:r>
              <a:rPr lang="en-US" sz="1800" dirty="0"/>
              <a:t>Your student is leaving for a virtual school. </a:t>
            </a:r>
          </a:p>
          <a:p>
            <a:pPr marL="285750" indent="-285750">
              <a:spcAft>
                <a:spcPts val="180"/>
              </a:spcAft>
              <a:buSzPct val="100000"/>
            </a:pPr>
            <a:r>
              <a:rPr lang="en-US" sz="1800" dirty="0"/>
              <a:t>If the school is in your district, work with the RVA to ensure the student will be reported correctly in WISEdata. It is still expected that the student is reported as normal, which includes the student’s attendance. </a:t>
            </a:r>
            <a:endParaRPr sz="1800" dirty="0"/>
          </a:p>
          <a:p>
            <a:pPr marL="285750" indent="-285750">
              <a:spcAft>
                <a:spcPts val="180"/>
              </a:spcAft>
              <a:buSzPct val="100000"/>
            </a:pPr>
            <a:r>
              <a:rPr lang="en-US" sz="1800" dirty="0"/>
              <a:t>Students attending an RVA are most often still reported by the resident district. RVA will send the resident district the student’s data for reporting in WISEdata. The only exception to this is the first year a district works with the RVA.</a:t>
            </a:r>
            <a:endParaRPr sz="18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662b715642_0_11"/>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Rural Virtual Academy (RVA) </a:t>
            </a:r>
            <a:r>
              <a:rPr lang="en-US" sz="1600" i="1" dirty="0"/>
              <a:t>(1 of 2)</a:t>
            </a:r>
            <a:endParaRPr sz="1600" i="1" dirty="0"/>
          </a:p>
        </p:txBody>
      </p:sp>
      <p:sp>
        <p:nvSpPr>
          <p:cNvPr id="235" name="Google Shape;235;g2662b715642_0_11"/>
          <p:cNvSpPr txBox="1">
            <a:spLocks noGrp="1"/>
          </p:cNvSpPr>
          <p:nvPr>
            <p:ph type="body" idx="2"/>
          </p:nvPr>
        </p:nvSpPr>
        <p:spPr>
          <a:xfrm>
            <a:off x="465750" y="922200"/>
            <a:ext cx="8212500" cy="3207000"/>
          </a:xfrm>
          <a:prstGeom prst="rect">
            <a:avLst/>
          </a:prstGeom>
          <a:noFill/>
          <a:ln>
            <a:noFill/>
          </a:ln>
        </p:spPr>
        <p:txBody>
          <a:bodyPr spcFirstLastPara="1" wrap="square" lIns="91425" tIns="45700" rIns="91425" bIns="45700" anchor="t" anchorCtr="0">
            <a:noAutofit/>
          </a:bodyPr>
          <a:lstStyle/>
          <a:p>
            <a:pPr marL="164592" lvl="0" indent="-164592" algn="l" rtl="0">
              <a:lnSpc>
                <a:spcPct val="115000"/>
              </a:lnSpc>
              <a:spcBef>
                <a:spcPts val="0"/>
              </a:spcBef>
              <a:spcAft>
                <a:spcPts val="180"/>
              </a:spcAft>
              <a:buNone/>
            </a:pPr>
            <a:r>
              <a:rPr lang="en-US" sz="1800" dirty="0"/>
              <a:t>There are two different ‘tiers’ of RVA partnering districts.​</a:t>
            </a:r>
          </a:p>
          <a:p>
            <a:pPr marL="164592" lvl="0" indent="-164592" algn="l" rtl="0">
              <a:lnSpc>
                <a:spcPct val="115000"/>
              </a:lnSpc>
              <a:spcBef>
                <a:spcPts val="0"/>
              </a:spcBef>
              <a:spcAft>
                <a:spcPts val="180"/>
              </a:spcAft>
              <a:buNone/>
            </a:pPr>
            <a:endParaRPr sz="1800" dirty="0"/>
          </a:p>
          <a:p>
            <a:pPr marL="164592" lvl="0" indent="-164592" algn="l" rtl="0">
              <a:lnSpc>
                <a:spcPct val="115000"/>
              </a:lnSpc>
              <a:spcBef>
                <a:spcPts val="0"/>
              </a:spcBef>
              <a:spcAft>
                <a:spcPts val="180"/>
              </a:spcAft>
              <a:buClr>
                <a:schemeClr val="dk1"/>
              </a:buClr>
              <a:buSzPts val="1450"/>
              <a:buFont typeface="Lato"/>
              <a:buAutoNum type="arabicPeriod"/>
            </a:pPr>
            <a:r>
              <a:rPr lang="en-US" sz="1800" dirty="0"/>
              <a:t> Affiliated: These are districts that are usually, but not always, in their first year of a 66.03.01 agreement with RVA, and it is seen as a “trial run” to ensure the partnership is beneficial to all included. During the affiliated year(s), RVA reports the students to </a:t>
            </a:r>
            <a:r>
              <a:rPr lang="en-US" sz="1800" dirty="0" err="1"/>
              <a:t>WISEdata</a:t>
            </a:r>
            <a:r>
              <a:rPr lang="en-US" sz="1800" dirty="0"/>
              <a:t> via the Medford School District and reports the resident district for FAPE and Accountability. This means the students are included in Medford’s WISEdash Attending counts, but the Accountability/Pupil Count is attributed to the resident district. If the district does not have an RVA school code set up in School Directory, they are most likely an affiliate district, and Medford’s RVA will report their students for that year. ​</a:t>
            </a:r>
            <a:endParaRPr sz="1800"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662b715642_0_11"/>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Rural Virtual Academy (RVA) </a:t>
            </a:r>
            <a:r>
              <a:rPr lang="en-US" sz="1600" i="1" dirty="0"/>
              <a:t>(2 of 2)</a:t>
            </a:r>
            <a:endParaRPr dirty="0"/>
          </a:p>
        </p:txBody>
      </p:sp>
      <p:sp>
        <p:nvSpPr>
          <p:cNvPr id="235" name="Google Shape;235;g2662b715642_0_11"/>
          <p:cNvSpPr txBox="1">
            <a:spLocks noGrp="1"/>
          </p:cNvSpPr>
          <p:nvPr>
            <p:ph type="body" idx="2"/>
          </p:nvPr>
        </p:nvSpPr>
        <p:spPr>
          <a:xfrm>
            <a:off x="465750" y="922200"/>
            <a:ext cx="8212500" cy="3207000"/>
          </a:xfrm>
          <a:prstGeom prst="rect">
            <a:avLst/>
          </a:prstGeom>
          <a:noFill/>
          <a:ln>
            <a:noFill/>
          </a:ln>
        </p:spPr>
        <p:txBody>
          <a:bodyPr spcFirstLastPara="1" wrap="square" lIns="91425" tIns="45700" rIns="91425" bIns="45700" anchor="t" anchorCtr="0">
            <a:noAutofit/>
          </a:bodyPr>
          <a:lstStyle/>
          <a:p>
            <a:pPr marL="164592" lvl="0" indent="-164592" algn="l" rtl="0">
              <a:lnSpc>
                <a:spcPct val="115000"/>
              </a:lnSpc>
              <a:spcBef>
                <a:spcPts val="0"/>
              </a:spcBef>
              <a:spcAft>
                <a:spcPts val="180"/>
              </a:spcAft>
              <a:buNone/>
            </a:pPr>
            <a:r>
              <a:rPr lang="en-US" sz="1800" dirty="0"/>
              <a:t>There are two different ‘tiers’ of RVA partnering districts.​</a:t>
            </a:r>
          </a:p>
          <a:p>
            <a:pPr marL="164592" lvl="0" indent="-164592" algn="l" rtl="0">
              <a:lnSpc>
                <a:spcPct val="115000"/>
              </a:lnSpc>
              <a:spcBef>
                <a:spcPts val="0"/>
              </a:spcBef>
              <a:spcAft>
                <a:spcPts val="180"/>
              </a:spcAft>
              <a:buNone/>
            </a:pPr>
            <a:endParaRPr sz="1800" dirty="0"/>
          </a:p>
          <a:p>
            <a:pPr marL="0" lvl="0" indent="0" algn="l" rtl="0">
              <a:lnSpc>
                <a:spcPct val="115000"/>
              </a:lnSpc>
              <a:spcBef>
                <a:spcPts val="0"/>
              </a:spcBef>
              <a:spcAft>
                <a:spcPts val="180"/>
              </a:spcAft>
              <a:buClr>
                <a:schemeClr val="dk1"/>
              </a:buClr>
              <a:buSzPts val="1450"/>
              <a:buNone/>
            </a:pPr>
            <a:r>
              <a:rPr lang="en-US" sz="1800" dirty="0"/>
              <a:t>2. Invested: Once an affiliated district commits to the RVA program, a new 66.03.01 agreement is created. This is seen as them officially entering the RVA consortium, and WISEdata reporting responsibilities revert to the resident district at this time. This is the usual case we see where the resident district is responsible for all student </a:t>
            </a:r>
            <a:r>
              <a:rPr lang="en-US" sz="1800" dirty="0" err="1"/>
              <a:t>WISEdata</a:t>
            </a:r>
            <a:r>
              <a:rPr lang="en-US" sz="1800" dirty="0"/>
              <a:t> reporting from the RVA. If the district has an RVA school set up for them in </a:t>
            </a:r>
            <a:r>
              <a:rPr lang="en-US" sz="1800" dirty="0" err="1"/>
              <a:t>WISEdata</a:t>
            </a:r>
            <a:r>
              <a:rPr lang="en-US" sz="1800" dirty="0"/>
              <a:t>, they are an invested district and are responsible for reporting to </a:t>
            </a:r>
            <a:r>
              <a:rPr lang="en-US" sz="1800" dirty="0" err="1"/>
              <a:t>WISEdata</a:t>
            </a:r>
            <a:r>
              <a:rPr lang="en-US" sz="1800" dirty="0"/>
              <a:t>. ​</a:t>
            </a:r>
            <a:endParaRPr sz="1800" dirty="0"/>
          </a:p>
          <a:p>
            <a:pPr marL="0" lvl="0" indent="0" algn="l" rtl="0">
              <a:spcBef>
                <a:spcPts val="1800"/>
              </a:spcBef>
              <a:spcAft>
                <a:spcPts val="0"/>
              </a:spcAft>
              <a:buNone/>
            </a:pPr>
            <a:endParaRPr sz="1600" b="0" dirty="0">
              <a:solidFill>
                <a:srgbClr val="000000"/>
              </a:solidFill>
              <a:latin typeface="Arial"/>
              <a:ea typeface="Arial"/>
              <a:cs typeface="Arial"/>
              <a:sym typeface="Arial"/>
            </a:endParaRPr>
          </a:p>
          <a:p>
            <a:pPr marL="342900" marR="0" lvl="0" indent="-190500" algn="l" rtl="0">
              <a:lnSpc>
                <a:spcPct val="150000"/>
              </a:lnSpc>
              <a:spcBef>
                <a:spcPts val="0"/>
              </a:spcBef>
              <a:spcAft>
                <a:spcPts val="0"/>
              </a:spcAft>
              <a:buClr>
                <a:schemeClr val="dk1"/>
              </a:buClr>
              <a:buSzPts val="2400"/>
              <a:buFont typeface="Arial"/>
              <a:buNone/>
            </a:pPr>
            <a:endParaRPr sz="1600" b="1" i="0" u="none" strike="noStrike" cap="none" dirty="0">
              <a:solidFill>
                <a:schemeClr val="dk1"/>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543960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662b715642_0_16"/>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Out-of-Home</a:t>
            </a:r>
            <a:r>
              <a:rPr lang="en-US"/>
              <a:t> Placement</a:t>
            </a:r>
            <a:endParaRPr/>
          </a:p>
        </p:txBody>
      </p:sp>
      <p:sp>
        <p:nvSpPr>
          <p:cNvPr id="241" name="Google Shape;241;g2662b715642_0_16"/>
          <p:cNvSpPr txBox="1">
            <a:spLocks noGrp="1"/>
          </p:cNvSpPr>
          <p:nvPr>
            <p:ph type="body" idx="2"/>
          </p:nvPr>
        </p:nvSpPr>
        <p:spPr>
          <a:xfrm>
            <a:off x="468173" y="922200"/>
            <a:ext cx="8214969" cy="3207000"/>
          </a:xfrm>
          <a:prstGeom prst="rect">
            <a:avLst/>
          </a:prstGeom>
          <a:noFill/>
          <a:ln>
            <a:noFill/>
          </a:ln>
        </p:spPr>
        <p:txBody>
          <a:bodyPr spcFirstLastPara="1" wrap="square" lIns="91425" tIns="45700" rIns="91425" bIns="45700" anchor="t" anchorCtr="0">
            <a:noAutofit/>
          </a:bodyPr>
          <a:lstStyle/>
          <a:p>
            <a:pPr marL="285750" indent="-285750">
              <a:spcAft>
                <a:spcPts val="180"/>
              </a:spcAft>
            </a:pPr>
            <a:r>
              <a:rPr lang="en-US" sz="1800" dirty="0"/>
              <a:t>Out-of-home placement (Foster Care) may result in change of district of residence and thus require a student transfer.  </a:t>
            </a:r>
            <a:endParaRPr sz="1800" dirty="0"/>
          </a:p>
          <a:p>
            <a:pPr marL="285750" indent="-285750">
              <a:spcAft>
                <a:spcPts val="180"/>
              </a:spcAft>
            </a:pPr>
            <a:endParaRPr sz="1800" dirty="0"/>
          </a:p>
          <a:p>
            <a:pPr marL="285750" indent="-285750">
              <a:spcAft>
                <a:spcPts val="180"/>
              </a:spcAft>
            </a:pPr>
            <a:r>
              <a:rPr lang="en-US" sz="1800" dirty="0"/>
              <a:t>In the rare scenario where a student is temporarily placed while awaiting subsequent court placement and is unable to receive educational services during the short placement in out-of-home care, then the district in which the out-of-home placement was made should not submit an enrollment to WISEdata.</a:t>
            </a:r>
            <a:endParaRPr sz="1800"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6630ed4fa7_0_2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Residential Care Centers</a:t>
            </a:r>
          </a:p>
        </p:txBody>
      </p:sp>
      <p:sp>
        <p:nvSpPr>
          <p:cNvPr id="248" name="Google Shape;248;g26630ed4fa7_0_29"/>
          <p:cNvSpPr txBox="1">
            <a:spLocks noGrp="1"/>
          </p:cNvSpPr>
          <p:nvPr>
            <p:ph type="body" idx="2"/>
          </p:nvPr>
        </p:nvSpPr>
        <p:spPr>
          <a:xfrm>
            <a:off x="489450" y="922338"/>
            <a:ext cx="8165100" cy="3758700"/>
          </a:xfrm>
          <a:prstGeom prst="rect">
            <a:avLst/>
          </a:prstGeom>
        </p:spPr>
        <p:txBody>
          <a:bodyPr spcFirstLastPara="1" wrap="square" lIns="91425" tIns="45700" rIns="91425" bIns="45700" anchor="t" anchorCtr="0">
            <a:noAutofit/>
          </a:bodyPr>
          <a:lstStyle/>
          <a:p>
            <a:pPr marL="164592" lvl="0" indent="-164592" algn="l" rtl="0">
              <a:lnSpc>
                <a:spcPct val="115000"/>
              </a:lnSpc>
              <a:spcBef>
                <a:spcPts val="0"/>
              </a:spcBef>
              <a:spcAft>
                <a:spcPts val="180"/>
              </a:spcAft>
              <a:buFont typeface="Arial" panose="020B0604020202020204" pitchFamily="34" charset="0"/>
              <a:buChar char="•"/>
            </a:pPr>
            <a:r>
              <a:rPr lang="en-US" sz="1800" dirty="0"/>
              <a:t>Residential Care Centers (RCC) have special requirements for WISEdata enrollment.  If a student has a current, active IEP and is placed in an RCC by a court, then the student will remain actively enrolled in WISEdata though district of residence may change.  Other placements in an RCC should be treated as a gap in enrollment, and the student should be exited.</a:t>
            </a:r>
            <a:endParaRPr sz="1800" dirty="0"/>
          </a:p>
          <a:p>
            <a:pPr marL="164592" lvl="0" indent="-164592" algn="l" rtl="0">
              <a:lnSpc>
                <a:spcPct val="115000"/>
              </a:lnSpc>
              <a:spcBef>
                <a:spcPts val="1100"/>
              </a:spcBef>
              <a:spcAft>
                <a:spcPts val="180"/>
              </a:spcAft>
              <a:buFont typeface="Arial" panose="020B0604020202020204" pitchFamily="34" charset="0"/>
              <a:buChar char="•"/>
            </a:pPr>
            <a:r>
              <a:rPr lang="en-US" sz="1800" dirty="0"/>
              <a:t>Many students continue to receive educational services from their school during day treatment. If the student is unable to receive education services or has changed in residency, then the student should be exited, even if the gap is temporary.</a:t>
            </a:r>
            <a:endParaRPr sz="1800" dirty="0"/>
          </a:p>
          <a:p>
            <a:pPr marL="0" lvl="0" indent="0" algn="l" rtl="0">
              <a:lnSpc>
                <a:spcPct val="115000"/>
              </a:lnSpc>
              <a:spcBef>
                <a:spcPts val="1100"/>
              </a:spcBef>
              <a:spcAft>
                <a:spcPts val="0"/>
              </a:spcAft>
              <a:buClr>
                <a:schemeClr val="dk1"/>
              </a:buClr>
              <a:buSzPts val="1100"/>
              <a:buFont typeface="Arial"/>
              <a:buNone/>
            </a:pPr>
            <a:endParaRPr sz="1600" b="0" dirty="0"/>
          </a:p>
          <a:p>
            <a:pPr marL="0" lvl="0" indent="0" algn="l" rtl="0">
              <a:spcBef>
                <a:spcPts val="0"/>
              </a:spcBef>
              <a:spcAft>
                <a:spcPts val="0"/>
              </a:spcAft>
              <a:buNone/>
            </a:pPr>
            <a:endParaRPr sz="1600"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662b715642_0_21"/>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SPED and Transfers</a:t>
            </a:r>
            <a:endParaRPr/>
          </a:p>
        </p:txBody>
      </p:sp>
      <p:sp>
        <p:nvSpPr>
          <p:cNvPr id="254" name="Google Shape;254;g2662b715642_0_21"/>
          <p:cNvSpPr txBox="1">
            <a:spLocks noGrp="1"/>
          </p:cNvSpPr>
          <p:nvPr>
            <p:ph type="body" idx="2"/>
          </p:nvPr>
        </p:nvSpPr>
        <p:spPr>
          <a:xfrm>
            <a:off x="465750" y="922200"/>
            <a:ext cx="8212500" cy="3207000"/>
          </a:xfrm>
          <a:prstGeom prst="rect">
            <a:avLst/>
          </a:prstGeom>
          <a:noFill/>
          <a:ln>
            <a:noFill/>
          </a:ln>
        </p:spPr>
        <p:txBody>
          <a:bodyPr spcFirstLastPara="1" wrap="square" lIns="91425" tIns="45700" rIns="91425" bIns="45700" anchor="t" anchorCtr="0">
            <a:noAutofit/>
          </a:bodyPr>
          <a:lstStyle/>
          <a:p>
            <a:pPr marL="164592" indent="-164592">
              <a:spcAft>
                <a:spcPts val="180"/>
              </a:spcAft>
            </a:pPr>
            <a:r>
              <a:rPr lang="en-US" sz="1800" dirty="0">
                <a:solidFill>
                  <a:srgbClr val="000000"/>
                </a:solidFill>
              </a:rPr>
              <a:t>It's important to pay extra close attention to SPED students who are transferring both in and out of your school/district.</a:t>
            </a:r>
            <a:endParaRPr sz="1800" dirty="0">
              <a:solidFill>
                <a:srgbClr val="000000"/>
              </a:solidFill>
            </a:endParaRPr>
          </a:p>
          <a:p>
            <a:pPr marL="164592" indent="-164592">
              <a:spcAft>
                <a:spcPts val="180"/>
              </a:spcAft>
            </a:pPr>
            <a:r>
              <a:rPr lang="en-US" sz="1800" dirty="0">
                <a:solidFill>
                  <a:srgbClr val="000000"/>
                </a:solidFill>
              </a:rPr>
              <a:t>It is VERY IMPORTANT you pay attention to sSEPA record dates and align them with the student’s enrollment dates. If the exit dates do not match, the student will not be captured correctly as a SPED student for Year-End reporting. </a:t>
            </a:r>
            <a:endParaRPr sz="1800" dirty="0">
              <a:solidFill>
                <a:srgbClr val="000000"/>
              </a:solidFill>
            </a:endParaRPr>
          </a:p>
          <a:p>
            <a:pPr marL="164592" indent="-164592">
              <a:spcAft>
                <a:spcPts val="180"/>
              </a:spcAft>
            </a:pPr>
            <a:r>
              <a:rPr lang="en-US" sz="1800" dirty="0">
                <a:solidFill>
                  <a:srgbClr val="000000"/>
                </a:solidFill>
              </a:rPr>
              <a:t>sSEPA records also require a Special Education Exit Reason. This SPED exit reason should also align with the enrollment exit type. </a:t>
            </a:r>
            <a:endParaRPr sz="1800" dirty="0">
              <a:solidFill>
                <a:srgbClr val="000000"/>
              </a:solidFill>
            </a:endParaRPr>
          </a:p>
          <a:p>
            <a:pPr marL="342900" marR="0" lvl="0" indent="-190500" algn="l" rtl="0">
              <a:lnSpc>
                <a:spcPct val="150000"/>
              </a:lnSpc>
              <a:spcBef>
                <a:spcPts val="0"/>
              </a:spcBef>
              <a:spcAft>
                <a:spcPts val="0"/>
              </a:spcAft>
              <a:buClr>
                <a:schemeClr val="dk1"/>
              </a:buClr>
              <a:buSzPts val="2400"/>
              <a:buFont typeface="Arial"/>
              <a:buNone/>
            </a:pPr>
            <a:endParaRPr sz="16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662b715642_0_26"/>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Summer Transfers</a:t>
            </a:r>
            <a:endParaRPr/>
          </a:p>
        </p:txBody>
      </p:sp>
      <p:sp>
        <p:nvSpPr>
          <p:cNvPr id="260" name="Google Shape;260;g2662b715642_0_26"/>
          <p:cNvSpPr txBox="1">
            <a:spLocks noGrp="1"/>
          </p:cNvSpPr>
          <p:nvPr>
            <p:ph type="body" idx="2"/>
          </p:nvPr>
        </p:nvSpPr>
        <p:spPr>
          <a:xfrm>
            <a:off x="465750" y="922200"/>
            <a:ext cx="8212500" cy="2492400"/>
          </a:xfrm>
          <a:prstGeom prst="rect">
            <a:avLst/>
          </a:prstGeom>
          <a:noFill/>
          <a:ln>
            <a:noFill/>
          </a:ln>
        </p:spPr>
        <p:txBody>
          <a:bodyPr spcFirstLastPara="1" wrap="square" lIns="91425" tIns="45700" rIns="91425" bIns="45700" anchor="t" anchorCtr="0">
            <a:noAutofit/>
          </a:bodyPr>
          <a:lstStyle/>
          <a:p>
            <a:pPr marL="164592" indent="-164592">
              <a:spcAft>
                <a:spcPts val="180"/>
              </a:spcAft>
              <a:buSzPct val="100000"/>
            </a:pPr>
            <a:r>
              <a:rPr lang="en-US" sz="1800" dirty="0">
                <a:solidFill>
                  <a:srgbClr val="000000"/>
                </a:solidFill>
              </a:rPr>
              <a:t>Summer school is not reported in WISEdata.</a:t>
            </a:r>
            <a:endParaRPr sz="1800" dirty="0">
              <a:solidFill>
                <a:srgbClr val="000000"/>
              </a:solidFill>
            </a:endParaRPr>
          </a:p>
          <a:p>
            <a:pPr marL="164592" indent="-164592">
              <a:spcAft>
                <a:spcPts val="180"/>
              </a:spcAft>
              <a:buSzPct val="100000"/>
            </a:pPr>
            <a:r>
              <a:rPr lang="en-US" sz="1800" dirty="0">
                <a:solidFill>
                  <a:srgbClr val="000000"/>
                </a:solidFill>
              </a:rPr>
              <a:t>Students transferring in the summer may need to be investigated to ensure the correct exit type is used in the prior year’s enrollment record.</a:t>
            </a:r>
            <a:endParaRPr sz="1800" dirty="0">
              <a:solidFill>
                <a:srgbClr val="000000"/>
              </a:solidFill>
            </a:endParaRPr>
          </a:p>
          <a:p>
            <a:pPr marL="164592" indent="-164592">
              <a:spcAft>
                <a:spcPts val="180"/>
              </a:spcAft>
              <a:buSzPct val="100000"/>
            </a:pPr>
            <a:r>
              <a:rPr lang="en-US" sz="1800" dirty="0">
                <a:solidFill>
                  <a:srgbClr val="000000"/>
                </a:solidFill>
              </a:rPr>
              <a:t>If a student receives their diploma due to completion of summer school, their HSC exit and diploma are backdated to the prior year’s enrollment record.</a:t>
            </a:r>
            <a:endParaRPr sz="1800" dirty="0">
              <a:solidFill>
                <a:srgbClr val="000000"/>
              </a:solidFill>
            </a:endParaRPr>
          </a:p>
          <a:p>
            <a:pPr marL="342900" marR="0" lvl="0" indent="-190500" algn="l" rtl="0">
              <a:lnSpc>
                <a:spcPct val="150000"/>
              </a:lnSpc>
              <a:spcBef>
                <a:spcPts val="1200"/>
              </a:spcBef>
              <a:spcAft>
                <a:spcPts val="0"/>
              </a:spcAft>
              <a:buClr>
                <a:schemeClr val="dk1"/>
              </a:buClr>
              <a:buSzPts val="2400"/>
              <a:buFont typeface="Arial"/>
              <a:buNone/>
            </a:pPr>
            <a:endParaRPr sz="1600" b="0" dirty="0">
              <a:solidFill>
                <a:srgbClr val="000000"/>
              </a:solidFill>
              <a:latin typeface="Arial"/>
              <a:ea typeface="Arial"/>
              <a:cs typeface="Arial"/>
              <a:sym typeface="Arial"/>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6630ed4fa7_0_7"/>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Overlapping Enrollments</a:t>
            </a:r>
            <a:endParaRPr/>
          </a:p>
        </p:txBody>
      </p:sp>
      <p:sp>
        <p:nvSpPr>
          <p:cNvPr id="266" name="Google Shape;266;g26630ed4fa7_0_7"/>
          <p:cNvSpPr txBox="1">
            <a:spLocks noGrp="1"/>
          </p:cNvSpPr>
          <p:nvPr>
            <p:ph type="body" idx="2"/>
          </p:nvPr>
        </p:nvSpPr>
        <p:spPr>
          <a:xfrm>
            <a:off x="465750" y="922200"/>
            <a:ext cx="8212500" cy="3318300"/>
          </a:xfrm>
          <a:prstGeom prst="rect">
            <a:avLst/>
          </a:prstGeom>
          <a:noFill/>
          <a:ln>
            <a:noFill/>
          </a:ln>
        </p:spPr>
        <p:txBody>
          <a:bodyPr spcFirstLastPara="1" wrap="square" lIns="91425" tIns="45700" rIns="91425" bIns="45700" anchor="t" anchorCtr="0">
            <a:noAutofit/>
          </a:bodyPr>
          <a:lstStyle/>
          <a:p>
            <a:pPr marL="164592" indent="-164592">
              <a:spcAft>
                <a:spcPts val="180"/>
              </a:spcAft>
            </a:pPr>
            <a:r>
              <a:rPr lang="en-US" sz="1800" dirty="0">
                <a:solidFill>
                  <a:srgbClr val="000000"/>
                </a:solidFill>
              </a:rPr>
              <a:t>In the event you have an overlapping enrollment with another district, please reach out and work with them to resolve the overlap. In the event the other district is not responsive after three attempts, you can submit a help ticket explaining the situation for further assistance. </a:t>
            </a:r>
            <a:endParaRPr sz="1800" dirty="0">
              <a:solidFill>
                <a:srgbClr val="000000"/>
              </a:solidFill>
            </a:endParaRPr>
          </a:p>
          <a:p>
            <a:pPr marL="164592" indent="-164592">
              <a:spcAft>
                <a:spcPts val="180"/>
              </a:spcAft>
            </a:pPr>
            <a:r>
              <a:rPr lang="en-US" sz="1800" dirty="0">
                <a:solidFill>
                  <a:srgbClr val="000000"/>
                </a:solidFill>
              </a:rPr>
              <a:t>When exiting a student, remember to exit them on the last day services were provided. </a:t>
            </a:r>
            <a:endParaRPr sz="1800" dirty="0">
              <a:solidFill>
                <a:srgbClr val="000000"/>
              </a:solidFill>
            </a:endParaRPr>
          </a:p>
          <a:p>
            <a:pPr marL="164592" indent="-164592">
              <a:spcAft>
                <a:spcPts val="180"/>
              </a:spcAft>
            </a:pPr>
            <a:r>
              <a:rPr lang="en-US" sz="1800" dirty="0">
                <a:solidFill>
                  <a:srgbClr val="000000"/>
                </a:solidFill>
              </a:rPr>
              <a:t>When enrolling a student, the start date will be the day the services start. </a:t>
            </a:r>
            <a:endParaRPr sz="1800" dirty="0">
              <a:solidFill>
                <a:srgbClr val="000000"/>
              </a:solidFill>
            </a:endParaRPr>
          </a:p>
          <a:p>
            <a:pPr marL="164592" indent="-164592">
              <a:spcAft>
                <a:spcPts val="180"/>
              </a:spcAft>
            </a:pPr>
            <a:r>
              <a:rPr lang="en-US" sz="1800" dirty="0">
                <a:solidFill>
                  <a:srgbClr val="000000"/>
                </a:solidFill>
              </a:rPr>
              <a:t>If the other district is reaching out prior to the transfer, it may be a good idea to make sure you have the dates lined up. </a:t>
            </a:r>
            <a:endParaRPr sz="1800" dirty="0">
              <a:solidFill>
                <a:srgbClr val="000000"/>
              </a:solidFill>
            </a:endParaRPr>
          </a:p>
          <a:p>
            <a:pPr marL="342900" marR="0" lvl="0" indent="-190500" algn="l" rtl="0">
              <a:lnSpc>
                <a:spcPct val="150000"/>
              </a:lnSpc>
              <a:spcBef>
                <a:spcPts val="0"/>
              </a:spcBef>
              <a:spcAft>
                <a:spcPts val="0"/>
              </a:spcAft>
              <a:buClr>
                <a:schemeClr val="dk1"/>
              </a:buClr>
              <a:buSzPts val="2400"/>
              <a:buFont typeface="Arial"/>
              <a:buNone/>
            </a:pPr>
            <a:endParaRPr sz="16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g26611301139_0_1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Check-In</a:t>
            </a:r>
            <a:endParaRPr dirty="0"/>
          </a:p>
        </p:txBody>
      </p:sp>
      <p:sp>
        <p:nvSpPr>
          <p:cNvPr id="51" name="Google Shape;51;g26611301139_0_15"/>
          <p:cNvSpPr txBox="1">
            <a:spLocks noGrp="1"/>
          </p:cNvSpPr>
          <p:nvPr>
            <p:ph type="body" idx="2"/>
          </p:nvPr>
        </p:nvSpPr>
        <p:spPr>
          <a:xfrm>
            <a:off x="460690" y="1101768"/>
            <a:ext cx="8222620" cy="1968918"/>
          </a:xfrm>
          <a:prstGeom prst="rect">
            <a:avLst/>
          </a:prstGeom>
          <a:noFill/>
          <a:ln>
            <a:noFill/>
          </a:ln>
        </p:spPr>
        <p:txBody>
          <a:bodyPr spcFirstLastPara="1" wrap="square" lIns="91425" tIns="45700" rIns="91425" bIns="45700" anchor="t" anchorCtr="0">
            <a:normAutofit/>
          </a:bodyPr>
          <a:lstStyle/>
          <a:p>
            <a:pPr marL="0" indent="0">
              <a:buNone/>
            </a:pPr>
            <a:r>
              <a:rPr lang="en-US" sz="1800" dirty="0"/>
              <a:t>Who here has dealt with expected transfers in the WISEdata Portal in the past? </a:t>
            </a:r>
            <a:endParaRPr sz="1800" dirty="0"/>
          </a:p>
          <a:p>
            <a:pPr marL="0" indent="0">
              <a:buNone/>
            </a:pPr>
            <a:endParaRPr sz="1800" dirty="0"/>
          </a:p>
          <a:p>
            <a:pPr marL="0" indent="0">
              <a:buNone/>
            </a:pPr>
            <a:r>
              <a:rPr lang="en-US" sz="1800" dirty="0"/>
              <a:t>Who has received a dropout from not resolving an expected transfer?</a:t>
            </a:r>
            <a:endParaRPr sz="1800"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662b715642_0_51"/>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Exit Types</a:t>
            </a:r>
            <a:endParaRPr/>
          </a:p>
        </p:txBody>
      </p:sp>
      <p:pic>
        <p:nvPicPr>
          <p:cNvPr id="273" name="Google Shape;273;g2662b715642_0_51" descr="A screenshot of the Exit Types, Codes and descriptions. &#10;BCA = Below Compulsory Age&#10;CE = Compassion Exit&#10;DE = Death&#10;ETC = Expected transfer/promotion to a new school&#10;HSC - High School Completion&#10;INM - International Move&#10;ISM - Interstate Move. Move to another state within the country. Not known to be continuing,&#10;MA - Maximum Age&#10;ODO - Other, Dropout, or Possible Dropout&#10;TC - Transfer to another WI covered by WISEdata or continuing in the same school. Known to be continuing. &#10;TNC - Transfer to a WI school not covered by WISEdata. Known to be continuing. &#10;TOS - Transfer-out-of-state. Known to be Continuing. "/>
          <p:cNvPicPr preferRelativeResize="0"/>
          <p:nvPr/>
        </p:nvPicPr>
        <p:blipFill>
          <a:blip r:embed="rId4">
            <a:alphaModFix/>
          </a:blip>
          <a:stretch>
            <a:fillRect/>
          </a:stretch>
        </p:blipFill>
        <p:spPr>
          <a:xfrm>
            <a:off x="177649" y="1031500"/>
            <a:ext cx="4393726" cy="3656100"/>
          </a:xfrm>
          <a:prstGeom prst="rect">
            <a:avLst/>
          </a:prstGeom>
          <a:noFill/>
          <a:ln>
            <a:noFill/>
          </a:ln>
        </p:spPr>
      </p:pic>
      <p:grpSp>
        <p:nvGrpSpPr>
          <p:cNvPr id="2" name="Group 1">
            <a:extLst>
              <a:ext uri="{FF2B5EF4-FFF2-40B4-BE49-F238E27FC236}">
                <a16:creationId xmlns:a16="http://schemas.microsoft.com/office/drawing/2014/main" id="{464CC3C3-6B2E-C6BA-A126-F7ADDBEB0900}"/>
              </a:ext>
              <a:ext uri="{C183D7F6-B498-43B3-948B-1728B52AA6E4}">
                <adec:decorative xmlns:adec="http://schemas.microsoft.com/office/drawing/2017/decorative" val="1"/>
              </a:ext>
            </a:extLst>
          </p:cNvPr>
          <p:cNvGrpSpPr/>
          <p:nvPr/>
        </p:nvGrpSpPr>
        <p:grpSpPr>
          <a:xfrm>
            <a:off x="4636058" y="1031500"/>
            <a:ext cx="4329043" cy="3574392"/>
            <a:chOff x="4636058" y="1031500"/>
            <a:chExt cx="4329043" cy="3574392"/>
          </a:xfrm>
        </p:grpSpPr>
        <p:pic>
          <p:nvPicPr>
            <p:cNvPr id="274" name="Google Shape;274;g2662b715642_0_51"/>
            <p:cNvPicPr preferRelativeResize="0"/>
            <p:nvPr/>
          </p:nvPicPr>
          <p:blipFill>
            <a:blip r:embed="rId5">
              <a:alphaModFix/>
            </a:blip>
            <a:stretch>
              <a:fillRect/>
            </a:stretch>
          </p:blipFill>
          <p:spPr>
            <a:xfrm>
              <a:off x="4636058" y="1398892"/>
              <a:ext cx="4329043" cy="3207000"/>
            </a:xfrm>
            <a:prstGeom prst="rect">
              <a:avLst/>
            </a:prstGeom>
            <a:noFill/>
            <a:ln>
              <a:noFill/>
            </a:ln>
          </p:spPr>
        </p:pic>
        <p:pic>
          <p:nvPicPr>
            <p:cNvPr id="275" name="Google Shape;275;g2662b715642_0_51"/>
            <p:cNvPicPr preferRelativeResize="0"/>
            <p:nvPr/>
          </p:nvPicPr>
          <p:blipFill>
            <a:blip r:embed="rId6">
              <a:alphaModFix/>
            </a:blip>
            <a:stretch>
              <a:fillRect/>
            </a:stretch>
          </p:blipFill>
          <p:spPr>
            <a:xfrm>
              <a:off x="4644320" y="1031500"/>
              <a:ext cx="4312525" cy="367392"/>
            </a:xfrm>
            <a:prstGeom prst="rect">
              <a:avLst/>
            </a:prstGeom>
            <a:noFill/>
            <a:ln>
              <a:noFill/>
            </a:ln>
          </p:spPr>
        </p:pic>
      </p:gr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662b715642_0_46"/>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Helpful Resources</a:t>
            </a:r>
            <a:endParaRPr/>
          </a:p>
        </p:txBody>
      </p:sp>
      <p:sp>
        <p:nvSpPr>
          <p:cNvPr id="287" name="Google Shape;287;g2662b715642_0_46"/>
          <p:cNvSpPr txBox="1">
            <a:spLocks noGrp="1"/>
          </p:cNvSpPr>
          <p:nvPr>
            <p:ph type="body" idx="2"/>
          </p:nvPr>
        </p:nvSpPr>
        <p:spPr>
          <a:xfrm>
            <a:off x="465125" y="1031500"/>
            <a:ext cx="8212500" cy="3207000"/>
          </a:xfrm>
          <a:prstGeom prst="rect">
            <a:avLst/>
          </a:prstGeom>
          <a:noFill/>
          <a:ln>
            <a:noFill/>
          </a:ln>
        </p:spPr>
        <p:txBody>
          <a:bodyPr spcFirstLastPara="1" wrap="square" lIns="91425" tIns="45700" rIns="91425" bIns="45700" anchor="t" anchorCtr="0">
            <a:noAutofit/>
          </a:bodyPr>
          <a:lstStyle/>
          <a:p>
            <a:pPr marL="164592" indent="-164592">
              <a:spcAft>
                <a:spcPts val="180"/>
              </a:spcAft>
              <a:buSzPct val="100000"/>
              <a:buFont typeface="Arial" panose="020B0604020202020204" pitchFamily="34" charset="0"/>
              <a:buChar char="•"/>
            </a:pPr>
            <a:r>
              <a:rPr lang="en-US" sz="1800" u="sng" dirty="0">
                <a:solidFill>
                  <a:srgbClr val="0066CC"/>
                </a:solidFill>
                <a:hlinkClick r:id="rId4">
                  <a:extLst>
                    <a:ext uri="{A12FA001-AC4F-418D-AE19-62706E023703}">
                      <ahyp:hlinkClr xmlns:ahyp="http://schemas.microsoft.com/office/drawing/2018/hyperlinkcolor" val="tx"/>
                    </a:ext>
                  </a:extLst>
                </a:hlinkClick>
              </a:rPr>
              <a:t>Data Elements</a:t>
            </a:r>
            <a:r>
              <a:rPr lang="en-US" sz="1800" dirty="0"/>
              <a:t>: List of links to all WISEdata data elements and their descriptions, uses, and codes</a:t>
            </a:r>
            <a:endParaRPr sz="1800" dirty="0"/>
          </a:p>
          <a:p>
            <a:pPr marL="164592" indent="-164592">
              <a:spcAft>
                <a:spcPts val="180"/>
              </a:spcAft>
              <a:buSzPct val="100000"/>
              <a:buFont typeface="Arial" panose="020B0604020202020204" pitchFamily="34" charset="0"/>
              <a:buChar char="•"/>
            </a:pPr>
            <a:r>
              <a:rPr lang="en-US" sz="1800" u="sng" dirty="0">
                <a:solidFill>
                  <a:schemeClr val="hlink"/>
                </a:solidFill>
                <a:hlinkClick r:id="rId5"/>
              </a:rPr>
              <a:t>Knowledge Base Articles</a:t>
            </a:r>
            <a:r>
              <a:rPr lang="en-US" sz="1800" dirty="0"/>
              <a:t>: (KBA) Useful articles on validations and other related topics</a:t>
            </a:r>
            <a:endParaRPr sz="1800" dirty="0"/>
          </a:p>
          <a:p>
            <a:pPr marL="164592" indent="-164592">
              <a:spcAft>
                <a:spcPts val="180"/>
              </a:spcAft>
              <a:buSzPct val="100000"/>
              <a:buFont typeface="Arial" panose="020B0604020202020204" pitchFamily="34" charset="0"/>
              <a:buChar char="•"/>
            </a:pPr>
            <a:r>
              <a:rPr lang="en-US" sz="1800" u="sng" dirty="0">
                <a:solidFill>
                  <a:schemeClr val="hlink"/>
                </a:solidFill>
                <a:hlinkClick r:id="rId6"/>
              </a:rPr>
              <a:t>Uncommon Situations</a:t>
            </a:r>
            <a:r>
              <a:rPr lang="en-US" sz="1800" dirty="0"/>
              <a:t>: Great place to look for “outside of the norm” situations</a:t>
            </a:r>
            <a:endParaRPr sz="1800" dirty="0"/>
          </a:p>
          <a:p>
            <a:pPr marL="164592" indent="-164592">
              <a:spcAft>
                <a:spcPts val="180"/>
              </a:spcAft>
              <a:buSzPct val="100000"/>
              <a:buFont typeface="Arial" panose="020B0604020202020204" pitchFamily="34" charset="0"/>
              <a:buChar char="•"/>
            </a:pPr>
            <a:r>
              <a:rPr lang="en-US" sz="1800" u="sng" dirty="0">
                <a:solidFill>
                  <a:schemeClr val="hlink"/>
                </a:solidFill>
                <a:hlinkClick r:id="rId7"/>
              </a:rPr>
              <a:t>Exit Types</a:t>
            </a:r>
            <a:r>
              <a:rPr lang="en-US" sz="1800" dirty="0"/>
              <a:t>: A full listing of the different exit types for exiting students </a:t>
            </a:r>
            <a:endParaRPr sz="1800" dirty="0"/>
          </a:p>
          <a:p>
            <a:pPr marL="164592" indent="-164592">
              <a:spcAft>
                <a:spcPts val="180"/>
              </a:spcAft>
              <a:buSzPct val="100000"/>
              <a:buFont typeface="Arial" panose="020B0604020202020204" pitchFamily="34" charset="0"/>
              <a:buChar char="•"/>
            </a:pPr>
            <a:r>
              <a:rPr lang="en-US" sz="1800" u="sng" dirty="0">
                <a:solidFill>
                  <a:schemeClr val="hlink"/>
                </a:solidFill>
                <a:hlinkClick r:id="rId8"/>
              </a:rPr>
              <a:t>WISEtraining</a:t>
            </a:r>
            <a:r>
              <a:rPr lang="en-US" sz="1800" dirty="0"/>
              <a:t>: A lot of helpful information. Additional trainings through E-learnings, Mini Tutorials and short videos  </a:t>
            </a:r>
            <a:endParaRPr sz="1800" b="0"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662b715642_0_41"/>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a:t>Staying in Contact</a:t>
            </a:r>
            <a:endParaRPr/>
          </a:p>
        </p:txBody>
      </p:sp>
      <p:sp>
        <p:nvSpPr>
          <p:cNvPr id="293" name="Google Shape;293;g2662b715642_0_41"/>
          <p:cNvSpPr txBox="1">
            <a:spLocks noGrp="1"/>
          </p:cNvSpPr>
          <p:nvPr>
            <p:ph type="body" idx="2"/>
          </p:nvPr>
        </p:nvSpPr>
        <p:spPr>
          <a:xfrm>
            <a:off x="465750" y="922200"/>
            <a:ext cx="8212500" cy="3432000"/>
          </a:xfrm>
          <a:prstGeom prst="rect">
            <a:avLst/>
          </a:prstGeom>
          <a:noFill/>
          <a:ln>
            <a:noFill/>
          </a:ln>
        </p:spPr>
        <p:txBody>
          <a:bodyPr spcFirstLastPara="1" wrap="square" lIns="91425" tIns="45700" rIns="91425" bIns="45700" anchor="t" anchorCtr="0">
            <a:noAutofit/>
          </a:bodyPr>
          <a:lstStyle/>
          <a:p>
            <a:pPr marL="164592" lvl="0" indent="-164592" algn="l" rtl="0">
              <a:spcBef>
                <a:spcPts val="0"/>
              </a:spcBef>
              <a:spcAft>
                <a:spcPts val="180"/>
              </a:spcAft>
              <a:buSzPts val="1800"/>
              <a:buChar char="•"/>
            </a:pPr>
            <a:r>
              <a:rPr lang="en-US" sz="1800" dirty="0"/>
              <a:t>Join the weekly </a:t>
            </a:r>
            <a:r>
              <a:rPr lang="en-US" sz="1800" u="sng" dirty="0">
                <a:solidFill>
                  <a:schemeClr val="hlink"/>
                </a:solidFill>
                <a:hlinkClick r:id="rId4"/>
              </a:rPr>
              <a:t>WISE User Group Calls</a:t>
            </a:r>
            <a:r>
              <a:rPr lang="en-US" sz="1800" dirty="0"/>
              <a:t> to hear weekly updates from different teams and ask questions of DPI staff on the call</a:t>
            </a:r>
          </a:p>
          <a:p>
            <a:pPr marL="164592" lvl="0" indent="-164592" algn="l" rtl="0">
              <a:spcBef>
                <a:spcPts val="0"/>
              </a:spcBef>
              <a:spcAft>
                <a:spcPts val="180"/>
              </a:spcAft>
              <a:buNone/>
            </a:pPr>
            <a:endParaRPr lang="en-US" sz="1800" dirty="0"/>
          </a:p>
          <a:p>
            <a:pPr rtl="0">
              <a:buFont typeface="Arial" panose="020B0604020202020204" pitchFamily="34" charset="0"/>
              <a:buChar char="•"/>
            </a:pPr>
            <a:r>
              <a:rPr lang="en-US" sz="1800" dirty="0"/>
              <a:t>Google Currents/Workspaces is switching over to Teams!</a:t>
            </a:r>
          </a:p>
          <a:p>
            <a:pPr rtl="0">
              <a:buFont typeface="Arial" panose="020B0604020202020204" pitchFamily="34" charset="0"/>
              <a:buChar char="•"/>
            </a:pPr>
            <a:r>
              <a:rPr lang="en-US" sz="1800" dirty="0"/>
              <a:t>Stay tuned for communications from the Customer Services Team. </a:t>
            </a:r>
          </a:p>
          <a:p>
            <a:pPr rtl="0">
              <a:buFont typeface="Arial" panose="020B0604020202020204" pitchFamily="34" charset="0"/>
              <a:buChar char="•"/>
            </a:pPr>
            <a:r>
              <a:rPr lang="en-US" sz="1800" dirty="0"/>
              <a:t>Platform change will occur next week</a:t>
            </a:r>
          </a:p>
          <a:p>
            <a:pPr marL="164592" lvl="0" indent="-164592" algn="l" rtl="0">
              <a:spcBef>
                <a:spcPts val="0"/>
              </a:spcBef>
              <a:spcAft>
                <a:spcPts val="180"/>
              </a:spcAft>
              <a:buNone/>
            </a:pPr>
            <a:endParaRPr lang="en-US" sz="1800" dirty="0"/>
          </a:p>
          <a:p>
            <a:pPr marL="164592" lvl="0" indent="-164592" algn="l" rtl="0">
              <a:spcBef>
                <a:spcPts val="0"/>
              </a:spcBef>
              <a:spcAft>
                <a:spcPts val="180"/>
              </a:spcAft>
              <a:buSzPts val="1800"/>
              <a:buChar char="•"/>
            </a:pPr>
            <a:r>
              <a:rPr lang="en-US" sz="1800" dirty="0"/>
              <a:t>Submit a </a:t>
            </a:r>
            <a:r>
              <a:rPr lang="en-US" sz="1800" u="sng" dirty="0">
                <a:solidFill>
                  <a:schemeClr val="hlink"/>
                </a:solidFill>
                <a:hlinkClick r:id="rId5"/>
              </a:rPr>
              <a:t>Help Ticket</a:t>
            </a:r>
            <a:r>
              <a:rPr lang="en-US" sz="1800" dirty="0"/>
              <a:t> for our WISEsupport or Customer Service Team to assist you</a:t>
            </a:r>
            <a:endParaRPr sz="1800"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p:cNvSpPr>
            <a:spLocks noGrp="1"/>
          </p:cNvSpPr>
          <p:nvPr>
            <p:ph type="body" sz="quarter" idx="14"/>
          </p:nvPr>
        </p:nvSpPr>
        <p:spPr>
          <a:xfrm>
            <a:off x="450273" y="922338"/>
            <a:ext cx="8243454" cy="1243648"/>
          </a:xfrm>
        </p:spPr>
        <p:txBody>
          <a:bodyPr>
            <a:noAutofit/>
          </a:bodyPr>
          <a:lstStyle/>
          <a:p>
            <a:pPr marL="0" lvl="0" indent="0" algn="ctr">
              <a:buNone/>
            </a:pPr>
            <a:r>
              <a:rPr lang="en-US" sz="3600" dirty="0"/>
              <a:t>Thank you!					Thank you!</a:t>
            </a:r>
          </a:p>
          <a:p>
            <a:pPr marL="0" lvl="0" indent="0" algn="ctr">
              <a:buNone/>
            </a:pPr>
            <a:endParaRPr lang="en-US" sz="3200" dirty="0"/>
          </a:p>
          <a:p>
            <a:pPr marL="0" lvl="0" indent="0" algn="ctr">
              <a:buNone/>
            </a:pPr>
            <a:endParaRPr lang="en-US" sz="3200" dirty="0"/>
          </a:p>
          <a:p>
            <a:pPr marL="0" lvl="0" indent="0" algn="ctr">
              <a:buNone/>
            </a:pPr>
            <a:r>
              <a:rPr lang="en-US" sz="3200" dirty="0"/>
              <a:t>Please scan the QR code to provide us with your feedback!</a:t>
            </a:r>
          </a:p>
        </p:txBody>
      </p:sp>
      <p:pic>
        <p:nvPicPr>
          <p:cNvPr id="4" name="Picture 3" descr="QR code to view evaluation form">
            <a:extLst>
              <a:ext uri="{FF2B5EF4-FFF2-40B4-BE49-F238E27FC236}">
                <a16:creationId xmlns:a16="http://schemas.microsoft.com/office/drawing/2014/main" id="{719B3CEC-BA4D-0041-A20C-E443411D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978924"/>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2831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26611301139_0_14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rtl="0">
              <a:lnSpc>
                <a:spcPct val="100000"/>
              </a:lnSpc>
              <a:spcBef>
                <a:spcPts val="0"/>
              </a:spcBef>
              <a:spcAft>
                <a:spcPts val="0"/>
              </a:spcAft>
              <a:buClr>
                <a:schemeClr val="lt1"/>
              </a:buClr>
              <a:buSzPts val="3600"/>
              <a:buFont typeface="Arial"/>
              <a:buNone/>
            </a:pPr>
            <a:r>
              <a:rPr lang="en-US" dirty="0"/>
              <a:t>Expected Transfers</a:t>
            </a:r>
            <a:endParaRPr dirty="0"/>
          </a:p>
        </p:txBody>
      </p:sp>
      <p:sp>
        <p:nvSpPr>
          <p:cNvPr id="57" name="Google Shape;57;g26611301139_0_145"/>
          <p:cNvSpPr txBox="1">
            <a:spLocks noGrp="1"/>
          </p:cNvSpPr>
          <p:nvPr>
            <p:ph type="body" idx="2"/>
          </p:nvPr>
        </p:nvSpPr>
        <p:spPr>
          <a:xfrm>
            <a:off x="460690" y="922200"/>
            <a:ext cx="8243560" cy="3207000"/>
          </a:xfrm>
          <a:prstGeom prst="rect">
            <a:avLst/>
          </a:prstGeom>
          <a:noFill/>
          <a:ln>
            <a:noFill/>
          </a:ln>
        </p:spPr>
        <p:txBody>
          <a:bodyPr spcFirstLastPara="1" wrap="square" lIns="91425" tIns="45700" rIns="91425" bIns="45700" anchor="t" anchorCtr="0">
            <a:normAutofit/>
          </a:bodyPr>
          <a:lstStyle/>
          <a:p>
            <a:pPr marL="164592" indent="-164592">
              <a:spcAft>
                <a:spcPts val="180"/>
              </a:spcAft>
              <a:buSzPct val="100000"/>
            </a:pPr>
            <a:r>
              <a:rPr lang="en-US" sz="1800" dirty="0">
                <a:solidFill>
                  <a:srgbClr val="000000"/>
                </a:solidFill>
              </a:rPr>
              <a:t>When you receive an expected transfer, it will show up in WISEdata under the Expected Transfers tab and on the Validation Messages tab as error 6578.</a:t>
            </a:r>
            <a:endParaRPr sz="1800" dirty="0">
              <a:solidFill>
                <a:srgbClr val="000000"/>
              </a:solidFill>
            </a:endParaRPr>
          </a:p>
          <a:p>
            <a:pPr marL="164592" indent="-164592">
              <a:spcAft>
                <a:spcPts val="180"/>
              </a:spcAft>
              <a:buSzPct val="100000"/>
            </a:pPr>
            <a:r>
              <a:rPr lang="en-US" sz="1800" u="sng" dirty="0">
                <a:solidFill>
                  <a:schemeClr val="hlink"/>
                </a:solidFill>
                <a:hlinkClick r:id="rId4"/>
              </a:rPr>
              <a:t>KBA Error 6578</a:t>
            </a:r>
            <a:endParaRPr sz="1800" dirty="0">
              <a:solidFill>
                <a:srgbClr val="000000"/>
              </a:solidFill>
            </a:endParaRPr>
          </a:p>
          <a:p>
            <a:pPr marL="164592" indent="-164592">
              <a:spcAft>
                <a:spcPts val="180"/>
              </a:spcAft>
              <a:buSzPct val="100000"/>
            </a:pPr>
            <a:r>
              <a:rPr lang="en-US" sz="1800" dirty="0">
                <a:solidFill>
                  <a:srgbClr val="000000"/>
                </a:solidFill>
              </a:rPr>
              <a:t>The KBA has a step-by-step walk-through of how to handle this situation. </a:t>
            </a:r>
            <a:endParaRPr sz="1800" dirty="0">
              <a:solidFill>
                <a:srgbClr val="000000"/>
              </a:solidFill>
            </a:endParaRPr>
          </a:p>
          <a:p>
            <a:pPr marL="152400" marR="0" lvl="0" indent="0" algn="l" rtl="0">
              <a:lnSpc>
                <a:spcPct val="150000"/>
              </a:lnSpc>
              <a:spcBef>
                <a:spcPts val="0"/>
              </a:spcBef>
              <a:spcAft>
                <a:spcPts val="0"/>
              </a:spcAft>
              <a:buClr>
                <a:schemeClr val="dk1"/>
              </a:buClr>
              <a:buSzPts val="2400"/>
              <a:buFont typeface="Arial"/>
              <a:buNone/>
            </a:pPr>
            <a:endParaRPr sz="2400" b="1" i="0" u="none" strike="noStrike" cap="none" dirty="0">
              <a:solidFill>
                <a:schemeClr val="dk1"/>
              </a:solidFill>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6611301139_0_20"/>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dirty="0"/>
              <a:t>Error 6578 </a:t>
            </a:r>
            <a:r>
              <a:rPr lang="en-US" sz="1600" i="1" dirty="0"/>
              <a:t>(1 of 8)</a:t>
            </a:r>
            <a:endParaRPr sz="1600" i="1" dirty="0"/>
          </a:p>
        </p:txBody>
      </p:sp>
      <p:sp>
        <p:nvSpPr>
          <p:cNvPr id="63" name="Google Shape;63;g26611301139_0_20"/>
          <p:cNvSpPr txBox="1">
            <a:spLocks noGrp="1"/>
          </p:cNvSpPr>
          <p:nvPr>
            <p:ph type="body" idx="2"/>
          </p:nvPr>
        </p:nvSpPr>
        <p:spPr>
          <a:xfrm>
            <a:off x="475487" y="922200"/>
            <a:ext cx="8222285" cy="3207000"/>
          </a:xfrm>
          <a:prstGeom prst="rect">
            <a:avLst/>
          </a:prstGeom>
          <a:noFill/>
          <a:ln>
            <a:noFill/>
          </a:ln>
        </p:spPr>
        <p:txBody>
          <a:bodyPr spcFirstLastPara="1" wrap="square" lIns="91425" tIns="45700" rIns="91425" bIns="45700" anchor="t" anchorCtr="0">
            <a:noAutofit/>
          </a:bodyPr>
          <a:lstStyle/>
          <a:p>
            <a:pPr marL="164592" marR="0" lvl="0" indent="-164592" algn="l" rtl="0">
              <a:spcBef>
                <a:spcPts val="0"/>
              </a:spcBef>
              <a:spcAft>
                <a:spcPts val="180"/>
              </a:spcAft>
              <a:buClr>
                <a:schemeClr val="dk1"/>
              </a:buClr>
              <a:buSzPct val="72527"/>
              <a:buFont typeface="Arial"/>
              <a:buNone/>
            </a:pPr>
            <a:r>
              <a:rPr lang="en-US" dirty="0"/>
              <a:t>Error 6578</a:t>
            </a:r>
            <a:endParaRPr sz="1800" dirty="0"/>
          </a:p>
          <a:p>
            <a:pPr marL="164592" marR="0" lvl="0" indent="-164592" algn="l" rtl="0">
              <a:spcBef>
                <a:spcPts val="0"/>
              </a:spcBef>
              <a:spcAft>
                <a:spcPts val="180"/>
              </a:spcAft>
              <a:buClr>
                <a:schemeClr val="dk1"/>
              </a:buClr>
              <a:buSzPct val="100000"/>
              <a:buFont typeface="Arial"/>
              <a:buNone/>
            </a:pPr>
            <a:r>
              <a:rPr lang="en-US" sz="1800" dirty="0"/>
              <a:t>Short Text: </a:t>
            </a:r>
            <a:r>
              <a:rPr lang="en-US" sz="1800" b="0" dirty="0"/>
              <a:t>Expected Transfer Response is missing. </a:t>
            </a:r>
            <a:endParaRPr sz="1800" dirty="0"/>
          </a:p>
          <a:p>
            <a:pPr marL="164592" marR="0" lvl="0" indent="-164592" algn="l" rtl="0">
              <a:spcBef>
                <a:spcPts val="0"/>
              </a:spcBef>
              <a:spcAft>
                <a:spcPts val="180"/>
              </a:spcAft>
              <a:buClr>
                <a:schemeClr val="dk1"/>
              </a:buClr>
              <a:buSzPct val="100000"/>
              <a:buFont typeface="Arial"/>
              <a:buNone/>
            </a:pPr>
            <a:r>
              <a:rPr lang="en-US" sz="1800" dirty="0"/>
              <a:t>Long Text: </a:t>
            </a:r>
            <a:r>
              <a:rPr lang="en-US" sz="1800" b="0" dirty="0"/>
              <a:t>Expected Transfer Response is missing. Another agency has submitted an expected transfer exit code (ETC) and listed your District/school as the location the student will enroll. You have not yet answered the expected transfer question for this student on the Expected Transfers screen. During the summer break, schools should wait to attempt to clear this message until the new school year has started, as you will not be able to verify the transfer until that time.</a:t>
            </a:r>
            <a:endParaRPr sz="1800" b="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26611301139_0_2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Error 6578 </a:t>
            </a:r>
            <a:r>
              <a:rPr lang="en-US" sz="1600" i="1" dirty="0"/>
              <a:t>(2 of 8)</a:t>
            </a:r>
            <a:endParaRPr dirty="0"/>
          </a:p>
        </p:txBody>
      </p:sp>
      <p:sp>
        <p:nvSpPr>
          <p:cNvPr id="69" name="Google Shape;69;g26611301139_0_25"/>
          <p:cNvSpPr txBox="1">
            <a:spLocks noGrp="1"/>
          </p:cNvSpPr>
          <p:nvPr>
            <p:ph type="body" idx="2"/>
          </p:nvPr>
        </p:nvSpPr>
        <p:spPr>
          <a:xfrm>
            <a:off x="469338" y="922200"/>
            <a:ext cx="8237692" cy="32070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Clr>
                <a:schemeClr val="dk1"/>
              </a:buClr>
              <a:buSzPct val="100000"/>
              <a:buFont typeface="Arial"/>
              <a:buNone/>
            </a:pPr>
            <a:r>
              <a:rPr lang="en-US" sz="1800" dirty="0"/>
              <a:t>How to Fix:  </a:t>
            </a:r>
            <a:r>
              <a:rPr lang="en-US" sz="1800" b="0" dirty="0"/>
              <a:t>Verify the student actually transferred or is planning to transfer to your district. Enter the requested expected transfer response with the appropriate answer. If you have proof of the transfer, enter Yes. If not, or the student will not enroll at your school, enter a response of No. To indicate your response, please log in to WISEdata Portal and follow these instructions:</a:t>
            </a:r>
            <a:endParaRPr sz="1800" b="0" dirty="0"/>
          </a:p>
          <a:p>
            <a:pPr marL="342900" marR="0" lvl="0" indent="-190500" algn="l" rtl="0">
              <a:lnSpc>
                <a:spcPct val="150000"/>
              </a:lnSpc>
              <a:spcBef>
                <a:spcPts val="0"/>
              </a:spcBef>
              <a:spcAft>
                <a:spcPts val="0"/>
              </a:spcAft>
              <a:buClr>
                <a:schemeClr val="dk1"/>
              </a:buClr>
              <a:buSzPct val="100000"/>
              <a:buFont typeface="Arial"/>
              <a:buNone/>
            </a:pPr>
            <a:endParaRPr dirty="0"/>
          </a:p>
          <a:p>
            <a:pPr marL="342900" marR="0" lvl="0" indent="-190500" algn="l" rtl="0">
              <a:lnSpc>
                <a:spcPct val="150000"/>
              </a:lnSpc>
              <a:spcBef>
                <a:spcPts val="0"/>
              </a:spcBef>
              <a:spcAft>
                <a:spcPts val="0"/>
              </a:spcAft>
              <a:buClr>
                <a:schemeClr val="dk1"/>
              </a:buClr>
              <a:buSzPct val="100000"/>
              <a:buFont typeface="Arial"/>
              <a:buNone/>
            </a:pPr>
            <a:endParaRPr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6611301139_0_30"/>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Error 6578 </a:t>
            </a:r>
            <a:r>
              <a:rPr lang="en-US" sz="1600" i="1" dirty="0"/>
              <a:t>(3 of 8)</a:t>
            </a:r>
            <a:endParaRPr dirty="0"/>
          </a:p>
        </p:txBody>
      </p:sp>
      <p:sp>
        <p:nvSpPr>
          <p:cNvPr id="75" name="Google Shape;75;g26611301139_0_30"/>
          <p:cNvSpPr txBox="1">
            <a:spLocks noGrp="1"/>
          </p:cNvSpPr>
          <p:nvPr>
            <p:ph type="body" idx="2"/>
          </p:nvPr>
        </p:nvSpPr>
        <p:spPr>
          <a:xfrm>
            <a:off x="460858" y="922200"/>
            <a:ext cx="8100392" cy="3716100"/>
          </a:xfrm>
          <a:prstGeom prst="rect">
            <a:avLst/>
          </a:prstGeom>
          <a:noFill/>
          <a:ln>
            <a:noFill/>
          </a:ln>
        </p:spPr>
        <p:txBody>
          <a:bodyPr spcFirstLastPara="1" wrap="square" lIns="91425" tIns="45700" rIns="91425" bIns="45700" anchor="t" anchorCtr="0">
            <a:normAutofit/>
          </a:bodyPr>
          <a:lstStyle/>
          <a:p>
            <a:pPr marL="164592" indent="-164592">
              <a:spcAft>
                <a:spcPts val="180"/>
              </a:spcAft>
              <a:buSzPct val="100000"/>
            </a:pPr>
            <a:r>
              <a:rPr lang="en-US" sz="1800" dirty="0"/>
              <a:t>On the purple menu bar at the top, select Agency and then click Expected Transfers.</a:t>
            </a:r>
            <a:endParaRPr sz="1800" dirty="0"/>
          </a:p>
          <a:p>
            <a:pPr marL="342900" marR="0" lvl="0" indent="-190500" algn="l" rtl="0">
              <a:lnSpc>
                <a:spcPct val="150000"/>
              </a:lnSpc>
              <a:spcBef>
                <a:spcPts val="0"/>
              </a:spcBef>
              <a:spcAft>
                <a:spcPts val="0"/>
              </a:spcAft>
              <a:buClr>
                <a:schemeClr val="dk1"/>
              </a:buClr>
              <a:buSzPts val="2400"/>
              <a:buFont typeface="Arial"/>
              <a:buNone/>
            </a:pPr>
            <a:endParaRPr sz="1600" b="0" dirty="0"/>
          </a:p>
          <a:p>
            <a:pPr marL="342900" marR="0" lvl="0" indent="-190500" algn="l" rtl="0">
              <a:lnSpc>
                <a:spcPct val="150000"/>
              </a:lnSpc>
              <a:spcBef>
                <a:spcPts val="0"/>
              </a:spcBef>
              <a:spcAft>
                <a:spcPts val="0"/>
              </a:spcAft>
              <a:buClr>
                <a:schemeClr val="dk1"/>
              </a:buClr>
              <a:buSzPts val="2400"/>
              <a:buFont typeface="Arial"/>
              <a:buNone/>
            </a:pPr>
            <a:endParaRPr sz="1600" b="0" dirty="0"/>
          </a:p>
        </p:txBody>
      </p:sp>
      <p:pic>
        <p:nvPicPr>
          <p:cNvPr id="76" name="Google Shape;76;g26611301139_0_30" descr="Screenshot of the WISEdata Portal Agency menu, Expected Transfers screen. "/>
          <p:cNvPicPr preferRelativeResize="0"/>
          <p:nvPr/>
        </p:nvPicPr>
        <p:blipFill>
          <a:blip r:embed="rId4">
            <a:alphaModFix/>
          </a:blip>
          <a:stretch>
            <a:fillRect/>
          </a:stretch>
        </p:blipFill>
        <p:spPr>
          <a:xfrm>
            <a:off x="369425" y="2151575"/>
            <a:ext cx="8561250" cy="575100"/>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26611301139_0_35"/>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dirty="0"/>
              <a:t>Error 6578 </a:t>
            </a:r>
            <a:r>
              <a:rPr lang="en-US" sz="1600" i="1" dirty="0"/>
              <a:t>(4 of 8)</a:t>
            </a:r>
            <a:endParaRPr dirty="0"/>
          </a:p>
        </p:txBody>
      </p:sp>
      <p:sp>
        <p:nvSpPr>
          <p:cNvPr id="82" name="Google Shape;82;g26611301139_0_35"/>
          <p:cNvSpPr txBox="1">
            <a:spLocks noGrp="1"/>
          </p:cNvSpPr>
          <p:nvPr>
            <p:ph type="body" idx="2"/>
          </p:nvPr>
        </p:nvSpPr>
        <p:spPr>
          <a:xfrm>
            <a:off x="271500" y="922200"/>
            <a:ext cx="8601000" cy="3207000"/>
          </a:xfrm>
          <a:prstGeom prst="rect">
            <a:avLst/>
          </a:prstGeom>
          <a:noFill/>
          <a:ln>
            <a:noFill/>
          </a:ln>
        </p:spPr>
        <p:txBody>
          <a:bodyPr spcFirstLastPara="1" wrap="square" lIns="91425" tIns="45700" rIns="91425" bIns="45700" anchor="t" anchorCtr="0">
            <a:normAutofit/>
          </a:bodyPr>
          <a:lstStyle/>
          <a:p>
            <a:pPr marL="164592" indent="-164592">
              <a:spcAft>
                <a:spcPts val="180"/>
              </a:spcAft>
              <a:buSzPct val="100000"/>
            </a:pPr>
            <a:r>
              <a:rPr lang="en-US" sz="1800" dirty="0">
                <a:solidFill>
                  <a:srgbClr val="000000"/>
                </a:solidFill>
                <a:latin typeface="Lato" panose="020F0502020204030203" pitchFamily="34" charset="0"/>
                <a:ea typeface="Arial"/>
                <a:cs typeface="Arial"/>
                <a:sym typeface="Arial"/>
              </a:rPr>
              <a:t>Change the School Year if the default is not the one you need for this student.</a:t>
            </a:r>
            <a:endParaRPr sz="2400" i="0" u="none" strike="noStrike" cap="none" dirty="0">
              <a:solidFill>
                <a:schemeClr val="dk1"/>
              </a:solidFill>
              <a:latin typeface="Lato" panose="020F0502020204030203" pitchFamily="34" charset="0"/>
              <a:sym typeface="Lato"/>
            </a:endParaRPr>
          </a:p>
        </p:txBody>
      </p:sp>
      <p:pic>
        <p:nvPicPr>
          <p:cNvPr id="83" name="Google Shape;83;g26611301139_0_35" descr="Screenshot of the Expected transfers screen, filters. The only filter available is School Year. "/>
          <p:cNvPicPr preferRelativeResize="0"/>
          <p:nvPr/>
        </p:nvPicPr>
        <p:blipFill>
          <a:blip r:embed="rId4">
            <a:alphaModFix/>
          </a:blip>
          <a:stretch>
            <a:fillRect/>
          </a:stretch>
        </p:blipFill>
        <p:spPr>
          <a:xfrm>
            <a:off x="271500" y="1561650"/>
            <a:ext cx="8601002" cy="2020200"/>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E2AB22FE-9036-464F-BD29-C210585CF62F}"/>
</file>

<file path=customXml/itemProps2.xml><?xml version="1.0" encoding="utf-8"?>
<ds:datastoreItem xmlns:ds="http://schemas.openxmlformats.org/officeDocument/2006/customXml" ds:itemID="{76B883F6-5074-4D55-82A1-6E46570F43BF}">
  <ds:schemaRefs>
    <ds:schemaRef ds:uri="http://schemas.microsoft.com/sharepoint/v3/contenttype/forms"/>
  </ds:schemaRefs>
</ds:datastoreItem>
</file>

<file path=customXml/itemProps3.xml><?xml version="1.0" encoding="utf-8"?>
<ds:datastoreItem xmlns:ds="http://schemas.openxmlformats.org/officeDocument/2006/customXml" ds:itemID="{22467E8D-5986-4054-B02C-DF035921292C}">
  <ds:schemaRefs>
    <ds:schemaRef ds:uri="http://schemas.microsoft.com/office/2006/documentManagement/types"/>
    <ds:schemaRef ds:uri="53b6fa66-905b-41bc-bd6d-9745c0971c15"/>
    <ds:schemaRef ds:uri="http://www.w3.org/XML/1998/namespace"/>
    <ds:schemaRef ds:uri="http://purl.org/dc/elements/1.1/"/>
    <ds:schemaRef ds:uri="2e738f9a-aabc-43fa-ba56-f67ecbb3da8a"/>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125</TotalTime>
  <Words>2703</Words>
  <Application>Microsoft Office PowerPoint</Application>
  <PresentationFormat>On-screen Show (16:9)</PresentationFormat>
  <Paragraphs>195</Paragraphs>
  <Slides>43</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Lato</vt:lpstr>
      <vt:lpstr>Lato Black</vt:lpstr>
      <vt:lpstr>Calibri</vt:lpstr>
      <vt:lpstr>Office Theme</vt:lpstr>
      <vt:lpstr>1_Office Theme</vt:lpstr>
      <vt:lpstr>Transfer Students</vt:lpstr>
      <vt:lpstr>Today's Goal</vt:lpstr>
      <vt:lpstr>Today’s Topics</vt:lpstr>
      <vt:lpstr>Check-In</vt:lpstr>
      <vt:lpstr>Expected Transfers</vt:lpstr>
      <vt:lpstr>Error 6578 (1 of 8)</vt:lpstr>
      <vt:lpstr>Error 6578 (2 of 8)</vt:lpstr>
      <vt:lpstr>Error 6578 (3 of 8)</vt:lpstr>
      <vt:lpstr>Error 6578 (4 of 8)</vt:lpstr>
      <vt:lpstr>Error 6578 (5 of 8)</vt:lpstr>
      <vt:lpstr>Error 6578 (6 of 8)</vt:lpstr>
      <vt:lpstr>Example Error 6578 (7 of 8)</vt:lpstr>
      <vt:lpstr>Error 6578 (8 of 8)</vt:lpstr>
      <vt:lpstr>Frequency</vt:lpstr>
      <vt:lpstr>Transferring Out</vt:lpstr>
      <vt:lpstr>Dropouts (1 of 9)</vt:lpstr>
      <vt:lpstr>Dropouts (2 of 9)</vt:lpstr>
      <vt:lpstr>Dropouts (3 of 9)</vt:lpstr>
      <vt:lpstr>Dropouts (4 of 9)</vt:lpstr>
      <vt:lpstr>Dropouts (5 of 9)</vt:lpstr>
      <vt:lpstr>Dropouts (6 of 9)</vt:lpstr>
      <vt:lpstr>Dropouts (7 of 9)</vt:lpstr>
      <vt:lpstr>Dropouts (8 of 9)</vt:lpstr>
      <vt:lpstr>Dropouts (9 of 9)</vt:lpstr>
      <vt:lpstr>No Shows</vt:lpstr>
      <vt:lpstr>No Shows: Open Enrollment </vt:lpstr>
      <vt:lpstr>No-Show: In-District</vt:lpstr>
      <vt:lpstr>Homeschooling</vt:lpstr>
      <vt:lpstr>Private Non-Choice School</vt:lpstr>
      <vt:lpstr>Private Choice School</vt:lpstr>
      <vt:lpstr>Virtual Students</vt:lpstr>
      <vt:lpstr>Rural Virtual Academy (RVA)</vt:lpstr>
      <vt:lpstr>Rural Virtual Academy (RVA) (1 of 2)</vt:lpstr>
      <vt:lpstr>Rural Virtual Academy (RVA) (2 of 2)</vt:lpstr>
      <vt:lpstr>Out-of-Home Placement</vt:lpstr>
      <vt:lpstr>Residential Care Centers</vt:lpstr>
      <vt:lpstr>SPED and Transfers</vt:lpstr>
      <vt:lpstr>Summer Transfers</vt:lpstr>
      <vt:lpstr>Overlapping Enrollments</vt:lpstr>
      <vt:lpstr>Exit Types</vt:lpstr>
      <vt:lpstr>Helpful Resources</vt:lpstr>
      <vt:lpstr>Staying in Contact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Stringfellow, Kina F. DPI</cp:lastModifiedBy>
  <cp:revision>1</cp:revision>
  <dcterms:created xsi:type="dcterms:W3CDTF">2016-02-23T19:34:17Z</dcterms:created>
  <dcterms:modified xsi:type="dcterms:W3CDTF">2024-02-26T23:21:20Z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B4D3432E-A3B1-4747-B019-16EB8727FD3F</vt:lpwstr>
  </property>
  <property fmtid="{D5CDD505-2E9C-101B-9397-08002B2CF9AE}" pid="5" name="ArticulatePath">
    <vt:lpwstr>https://widpiprd.sharepoint.com/sites/M365CG-WISEdataConference/Shared Documents/General/2024 WISEdata Conference/Slide Decks/Transfer Students</vt:lpwstr>
  </property>
  <property fmtid="{D5CDD505-2E9C-101B-9397-08002B2CF9AE}" pid="6" name="_MarkAsFinal">
    <vt:bool>true</vt:bool>
  </property>
  <property fmtid="{D5CDD505-2E9C-101B-9397-08002B2CF9AE}" pid="7" name="Order">
    <vt:r8>44100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