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38.xml" ContentType="application/vnd.openxmlformats-officedocument.presentationml.tags+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charts/chart3.xml" ContentType="application/vnd.openxmlformats-officedocument.drawingml.chart+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ppt/tags/tag72.xml" ContentType="application/vnd.openxmlformats-officedocument.presentationml.tags+xml"/>
  <Override PartName="/ppt/notesSlides/notesSlide70.xml" ContentType="application/vnd.openxmlformats-officedocument.presentationml.notesSlide+xml"/>
  <Override PartName="/ppt/tags/tag73.xml" ContentType="application/vnd.openxmlformats-officedocument.presentationml.tags+xml"/>
  <Override PartName="/ppt/notesSlides/notesSlide71.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tags/tag74.xml" ContentType="application/vnd.openxmlformats-officedocument.presentationml.tags+xml"/>
  <Override PartName="/ppt/notesSlides/notesSlide72.xml" ContentType="application/vnd.openxmlformats-officedocument.presentationml.notesSlide+xml"/>
  <Override PartName="/ppt/tags/tag75.xml" ContentType="application/vnd.openxmlformats-officedocument.presentationml.tags+xml"/>
  <Override PartName="/ppt/notesSlides/notesSlide73.xml" ContentType="application/vnd.openxmlformats-officedocument.presentationml.notesSlide+xml"/>
  <Override PartName="/ppt/tags/tag76.xml" ContentType="application/vnd.openxmlformats-officedocument.presentationml.tags+xml"/>
  <Override PartName="/ppt/notesSlides/notesSlide74.xml" ContentType="application/vnd.openxmlformats-officedocument.presentationml.notesSlide+xml"/>
  <Override PartName="/ppt/tags/tag77.xml" ContentType="application/vnd.openxmlformats-officedocument.presentationml.tags+xml"/>
  <Override PartName="/ppt/notesSlides/notesSlide75.xml" ContentType="application/vnd.openxmlformats-officedocument.presentationml.notesSlide+xml"/>
  <Override PartName="/ppt/tags/tag78.xml" ContentType="application/vnd.openxmlformats-officedocument.presentationml.tags+xml"/>
  <Override PartName="/ppt/notesSlides/notesSlide76.xml" ContentType="application/vnd.openxmlformats-officedocument.presentationml.notesSlide+xml"/>
  <Override PartName="/ppt/tags/tag79.xml" ContentType="application/vnd.openxmlformats-officedocument.presentationml.tags+xml"/>
  <Override PartName="/ppt/notesSlides/notesSlide77.xml" ContentType="application/vnd.openxmlformats-officedocument.presentationml.notesSlide+xml"/>
  <Override PartName="/ppt/tags/tag80.xml" ContentType="application/vnd.openxmlformats-officedocument.presentationml.tags+xml"/>
  <Override PartName="/ppt/notesSlides/notesSlide78.xml" ContentType="application/vnd.openxmlformats-officedocument.presentationml.notesSlide+xml"/>
  <Override PartName="/ppt/tags/tag81.xml" ContentType="application/vnd.openxmlformats-officedocument.presentationml.tags+xml"/>
  <Override PartName="/ppt/notesSlides/notesSlide79.xml" ContentType="application/vnd.openxmlformats-officedocument.presentationml.notesSlide+xml"/>
  <Override PartName="/ppt/tags/tag82.xml" ContentType="application/vnd.openxmlformats-officedocument.presentationml.tags+xml"/>
  <Override PartName="/ppt/notesSlides/notesSlide80.xml" ContentType="application/vnd.openxmlformats-officedocument.presentationml.notesSlide+xml"/>
  <Override PartName="/ppt/tags/tag83.xml" ContentType="application/vnd.openxmlformats-officedocument.presentationml.tags+xml"/>
  <Override PartName="/ppt/notesSlides/notesSlide81.xml" ContentType="application/vnd.openxmlformats-officedocument.presentationml.notesSlide+xml"/>
  <Override PartName="/ppt/tags/tag84.xml" ContentType="application/vnd.openxmlformats-officedocument.presentationml.tags+xml"/>
  <Override PartName="/ppt/notesSlides/notesSlide82.xml" ContentType="application/vnd.openxmlformats-officedocument.presentationml.notesSlide+xml"/>
  <Override PartName="/ppt/tags/tag85.xml" ContentType="application/vnd.openxmlformats-officedocument.presentationml.tags+xml"/>
  <Override PartName="/ppt/notesSlides/notesSlide83.xml" ContentType="application/vnd.openxmlformats-officedocument.presentationml.notesSlide+xml"/>
  <Override PartName="/ppt/charts/chart6.xml" ContentType="application/vnd.openxmlformats-officedocument.drawingml.chart+xml"/>
  <Override PartName="/ppt/tags/tag86.xml" ContentType="application/vnd.openxmlformats-officedocument.presentationml.tags+xml"/>
  <Override PartName="/ppt/notesSlides/notesSlide84.xml" ContentType="application/vnd.openxmlformats-officedocument.presentationml.notesSlide+xml"/>
  <Override PartName="/ppt/tags/tag87.xml" ContentType="application/vnd.openxmlformats-officedocument.presentationml.tags+xml"/>
  <Override PartName="/ppt/notesSlides/notesSlide85.xml" ContentType="application/vnd.openxmlformats-officedocument.presentationml.notesSlide+xml"/>
  <Override PartName="/ppt/tags/tag88.xml" ContentType="application/vnd.openxmlformats-officedocument.presentationml.tags+xml"/>
  <Override PartName="/ppt/notesSlides/notesSlide86.xml" ContentType="application/vnd.openxmlformats-officedocument.presentationml.notesSlide+xml"/>
  <Override PartName="/ppt/tags/tag89.xml" ContentType="application/vnd.openxmlformats-officedocument.presentationml.tags+xml"/>
  <Override PartName="/ppt/notesSlides/notesSlide87.xml" ContentType="application/vnd.openxmlformats-officedocument.presentationml.notesSlide+xml"/>
  <Override PartName="/ppt/tags/tag90.xml" ContentType="application/vnd.openxmlformats-officedocument.presentationml.tags+xml"/>
  <Override PartName="/ppt/notesSlides/notesSlide88.xml" ContentType="application/vnd.openxmlformats-officedocument.presentationml.notesSlide+xml"/>
  <Override PartName="/ppt/tags/tag91.xml" ContentType="application/vnd.openxmlformats-officedocument.presentationml.tags+xml"/>
  <Override PartName="/ppt/notesSlides/notesSlide89.xml" ContentType="application/vnd.openxmlformats-officedocument.presentationml.notesSlide+xml"/>
  <Override PartName="/ppt/tags/tag92.xml" ContentType="application/vnd.openxmlformats-officedocument.presentationml.tags+xml"/>
  <Override PartName="/ppt/notesSlides/notesSlide90.xml" ContentType="application/vnd.openxmlformats-officedocument.presentationml.notesSlide+xml"/>
  <Override PartName="/ppt/tags/tag93.xml" ContentType="application/vnd.openxmlformats-officedocument.presentationml.tags+xml"/>
  <Override PartName="/ppt/notesSlides/notesSlide91.xml" ContentType="application/vnd.openxmlformats-officedocument.presentationml.notesSlide+xml"/>
  <Override PartName="/ppt/tags/tag94.xml" ContentType="application/vnd.openxmlformats-officedocument.presentationml.tags+xml"/>
  <Override PartName="/ppt/notesSlides/notesSlide92.xml" ContentType="application/vnd.openxmlformats-officedocument.presentationml.notesSlide+xml"/>
  <Override PartName="/ppt/tags/tag95.xml" ContentType="application/vnd.openxmlformats-officedocument.presentationml.tags+xml"/>
  <Override PartName="/ppt/notesSlides/notesSlide93.xml" ContentType="application/vnd.openxmlformats-officedocument.presentationml.notesSlide+xml"/>
  <Override PartName="/ppt/tags/tag96.xml" ContentType="application/vnd.openxmlformats-officedocument.presentationml.tags+xml"/>
  <Override PartName="/ppt/notesSlides/notesSlide94.xml" ContentType="application/vnd.openxmlformats-officedocument.presentationml.notesSlide+xml"/>
  <Override PartName="/ppt/tags/tag97.xml" ContentType="application/vnd.openxmlformats-officedocument.presentationml.tags+xml"/>
  <Override PartName="/ppt/notesSlides/notesSlide95.xml" ContentType="application/vnd.openxmlformats-officedocument.presentationml.notesSlide+xml"/>
  <Override PartName="/ppt/tags/tag98.xml" ContentType="application/vnd.openxmlformats-officedocument.presentationml.tags+xml"/>
  <Override PartName="/ppt/notesSlides/notesSlide9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02"/>
  </p:notesMasterIdLst>
  <p:sldIdLst>
    <p:sldId id="257" r:id="rId5"/>
    <p:sldId id="437" r:id="rId6"/>
    <p:sldId id="423" r:id="rId7"/>
    <p:sldId id="440" r:id="rId8"/>
    <p:sldId id="409" r:id="rId9"/>
    <p:sldId id="500" r:id="rId10"/>
    <p:sldId id="408" r:id="rId11"/>
    <p:sldId id="356" r:id="rId12"/>
    <p:sldId id="358" r:id="rId13"/>
    <p:sldId id="367" r:id="rId14"/>
    <p:sldId id="559" r:id="rId15"/>
    <p:sldId id="518" r:id="rId16"/>
    <p:sldId id="501" r:id="rId17"/>
    <p:sldId id="405" r:id="rId18"/>
    <p:sldId id="502" r:id="rId19"/>
    <p:sldId id="381" r:id="rId20"/>
    <p:sldId id="309" r:id="rId21"/>
    <p:sldId id="517" r:id="rId22"/>
    <p:sldId id="505" r:id="rId23"/>
    <p:sldId id="520" r:id="rId24"/>
    <p:sldId id="481" r:id="rId25"/>
    <p:sldId id="480" r:id="rId26"/>
    <p:sldId id="479" r:id="rId27"/>
    <p:sldId id="478" r:id="rId28"/>
    <p:sldId id="499" r:id="rId29"/>
    <p:sldId id="523" r:id="rId30"/>
    <p:sldId id="527" r:id="rId31"/>
    <p:sldId id="313" r:id="rId32"/>
    <p:sldId id="425" r:id="rId33"/>
    <p:sldId id="386" r:id="rId34"/>
    <p:sldId id="459" r:id="rId35"/>
    <p:sldId id="259" r:id="rId36"/>
    <p:sldId id="528" r:id="rId37"/>
    <p:sldId id="521" r:id="rId38"/>
    <p:sldId id="449" r:id="rId39"/>
    <p:sldId id="383" r:id="rId40"/>
    <p:sldId id="448" r:id="rId41"/>
    <p:sldId id="522" r:id="rId42"/>
    <p:sldId id="446" r:id="rId43"/>
    <p:sldId id="524" r:id="rId44"/>
    <p:sldId id="555" r:id="rId45"/>
    <p:sldId id="550" r:id="rId46"/>
    <p:sldId id="270" r:id="rId47"/>
    <p:sldId id="447" r:id="rId48"/>
    <p:sldId id="516" r:id="rId49"/>
    <p:sldId id="526" r:id="rId50"/>
    <p:sldId id="529" r:id="rId51"/>
    <p:sldId id="455" r:id="rId52"/>
    <p:sldId id="307" r:id="rId53"/>
    <p:sldId id="314" r:id="rId54"/>
    <p:sldId id="315" r:id="rId55"/>
    <p:sldId id="453" r:id="rId56"/>
    <p:sldId id="262" r:id="rId57"/>
    <p:sldId id="554" r:id="rId58"/>
    <p:sldId id="260" r:id="rId59"/>
    <p:sldId id="454" r:id="rId60"/>
    <p:sldId id="530" r:id="rId61"/>
    <p:sldId id="531" r:id="rId62"/>
    <p:sldId id="464" r:id="rId63"/>
    <p:sldId id="382" r:id="rId64"/>
    <p:sldId id="463" r:id="rId65"/>
    <p:sldId id="532" r:id="rId66"/>
    <p:sldId id="533" r:id="rId67"/>
    <p:sldId id="489" r:id="rId68"/>
    <p:sldId id="471" r:id="rId69"/>
    <p:sldId id="470" r:id="rId70"/>
    <p:sldId id="469" r:id="rId71"/>
    <p:sldId id="468" r:id="rId72"/>
    <p:sldId id="534" r:id="rId73"/>
    <p:sldId id="535" r:id="rId74"/>
    <p:sldId id="551" r:id="rId75"/>
    <p:sldId id="429" r:id="rId76"/>
    <p:sldId id="491" r:id="rId77"/>
    <p:sldId id="538" r:id="rId78"/>
    <p:sldId id="537" r:id="rId79"/>
    <p:sldId id="539" r:id="rId80"/>
    <p:sldId id="540" r:id="rId81"/>
    <p:sldId id="503" r:id="rId82"/>
    <p:sldId id="432" r:id="rId83"/>
    <p:sldId id="504" r:id="rId84"/>
    <p:sldId id="541" r:id="rId85"/>
    <p:sldId id="544" r:id="rId86"/>
    <p:sldId id="546" r:id="rId87"/>
    <p:sldId id="549" r:id="rId88"/>
    <p:sldId id="552" r:id="rId89"/>
    <p:sldId id="553" r:id="rId90"/>
    <p:sldId id="547" r:id="rId91"/>
    <p:sldId id="548" r:id="rId92"/>
    <p:sldId id="542" r:id="rId93"/>
    <p:sldId id="488" r:id="rId94"/>
    <p:sldId id="558" r:id="rId95"/>
    <p:sldId id="486" r:id="rId96"/>
    <p:sldId id="557" r:id="rId97"/>
    <p:sldId id="485" r:id="rId98"/>
    <p:sldId id="543" r:id="rId99"/>
    <p:sldId id="363" r:id="rId100"/>
    <p:sldId id="297" r:id="rId101"/>
  </p:sldIdLst>
  <p:sldSz cx="9144000" cy="5143500" type="screen16x9"/>
  <p:notesSz cx="6858000" cy="9144000"/>
  <p:custDataLst>
    <p:tags r:id="rId103"/>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03D102-9624-F107-1C1F-E07726914684}" name="Nadolski, Kristine A.   DPI" initials="" userId="S::Kristine.Nadolski@dpi.wi.gov::466582ad-c506-4cac-8b5b-8672e1aad6dd" providerId="AD"/>
  <p188:author id="{4B527F03-255C-1333-312F-7CB3F9A38E4D}" name="Zellmer, Lauren L.   DPI" initials="ZD" userId="S::lauren.zellmer@dpi.wi.gov::d4f67927-8df4-4175-a7f8-71ec3a168f9b" providerId="AD"/>
  <p188:author id="{5D39DC1D-5900-45FC-0EA8-BF80A106E5DD}" name="Boe, Carrie A.   DPI" initials="BCAD" userId="S::Carrie.Boe@dpi.wi.gov::ad307906-849c-4257-9cee-5c2119764e9b" providerId="AD"/>
  <p188:author id="{971FBF2B-3DBD-E8CF-BF5C-9A55374BDC00}" name="Maciolek, Amy M. DPI" initials="" userId="S::Amy.Maciolek@dpi.wi.gov::7e57e7c9-bfe4-48f3-9d23-e439f128e505" providerId="AD"/>
  <p188:author id="{DC3EBE58-BBEE-E79E-80C8-E6AF16C169E1}" name="Lopez, Christina DPI" initials="LD" userId="S::christina.lopez@dpi.wi.gov::493a2221-bae0-4c1d-878d-f5c52d0a858b" providerId="AD"/>
  <p188:author id="{21684A5B-5397-BFAE-1EAC-82C5B96CB21F}" name="Nadolski, Kristine A.   DPI" initials="ND" userId="S::kristine.nadolski@dpi.wi.gov::466582ad-c506-4cac-8b5b-8672e1aad6dd" providerId="AD"/>
  <p188:author id="{83E2566B-2224-FAFC-295B-E315BD313E49}" name="Stringfellow, Kina F. DPI" initials="SKFD" userId="S::Kina.Stringfellow@dpi.wi.gov::002858cf-6d8d-4f58-b096-3c8ddc1070aa" providerId="AD"/>
  <p188:author id="{0BCD6C71-878F-C8D8-E59A-9BD637DC39AF}" name="Mirilli, Ananda D.   DPI" initials="MD" userId="S::ananda.mirilli@dpi.wi.gov::c678cf59-dc2c-4e8d-b3f9-2fdbb9c3d472" providerId="AD"/>
  <p188:author id="{4CE4EC72-511D-5A55-CF30-B4CE158704AB}" name="Jenkins, Courtney   DPI" initials="JD" userId="S::courtney.jenkins@dpi.wi.gov::da3c2e95-500e-4a61-993d-0e7ecb8ebce9" providerId="AD"/>
  <p188:author id="{CE476174-F6F9-E79F-9D63-196DD4C6C187}" name="Mueller, Brittany A.   DPI" initials="MD" userId="S::brittany.mueller@dpi.wi.gov::1c636fe5-da7a-488a-a5c9-e6e7995610a5" providerId="AD"/>
  <p188:author id="{41CB24A5-C7FE-F88E-F93D-7FD9CA5095F0}" name="Thao, Mai Choua   DPI" initials="TD" userId="S::maichoua.thao@dpi.wi.gov::a136027a-f54b-4730-a0e8-790f0df17df0" providerId="AD"/>
  <p188:author id="{4E293EA8-F61E-36DB-B180-9BA96E2E93E2}" name="Maciolek, Amy M. DPI" initials="MD" userId="S::amy.maciolek@dpi.wi.gov::7e57e7c9-bfe4-48f3-9d23-e439f128e505" providerId="AD"/>
  <p188:author id="{1085BDB8-D70F-8604-3833-6407F4732C1C}" name="Perry, Jeffery S.   DPI" initials="PD" userId="S::jeffery.perry@dpi.wi.gov::d9f3693c-2d08-47e2-b5b3-4863944d0432" providerId="AD"/>
  <p188:author id="{0B1EC9BE-9166-75D3-34D2-09F52815F514}" name="Koontz, Gabrielle E.   DPI" initials="GK" userId="S::Gabrielle.Koontz@dpi.wi.gov::0e87dca7-9c85-4686-81de-6667c5387956" providerId="AD"/>
  <p188:author id="{A74C46C3-97CC-6ACD-68D4-3804680BDE66}" name="O'Connor, David J.   DPI" initials="" userId="S::David.O'Connor@dpi.wi.gov::ba2f31ae-8042-487f-a726-786fbca2bec7" providerId="AD"/>
  <p188:author id="{151D8CD6-6ABC-0D1A-4C6D-3CD7F3AAA5EC}" name="Stringfellow, Kina F. DPI" initials="SD" userId="S::kina.stringfellow@dpi.wi.gov::002858cf-6d8d-4f58-b096-3c8ddc1070aa" providerId="AD"/>
  <p188:author id="{03C89FE7-A585-B938-E934-A20EDB104F0C}" name="Mathison, Amy M. DPI" initials="MD" userId="S::amy.mathison@dpi.wi.gov::dca1941c-da98-434e-8e50-b393c5291a2a" providerId="AD"/>
  <p188:author id="{21D395F1-DCD7-8C46-A246-04208DEA00EE}" name="Boe, Carrie A.   DPI" initials="BD" userId="S::carrie.boe@dpi.wi.gov::ad307906-849c-4257-9cee-5c2119764e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3819B"/>
    <a:srgbClr val="262087"/>
    <a:srgbClr val="262626"/>
    <a:srgbClr val="B8B3E5"/>
    <a:srgbClr val="F8A0D2"/>
    <a:srgbClr val="2D2D86"/>
    <a:srgbClr val="009939"/>
    <a:srgbClr val="0064FB"/>
    <a:srgbClr val="292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494D8-EE16-D908-9233-530D71756BB1}" v="1430" dt="2024-02-29T15:20:50.651"/>
    <p1510:client id="{094D2B86-C110-454F-B1C2-1726B8F4C447}" v="9242" dt="2024-02-29T21:21:56.405"/>
    <p1510:client id="{2FFE9D1A-B04A-CE8E-89A9-11F4A5C81394}" v="248" dt="2024-02-29T16:41:09.371"/>
    <p1510:client id="{5567BE95-EA72-75F3-FB5B-BA1AE09C5EE2}" v="118" dt="2024-02-29T14:01:32.356"/>
  </p1510:revLst>
</p1510:revInfo>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2358"/>
        <p:guide orient="horz" pos="2868"/>
        <p:guide pos="2863"/>
        <p:guide pos="2856"/>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gs" Target="tags/tag1.xml"/><Relationship Id="rId108" Type="http://schemas.microsoft.com/office/2016/11/relationships/changesInfo" Target="changesInfos/changesInfo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5/10/relationships/revisionInfo" Target="revisionInfo.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ontz, Gabrielle E.   DPI" userId="0e87dca7-9c85-4686-81de-6667c5387956" providerId="ADAL" clId="{3919AADD-914C-458E-B06D-0D098E20D4F8}"/>
    <pc:docChg chg="custSel modSld">
      <pc:chgData name="Koontz, Gabrielle E.   DPI" userId="0e87dca7-9c85-4686-81de-6667c5387956" providerId="ADAL" clId="{3919AADD-914C-458E-B06D-0D098E20D4F8}" dt="2024-02-23T17:44:33.331" v="194" actId="20577"/>
      <pc:docMkLst>
        <pc:docMk/>
      </pc:docMkLst>
      <pc:sldChg chg="modSp mod">
        <pc:chgData name="Koontz, Gabrielle E.   DPI" userId="0e87dca7-9c85-4686-81de-6667c5387956" providerId="ADAL" clId="{3919AADD-914C-458E-B06D-0D098E20D4F8}" dt="2024-02-23T17:44:33.331" v="194" actId="20577"/>
        <pc:sldMkLst>
          <pc:docMk/>
          <pc:sldMk cId="2521444472" sldId="354"/>
        </pc:sldMkLst>
        <pc:spChg chg="mod">
          <ac:chgData name="Koontz, Gabrielle E.   DPI" userId="0e87dca7-9c85-4686-81de-6667c5387956" providerId="ADAL" clId="{3919AADD-914C-458E-B06D-0D098E20D4F8}" dt="2024-02-23T17:44:33.331" v="194" actId="20577"/>
          <ac:spMkLst>
            <pc:docMk/>
            <pc:sldMk cId="2521444472" sldId="354"/>
            <ac:spMk id="8" creationId="{AC4CDAAE-CC67-5E60-88F1-44C19DB4D1E5}"/>
          </ac:spMkLst>
        </pc:spChg>
      </pc:sldChg>
      <pc:sldChg chg="modSp mod">
        <pc:chgData name="Koontz, Gabrielle E.   DPI" userId="0e87dca7-9c85-4686-81de-6667c5387956" providerId="ADAL" clId="{3919AADD-914C-458E-B06D-0D098E20D4F8}" dt="2024-02-23T17:15:47.652" v="36" actId="20577"/>
        <pc:sldMkLst>
          <pc:docMk/>
          <pc:sldMk cId="1758142066" sldId="391"/>
        </pc:sldMkLst>
        <pc:spChg chg="mod">
          <ac:chgData name="Koontz, Gabrielle E.   DPI" userId="0e87dca7-9c85-4686-81de-6667c5387956" providerId="ADAL" clId="{3919AADD-914C-458E-B06D-0D098E20D4F8}" dt="2024-02-23T17:15:47.652" v="36" actId="20577"/>
          <ac:spMkLst>
            <pc:docMk/>
            <pc:sldMk cId="1758142066" sldId="391"/>
            <ac:spMk id="3" creationId="{0F1D2380-AFDF-42C5-B016-EF841E7EE306}"/>
          </ac:spMkLst>
        </pc:spChg>
      </pc:sldChg>
      <pc:sldChg chg="modSp mod">
        <pc:chgData name="Koontz, Gabrielle E.   DPI" userId="0e87dca7-9c85-4686-81de-6667c5387956" providerId="ADAL" clId="{3919AADD-914C-458E-B06D-0D098E20D4F8}" dt="2024-02-23T17:14:33.613" v="35" actId="313"/>
        <pc:sldMkLst>
          <pc:docMk/>
          <pc:sldMk cId="964709184" sldId="405"/>
        </pc:sldMkLst>
        <pc:spChg chg="mod">
          <ac:chgData name="Koontz, Gabrielle E.   DPI" userId="0e87dca7-9c85-4686-81de-6667c5387956" providerId="ADAL" clId="{3919AADD-914C-458E-B06D-0D098E20D4F8}" dt="2024-02-23T17:14:33.613" v="35" actId="313"/>
          <ac:spMkLst>
            <pc:docMk/>
            <pc:sldMk cId="964709184" sldId="405"/>
            <ac:spMk id="3" creationId="{6DB886B6-0DB9-467D-8B2B-79A84654C10B}"/>
          </ac:spMkLst>
        </pc:spChg>
      </pc:sldChg>
      <pc:sldChg chg="modSp mod">
        <pc:chgData name="Koontz, Gabrielle E.   DPI" userId="0e87dca7-9c85-4686-81de-6667c5387956" providerId="ADAL" clId="{3919AADD-914C-458E-B06D-0D098E20D4F8}" dt="2024-02-23T17:08:46.793" v="21" actId="20577"/>
        <pc:sldMkLst>
          <pc:docMk/>
          <pc:sldMk cId="3379876839" sldId="408"/>
        </pc:sldMkLst>
        <pc:spChg chg="mod">
          <ac:chgData name="Koontz, Gabrielle E.   DPI" userId="0e87dca7-9c85-4686-81de-6667c5387956" providerId="ADAL" clId="{3919AADD-914C-458E-B06D-0D098E20D4F8}" dt="2024-02-23T17:08:17.100" v="18" actId="20577"/>
          <ac:spMkLst>
            <pc:docMk/>
            <pc:sldMk cId="3379876839" sldId="408"/>
            <ac:spMk id="4" creationId="{01C62DB2-1B97-D7FC-C0C1-665BC844213A}"/>
          </ac:spMkLst>
        </pc:spChg>
        <pc:spChg chg="mod">
          <ac:chgData name="Koontz, Gabrielle E.   DPI" userId="0e87dca7-9c85-4686-81de-6667c5387956" providerId="ADAL" clId="{3919AADD-914C-458E-B06D-0D098E20D4F8}" dt="2024-02-23T17:08:46.793" v="21" actId="20577"/>
          <ac:spMkLst>
            <pc:docMk/>
            <pc:sldMk cId="3379876839" sldId="408"/>
            <ac:spMk id="5" creationId="{40C90C23-8AE4-F36C-2AF3-53B5FFA180EC}"/>
          </ac:spMkLst>
        </pc:spChg>
        <pc:spChg chg="mod">
          <ac:chgData name="Koontz, Gabrielle E.   DPI" userId="0e87dca7-9c85-4686-81de-6667c5387956" providerId="ADAL" clId="{3919AADD-914C-458E-B06D-0D098E20D4F8}" dt="2024-02-23T17:08:38.478" v="20" actId="20577"/>
          <ac:spMkLst>
            <pc:docMk/>
            <pc:sldMk cId="3379876839" sldId="408"/>
            <ac:spMk id="6" creationId="{6371FD27-575C-049A-34FC-A2B9B5C39CFB}"/>
          </ac:spMkLst>
        </pc:spChg>
      </pc:sldChg>
      <pc:sldChg chg="modSp mod addCm">
        <pc:chgData name="Koontz, Gabrielle E.   DPI" userId="0e87dca7-9c85-4686-81de-6667c5387956" providerId="ADAL" clId="{3919AADD-914C-458E-B06D-0D098E20D4F8}" dt="2024-02-23T17:12:38.033" v="23" actId="113"/>
        <pc:sldMkLst>
          <pc:docMk/>
          <pc:sldMk cId="414281027" sldId="409"/>
        </pc:sldMkLst>
        <pc:spChg chg="mod">
          <ac:chgData name="Koontz, Gabrielle E.   DPI" userId="0e87dca7-9c85-4686-81de-6667c5387956" providerId="ADAL" clId="{3919AADD-914C-458E-B06D-0D098E20D4F8}" dt="2024-02-23T17:12:38.033" v="23" actId="113"/>
          <ac:spMkLst>
            <pc:docMk/>
            <pc:sldMk cId="414281027" sldId="409"/>
            <ac:spMk id="4" creationId="{1590C4A3-1E35-34EC-2B5D-15AB90350DC1}"/>
          </ac:spMkLst>
        </pc:spChg>
      </pc:sldChg>
      <pc:sldChg chg="modSp mod">
        <pc:chgData name="Koontz, Gabrielle E.   DPI" userId="0e87dca7-9c85-4686-81de-6667c5387956" providerId="ADAL" clId="{3919AADD-914C-458E-B06D-0D098E20D4F8}" dt="2024-02-23T17:13:38.093" v="28" actId="20577"/>
        <pc:sldMkLst>
          <pc:docMk/>
          <pc:sldMk cId="3075245238" sldId="423"/>
        </pc:sldMkLst>
        <pc:spChg chg="mod">
          <ac:chgData name="Koontz, Gabrielle E.   DPI" userId="0e87dca7-9c85-4686-81de-6667c5387956" providerId="ADAL" clId="{3919AADD-914C-458E-B06D-0D098E20D4F8}" dt="2024-02-23T17:13:38.093" v="28" actId="20577"/>
          <ac:spMkLst>
            <pc:docMk/>
            <pc:sldMk cId="3075245238" sldId="423"/>
            <ac:spMk id="4" creationId="{D2EA897D-FD14-EFD5-5CFE-A522CFC30698}"/>
          </ac:spMkLst>
        </pc:spChg>
      </pc:sldChg>
      <pc:sldChg chg="modSp mod">
        <pc:chgData name="Koontz, Gabrielle E.   DPI" userId="0e87dca7-9c85-4686-81de-6667c5387956" providerId="ADAL" clId="{3919AADD-914C-458E-B06D-0D098E20D4F8}" dt="2024-02-23T17:06:58.392" v="9" actId="20577"/>
        <pc:sldMkLst>
          <pc:docMk/>
          <pc:sldMk cId="1717877951" sldId="437"/>
        </pc:sldMkLst>
        <pc:spChg chg="mod">
          <ac:chgData name="Koontz, Gabrielle E.   DPI" userId="0e87dca7-9c85-4686-81de-6667c5387956" providerId="ADAL" clId="{3919AADD-914C-458E-B06D-0D098E20D4F8}" dt="2024-02-23T17:06:58.392" v="9" actId="20577"/>
          <ac:spMkLst>
            <pc:docMk/>
            <pc:sldMk cId="1717877951" sldId="437"/>
            <ac:spMk id="3" creationId="{00000000-0000-0000-0000-000000000000}"/>
          </ac:spMkLst>
        </pc:spChg>
      </pc:sldChg>
      <pc:sldChg chg="modSp mod">
        <pc:chgData name="Koontz, Gabrielle E.   DPI" userId="0e87dca7-9c85-4686-81de-6667c5387956" providerId="ADAL" clId="{3919AADD-914C-458E-B06D-0D098E20D4F8}" dt="2024-02-23T17:07:32.549" v="17" actId="20577"/>
        <pc:sldMkLst>
          <pc:docMk/>
          <pc:sldMk cId="1428445116" sldId="440"/>
        </pc:sldMkLst>
        <pc:spChg chg="mod">
          <ac:chgData name="Koontz, Gabrielle E.   DPI" userId="0e87dca7-9c85-4686-81de-6667c5387956" providerId="ADAL" clId="{3919AADD-914C-458E-B06D-0D098E20D4F8}" dt="2024-02-23T17:07:32.549" v="17" actId="20577"/>
          <ac:spMkLst>
            <pc:docMk/>
            <pc:sldMk cId="1428445116" sldId="440"/>
            <ac:spMk id="3" creationId="{223595F6-2260-49E4-830A-582D137DAE68}"/>
          </ac:spMkLst>
        </pc:spChg>
      </pc:sldChg>
      <pc:sldChg chg="modSp mod">
        <pc:chgData name="Koontz, Gabrielle E.   DPI" userId="0e87dca7-9c85-4686-81de-6667c5387956" providerId="ADAL" clId="{3919AADD-914C-458E-B06D-0D098E20D4F8}" dt="2024-02-23T17:22:12.891" v="70" actId="20577"/>
        <pc:sldMkLst>
          <pc:docMk/>
          <pc:sldMk cId="2807109669" sldId="444"/>
        </pc:sldMkLst>
        <pc:spChg chg="mod">
          <ac:chgData name="Koontz, Gabrielle E.   DPI" userId="0e87dca7-9c85-4686-81de-6667c5387956" providerId="ADAL" clId="{3919AADD-914C-458E-B06D-0D098E20D4F8}" dt="2024-02-23T17:22:12.891" v="70" actId="20577"/>
          <ac:spMkLst>
            <pc:docMk/>
            <pc:sldMk cId="2807109669" sldId="444"/>
            <ac:spMk id="7" creationId="{3216E60C-D8F9-5AC4-672A-D551051AE210}"/>
          </ac:spMkLst>
        </pc:spChg>
      </pc:sldChg>
      <pc:sldChg chg="modSp mod modCm">
        <pc:chgData name="Koontz, Gabrielle E.   DPI" userId="0e87dca7-9c85-4686-81de-6667c5387956" providerId="ADAL" clId="{3919AADD-914C-458E-B06D-0D098E20D4F8}" dt="2024-02-23T17:20:15.802" v="60" actId="20577"/>
        <pc:sldMkLst>
          <pc:docMk/>
          <pc:sldMk cId="3225982811" sldId="447"/>
        </pc:sldMkLst>
        <pc:spChg chg="mod">
          <ac:chgData name="Koontz, Gabrielle E.   DPI" userId="0e87dca7-9c85-4686-81de-6667c5387956" providerId="ADAL" clId="{3919AADD-914C-458E-B06D-0D098E20D4F8}" dt="2024-02-23T17:20:15.802" v="60" actId="20577"/>
          <ac:spMkLst>
            <pc:docMk/>
            <pc:sldMk cId="3225982811" sldId="447"/>
            <ac:spMk id="3" creationId="{00000000-0000-0000-0000-000000000000}"/>
          </ac:spMkLst>
        </pc:spChg>
      </pc:sldChg>
      <pc:sldChg chg="modSp mod">
        <pc:chgData name="Koontz, Gabrielle E.   DPI" userId="0e87dca7-9c85-4686-81de-6667c5387956" providerId="ADAL" clId="{3919AADD-914C-458E-B06D-0D098E20D4F8}" dt="2024-02-23T17:26:55.694" v="82" actId="20577"/>
        <pc:sldMkLst>
          <pc:docMk/>
          <pc:sldMk cId="2874685599" sldId="451"/>
        </pc:sldMkLst>
        <pc:spChg chg="mod">
          <ac:chgData name="Koontz, Gabrielle E.   DPI" userId="0e87dca7-9c85-4686-81de-6667c5387956" providerId="ADAL" clId="{3919AADD-914C-458E-B06D-0D098E20D4F8}" dt="2024-02-23T17:26:55.694" v="82" actId="20577"/>
          <ac:spMkLst>
            <pc:docMk/>
            <pc:sldMk cId="2874685599" sldId="451"/>
            <ac:spMk id="10" creationId="{7F874AED-C6A5-A12D-9E8C-B48B6040A1B8}"/>
          </ac:spMkLst>
        </pc:spChg>
      </pc:sldChg>
      <pc:sldChg chg="modSp mod">
        <pc:chgData name="Koontz, Gabrielle E.   DPI" userId="0e87dca7-9c85-4686-81de-6667c5387956" providerId="ADAL" clId="{3919AADD-914C-458E-B06D-0D098E20D4F8}" dt="2024-02-23T17:23:49.948" v="74" actId="113"/>
        <pc:sldMkLst>
          <pc:docMk/>
          <pc:sldMk cId="101240386" sldId="455"/>
        </pc:sldMkLst>
        <pc:spChg chg="mod">
          <ac:chgData name="Koontz, Gabrielle E.   DPI" userId="0e87dca7-9c85-4686-81de-6667c5387956" providerId="ADAL" clId="{3919AADD-914C-458E-B06D-0D098E20D4F8}" dt="2024-02-23T17:23:49.948" v="74" actId="113"/>
          <ac:spMkLst>
            <pc:docMk/>
            <pc:sldMk cId="101240386" sldId="455"/>
            <ac:spMk id="10" creationId="{7F874AED-C6A5-A12D-9E8C-B48B6040A1B8}"/>
          </ac:spMkLst>
        </pc:spChg>
      </pc:sldChg>
      <pc:sldChg chg="modSp mod modCm">
        <pc:chgData name="Koontz, Gabrielle E.   DPI" userId="0e87dca7-9c85-4686-81de-6667c5387956" providerId="ADAL" clId="{3919AADD-914C-458E-B06D-0D098E20D4F8}" dt="2024-02-23T17:29:20.311" v="92" actId="20577"/>
        <pc:sldMkLst>
          <pc:docMk/>
          <pc:sldMk cId="3172006516" sldId="457"/>
        </pc:sldMkLst>
        <pc:spChg chg="mod">
          <ac:chgData name="Koontz, Gabrielle E.   DPI" userId="0e87dca7-9c85-4686-81de-6667c5387956" providerId="ADAL" clId="{3919AADD-914C-458E-B06D-0D098E20D4F8}" dt="2024-02-23T17:29:20.311" v="92" actId="20577"/>
          <ac:spMkLst>
            <pc:docMk/>
            <pc:sldMk cId="3172006516" sldId="457"/>
            <ac:spMk id="5" creationId="{87B90C7B-78FC-5E1E-C283-969EB9485035}"/>
          </ac:spMkLst>
        </pc:spChg>
      </pc:sldChg>
      <pc:sldChg chg="modSp mod">
        <pc:chgData name="Koontz, Gabrielle E.   DPI" userId="0e87dca7-9c85-4686-81de-6667c5387956" providerId="ADAL" clId="{3919AADD-914C-458E-B06D-0D098E20D4F8}" dt="2024-02-23T17:28:41.589" v="87" actId="20577"/>
        <pc:sldMkLst>
          <pc:docMk/>
          <pc:sldMk cId="1738078692" sldId="459"/>
        </pc:sldMkLst>
        <pc:spChg chg="mod">
          <ac:chgData name="Koontz, Gabrielle E.   DPI" userId="0e87dca7-9c85-4686-81de-6667c5387956" providerId="ADAL" clId="{3919AADD-914C-458E-B06D-0D098E20D4F8}" dt="2024-02-23T17:28:41.589" v="87" actId="20577"/>
          <ac:spMkLst>
            <pc:docMk/>
            <pc:sldMk cId="1738078692" sldId="459"/>
            <ac:spMk id="2" creationId="{37A4C364-483F-9516-B052-D45B80FF2C97}"/>
          </ac:spMkLst>
        </pc:spChg>
      </pc:sldChg>
      <pc:sldChg chg="modSp mod">
        <pc:chgData name="Koontz, Gabrielle E.   DPI" userId="0e87dca7-9c85-4686-81de-6667c5387956" providerId="ADAL" clId="{3919AADD-914C-458E-B06D-0D098E20D4F8}" dt="2024-02-23T17:32:01.452" v="110" actId="20577"/>
        <pc:sldMkLst>
          <pc:docMk/>
          <pc:sldMk cId="282109984" sldId="460"/>
        </pc:sldMkLst>
        <pc:spChg chg="mod">
          <ac:chgData name="Koontz, Gabrielle E.   DPI" userId="0e87dca7-9c85-4686-81de-6667c5387956" providerId="ADAL" clId="{3919AADD-914C-458E-B06D-0D098E20D4F8}" dt="2024-02-23T17:32:01.452" v="110" actId="20577"/>
          <ac:spMkLst>
            <pc:docMk/>
            <pc:sldMk cId="282109984" sldId="460"/>
            <ac:spMk id="2" creationId="{00000000-0000-0000-0000-000000000000}"/>
          </ac:spMkLst>
        </pc:spChg>
      </pc:sldChg>
      <pc:sldChg chg="modSp mod">
        <pc:chgData name="Koontz, Gabrielle E.   DPI" userId="0e87dca7-9c85-4686-81de-6667c5387956" providerId="ADAL" clId="{3919AADD-914C-458E-B06D-0D098E20D4F8}" dt="2024-02-23T17:31:53.509" v="106" actId="20577"/>
        <pc:sldMkLst>
          <pc:docMk/>
          <pc:sldMk cId="3619776473" sldId="461"/>
        </pc:sldMkLst>
        <pc:spChg chg="mod">
          <ac:chgData name="Koontz, Gabrielle E.   DPI" userId="0e87dca7-9c85-4686-81de-6667c5387956" providerId="ADAL" clId="{3919AADD-914C-458E-B06D-0D098E20D4F8}" dt="2024-02-23T17:31:53.509" v="106" actId="20577"/>
          <ac:spMkLst>
            <pc:docMk/>
            <pc:sldMk cId="3619776473" sldId="461"/>
            <ac:spMk id="3" creationId="{BAA530FD-F05B-4281-8B3A-B6CC21F2F580}"/>
          </ac:spMkLst>
        </pc:spChg>
      </pc:sldChg>
      <pc:sldChg chg="modSp mod">
        <pc:chgData name="Koontz, Gabrielle E.   DPI" userId="0e87dca7-9c85-4686-81de-6667c5387956" providerId="ADAL" clId="{3919AADD-914C-458E-B06D-0D098E20D4F8}" dt="2024-02-23T17:31:23.447" v="102" actId="255"/>
        <pc:sldMkLst>
          <pc:docMk/>
          <pc:sldMk cId="1123429890" sldId="463"/>
        </pc:sldMkLst>
        <pc:spChg chg="mod">
          <ac:chgData name="Koontz, Gabrielle E.   DPI" userId="0e87dca7-9c85-4686-81de-6667c5387956" providerId="ADAL" clId="{3919AADD-914C-458E-B06D-0D098E20D4F8}" dt="2024-02-23T17:31:23.447" v="102" actId="255"/>
          <ac:spMkLst>
            <pc:docMk/>
            <pc:sldMk cId="1123429890" sldId="463"/>
            <ac:spMk id="3" creationId="{BAA530FD-F05B-4281-8B3A-B6CC21F2F580}"/>
          </ac:spMkLst>
        </pc:spChg>
      </pc:sldChg>
      <pc:sldChg chg="modSp mod">
        <pc:chgData name="Koontz, Gabrielle E.   DPI" userId="0e87dca7-9c85-4686-81de-6667c5387956" providerId="ADAL" clId="{3919AADD-914C-458E-B06D-0D098E20D4F8}" dt="2024-02-23T17:29:52.005" v="93" actId="20577"/>
        <pc:sldMkLst>
          <pc:docMk/>
          <pc:sldMk cId="3655620310" sldId="464"/>
        </pc:sldMkLst>
        <pc:spChg chg="mod">
          <ac:chgData name="Koontz, Gabrielle E.   DPI" userId="0e87dca7-9c85-4686-81de-6667c5387956" providerId="ADAL" clId="{3919AADD-914C-458E-B06D-0D098E20D4F8}" dt="2024-02-23T17:29:52.005" v="93" actId="20577"/>
          <ac:spMkLst>
            <pc:docMk/>
            <pc:sldMk cId="3655620310" sldId="464"/>
            <ac:spMk id="10" creationId="{7F874AED-C6A5-A12D-9E8C-B48B6040A1B8}"/>
          </ac:spMkLst>
        </pc:spChg>
      </pc:sldChg>
      <pc:sldChg chg="modSp mod">
        <pc:chgData name="Koontz, Gabrielle E.   DPI" userId="0e87dca7-9c85-4686-81de-6667c5387956" providerId="ADAL" clId="{3919AADD-914C-458E-B06D-0D098E20D4F8}" dt="2024-02-23T17:37:04.232" v="132" actId="20577"/>
        <pc:sldMkLst>
          <pc:docMk/>
          <pc:sldMk cId="2566546340" sldId="466"/>
        </pc:sldMkLst>
        <pc:spChg chg="mod">
          <ac:chgData name="Koontz, Gabrielle E.   DPI" userId="0e87dca7-9c85-4686-81de-6667c5387956" providerId="ADAL" clId="{3919AADD-914C-458E-B06D-0D098E20D4F8}" dt="2024-02-23T17:37:04.232" v="132" actId="20577"/>
          <ac:spMkLst>
            <pc:docMk/>
            <pc:sldMk cId="2566546340" sldId="466"/>
            <ac:spMk id="3" creationId="{12941638-0333-8B4F-439A-19EF4D0A1C69}"/>
          </ac:spMkLst>
        </pc:spChg>
      </pc:sldChg>
      <pc:sldChg chg="modSp mod">
        <pc:chgData name="Koontz, Gabrielle E.   DPI" userId="0e87dca7-9c85-4686-81de-6667c5387956" providerId="ADAL" clId="{3919AADD-914C-458E-B06D-0D098E20D4F8}" dt="2024-02-23T17:35:09.764" v="124" actId="20577"/>
        <pc:sldMkLst>
          <pc:docMk/>
          <pc:sldMk cId="3449162166" sldId="472"/>
        </pc:sldMkLst>
        <pc:spChg chg="mod">
          <ac:chgData name="Koontz, Gabrielle E.   DPI" userId="0e87dca7-9c85-4686-81de-6667c5387956" providerId="ADAL" clId="{3919AADD-914C-458E-B06D-0D098E20D4F8}" dt="2024-02-23T17:35:09.764" v="124" actId="20577"/>
          <ac:spMkLst>
            <pc:docMk/>
            <pc:sldMk cId="3449162166" sldId="472"/>
            <ac:spMk id="2" creationId="{00000000-0000-0000-0000-000000000000}"/>
          </ac:spMkLst>
        </pc:spChg>
      </pc:sldChg>
      <pc:sldChg chg="modSp mod addCm">
        <pc:chgData name="Koontz, Gabrielle E.   DPI" userId="0e87dca7-9c85-4686-81de-6667c5387956" providerId="ADAL" clId="{3919AADD-914C-458E-B06D-0D098E20D4F8}" dt="2024-02-23T17:34:56.373" v="120"/>
        <pc:sldMkLst>
          <pc:docMk/>
          <pc:sldMk cId="416699393" sldId="473"/>
        </pc:sldMkLst>
        <pc:spChg chg="mod">
          <ac:chgData name="Koontz, Gabrielle E.   DPI" userId="0e87dca7-9c85-4686-81de-6667c5387956" providerId="ADAL" clId="{3919AADD-914C-458E-B06D-0D098E20D4F8}" dt="2024-02-23T17:34:33.145" v="119" actId="20577"/>
          <ac:spMkLst>
            <pc:docMk/>
            <pc:sldMk cId="416699393" sldId="473"/>
            <ac:spMk id="2" creationId="{3B30634D-9F10-4A48-9BCA-568923FBB4BC}"/>
          </ac:spMkLst>
        </pc:spChg>
      </pc:sldChg>
      <pc:sldChg chg="modSp mod">
        <pc:chgData name="Koontz, Gabrielle E.   DPI" userId="0e87dca7-9c85-4686-81de-6667c5387956" providerId="ADAL" clId="{3919AADD-914C-458E-B06D-0D098E20D4F8}" dt="2024-02-23T17:34:11.431" v="117" actId="313"/>
        <pc:sldMkLst>
          <pc:docMk/>
          <pc:sldMk cId="256129344" sldId="474"/>
        </pc:sldMkLst>
        <pc:spChg chg="mod">
          <ac:chgData name="Koontz, Gabrielle E.   DPI" userId="0e87dca7-9c85-4686-81de-6667c5387956" providerId="ADAL" clId="{3919AADD-914C-458E-B06D-0D098E20D4F8}" dt="2024-02-23T17:34:11.431" v="117" actId="313"/>
          <ac:spMkLst>
            <pc:docMk/>
            <pc:sldMk cId="256129344" sldId="474"/>
            <ac:spMk id="3" creationId="{BAA530FD-F05B-4281-8B3A-B6CC21F2F580}"/>
          </ac:spMkLst>
        </pc:spChg>
      </pc:sldChg>
      <pc:sldChg chg="addCm">
        <pc:chgData name="Koontz, Gabrielle E.   DPI" userId="0e87dca7-9c85-4686-81de-6667c5387956" providerId="ADAL" clId="{3919AADD-914C-458E-B06D-0D098E20D4F8}" dt="2024-02-23T17:33:35.438" v="111"/>
        <pc:sldMkLst>
          <pc:docMk/>
          <pc:sldMk cId="3041583377" sldId="476"/>
        </pc:sldMkLst>
      </pc:sldChg>
      <pc:sldChg chg="modSp mod">
        <pc:chgData name="Koontz, Gabrielle E.   DPI" userId="0e87dca7-9c85-4686-81de-6667c5387956" providerId="ADAL" clId="{3919AADD-914C-458E-B06D-0D098E20D4F8}" dt="2024-02-23T17:17:17.665" v="50" actId="20577"/>
        <pc:sldMkLst>
          <pc:docMk/>
          <pc:sldMk cId="263849828" sldId="481"/>
        </pc:sldMkLst>
        <pc:spChg chg="mod">
          <ac:chgData name="Koontz, Gabrielle E.   DPI" userId="0e87dca7-9c85-4686-81de-6667c5387956" providerId="ADAL" clId="{3919AADD-914C-458E-B06D-0D098E20D4F8}" dt="2024-02-23T17:17:17.665" v="50" actId="20577"/>
          <ac:spMkLst>
            <pc:docMk/>
            <pc:sldMk cId="263849828" sldId="481"/>
            <ac:spMk id="3" creationId="{6DB886B6-0DB9-467D-8B2B-79A84654C10B}"/>
          </ac:spMkLst>
        </pc:spChg>
      </pc:sldChg>
      <pc:sldChg chg="modSp mod">
        <pc:chgData name="Koontz, Gabrielle E.   DPI" userId="0e87dca7-9c85-4686-81de-6667c5387956" providerId="ADAL" clId="{3919AADD-914C-458E-B06D-0D098E20D4F8}" dt="2024-02-23T17:43:58.391" v="193" actId="20577"/>
        <pc:sldMkLst>
          <pc:docMk/>
          <pc:sldMk cId="2830616411" sldId="483"/>
        </pc:sldMkLst>
        <pc:spChg chg="mod">
          <ac:chgData name="Koontz, Gabrielle E.   DPI" userId="0e87dca7-9c85-4686-81de-6667c5387956" providerId="ADAL" clId="{3919AADD-914C-458E-B06D-0D098E20D4F8}" dt="2024-02-23T17:43:58.391" v="193" actId="20577"/>
          <ac:spMkLst>
            <pc:docMk/>
            <pc:sldMk cId="2830616411" sldId="483"/>
            <ac:spMk id="3" creationId="{DB9877AA-2644-CA09-DDBC-55D9C9A7E6D2}"/>
          </ac:spMkLst>
        </pc:spChg>
      </pc:sldChg>
      <pc:sldChg chg="modSp mod">
        <pc:chgData name="Koontz, Gabrielle E.   DPI" userId="0e87dca7-9c85-4686-81de-6667c5387956" providerId="ADAL" clId="{3919AADD-914C-458E-B06D-0D098E20D4F8}" dt="2024-02-23T17:43:32.977" v="188" actId="20577"/>
        <pc:sldMkLst>
          <pc:docMk/>
          <pc:sldMk cId="1343388938" sldId="485"/>
        </pc:sldMkLst>
        <pc:spChg chg="mod">
          <ac:chgData name="Koontz, Gabrielle E.   DPI" userId="0e87dca7-9c85-4686-81de-6667c5387956" providerId="ADAL" clId="{3919AADD-914C-458E-B06D-0D098E20D4F8}" dt="2024-02-23T17:43:32.977" v="188" actId="20577"/>
          <ac:spMkLst>
            <pc:docMk/>
            <pc:sldMk cId="1343388938" sldId="485"/>
            <ac:spMk id="4" creationId="{CC0CC254-7B6A-A357-B2B5-3AF5E69E4403}"/>
          </ac:spMkLst>
        </pc:spChg>
      </pc:sldChg>
      <pc:sldChg chg="modSp mod">
        <pc:chgData name="Koontz, Gabrielle E.   DPI" userId="0e87dca7-9c85-4686-81de-6667c5387956" providerId="ADAL" clId="{3919AADD-914C-458E-B06D-0D098E20D4F8}" dt="2024-02-23T17:43:03.861" v="181" actId="20577"/>
        <pc:sldMkLst>
          <pc:docMk/>
          <pc:sldMk cId="3572241801" sldId="486"/>
        </pc:sldMkLst>
        <pc:spChg chg="mod">
          <ac:chgData name="Koontz, Gabrielle E.   DPI" userId="0e87dca7-9c85-4686-81de-6667c5387956" providerId="ADAL" clId="{3919AADD-914C-458E-B06D-0D098E20D4F8}" dt="2024-02-23T17:43:03.861" v="181" actId="20577"/>
          <ac:spMkLst>
            <pc:docMk/>
            <pc:sldMk cId="3572241801" sldId="486"/>
            <ac:spMk id="3" creationId="{C710A000-DBCD-4938-FC67-732E57666BC5}"/>
          </ac:spMkLst>
        </pc:spChg>
      </pc:sldChg>
      <pc:sldChg chg="modSp mod">
        <pc:chgData name="Koontz, Gabrielle E.   DPI" userId="0e87dca7-9c85-4686-81de-6667c5387956" providerId="ADAL" clId="{3919AADD-914C-458E-B06D-0D098E20D4F8}" dt="2024-02-23T17:42:05.305" v="170" actId="20577"/>
        <pc:sldMkLst>
          <pc:docMk/>
          <pc:sldMk cId="70223145" sldId="488"/>
        </pc:sldMkLst>
        <pc:spChg chg="mod">
          <ac:chgData name="Koontz, Gabrielle E.   DPI" userId="0e87dca7-9c85-4686-81de-6667c5387956" providerId="ADAL" clId="{3919AADD-914C-458E-B06D-0D098E20D4F8}" dt="2024-02-23T17:42:05.305" v="170" actId="20577"/>
          <ac:spMkLst>
            <pc:docMk/>
            <pc:sldMk cId="70223145" sldId="488"/>
            <ac:spMk id="5" creationId="{0CFA7359-326E-10F2-5DB0-6346B0219883}"/>
          </ac:spMkLst>
        </pc:spChg>
      </pc:sldChg>
      <pc:sldChg chg="modSp mod">
        <pc:chgData name="Koontz, Gabrielle E.   DPI" userId="0e87dca7-9c85-4686-81de-6667c5387956" providerId="ADAL" clId="{3919AADD-914C-458E-B06D-0D098E20D4F8}" dt="2024-02-23T17:35:36.057" v="128" actId="20577"/>
        <pc:sldMkLst>
          <pc:docMk/>
          <pc:sldMk cId="2355787397" sldId="489"/>
        </pc:sldMkLst>
        <pc:spChg chg="mod">
          <ac:chgData name="Koontz, Gabrielle E.   DPI" userId="0e87dca7-9c85-4686-81de-6667c5387956" providerId="ADAL" clId="{3919AADD-914C-458E-B06D-0D098E20D4F8}" dt="2024-02-23T17:35:36.057" v="128" actId="20577"/>
          <ac:spMkLst>
            <pc:docMk/>
            <pc:sldMk cId="2355787397" sldId="489"/>
            <ac:spMk id="9" creationId="{C072BE33-C111-45B7-871E-C7D00D54537C}"/>
          </ac:spMkLst>
        </pc:spChg>
      </pc:sldChg>
      <pc:sldChg chg="modSp mod">
        <pc:chgData name="Koontz, Gabrielle E.   DPI" userId="0e87dca7-9c85-4686-81de-6667c5387956" providerId="ADAL" clId="{3919AADD-914C-458E-B06D-0D098E20D4F8}" dt="2024-02-23T17:38:58.528" v="135" actId="20577"/>
        <pc:sldMkLst>
          <pc:docMk/>
          <pc:sldMk cId="139209098" sldId="497"/>
        </pc:sldMkLst>
        <pc:spChg chg="mod">
          <ac:chgData name="Koontz, Gabrielle E.   DPI" userId="0e87dca7-9c85-4686-81de-6667c5387956" providerId="ADAL" clId="{3919AADD-914C-458E-B06D-0D098E20D4F8}" dt="2024-02-23T17:38:58.528" v="135" actId="20577"/>
          <ac:spMkLst>
            <pc:docMk/>
            <pc:sldMk cId="139209098" sldId="497"/>
            <ac:spMk id="3" creationId="{1739A09D-2E03-4F77-99FD-06A673A270E6}"/>
          </ac:spMkLst>
        </pc:spChg>
      </pc:sldChg>
      <pc:sldChg chg="modSp mod">
        <pc:chgData name="Koontz, Gabrielle E.   DPI" userId="0e87dca7-9c85-4686-81de-6667c5387956" providerId="ADAL" clId="{3919AADD-914C-458E-B06D-0D098E20D4F8}" dt="2024-02-23T17:20:48.914" v="61" actId="20577"/>
        <pc:sldMkLst>
          <pc:docMk/>
          <pc:sldMk cId="453001617" sldId="498"/>
        </pc:sldMkLst>
        <pc:spChg chg="mod">
          <ac:chgData name="Koontz, Gabrielle E.   DPI" userId="0e87dca7-9c85-4686-81de-6667c5387956" providerId="ADAL" clId="{3919AADD-914C-458E-B06D-0D098E20D4F8}" dt="2024-02-23T17:20:48.914" v="61" actId="20577"/>
          <ac:spMkLst>
            <pc:docMk/>
            <pc:sldMk cId="453001617" sldId="498"/>
            <ac:spMk id="3" creationId="{8B9881E3-6BB4-FA14-EB5A-0A42AF46F4CD}"/>
          </ac:spMkLst>
        </pc:spChg>
      </pc:sldChg>
      <pc:sldChg chg="modSp mod">
        <pc:chgData name="Koontz, Gabrielle E.   DPI" userId="0e87dca7-9c85-4686-81de-6667c5387956" providerId="ADAL" clId="{3919AADD-914C-458E-B06D-0D098E20D4F8}" dt="2024-02-23T17:17:31.996" v="55" actId="20577"/>
        <pc:sldMkLst>
          <pc:docMk/>
          <pc:sldMk cId="3701664907" sldId="499"/>
        </pc:sldMkLst>
        <pc:spChg chg="mod">
          <ac:chgData name="Koontz, Gabrielle E.   DPI" userId="0e87dca7-9c85-4686-81de-6667c5387956" providerId="ADAL" clId="{3919AADD-914C-458E-B06D-0D098E20D4F8}" dt="2024-02-23T17:17:31.996" v="55" actId="20577"/>
          <ac:spMkLst>
            <pc:docMk/>
            <pc:sldMk cId="3701664907" sldId="499"/>
            <ac:spMk id="3" creationId="{5FE1408E-A9FE-CCB8-B628-6F41AA105A1F}"/>
          </ac:spMkLst>
        </pc:spChg>
      </pc:sldChg>
      <pc:sldChg chg="modSp mod">
        <pc:chgData name="Koontz, Gabrielle E.   DPI" userId="0e87dca7-9c85-4686-81de-6667c5387956" providerId="ADAL" clId="{3919AADD-914C-458E-B06D-0D098E20D4F8}" dt="2024-02-23T17:13:58.372" v="32" actId="20577"/>
        <pc:sldMkLst>
          <pc:docMk/>
          <pc:sldMk cId="593792743" sldId="500"/>
        </pc:sldMkLst>
        <pc:spChg chg="mod">
          <ac:chgData name="Koontz, Gabrielle E.   DPI" userId="0e87dca7-9c85-4686-81de-6667c5387956" providerId="ADAL" clId="{3919AADD-914C-458E-B06D-0D098E20D4F8}" dt="2024-02-23T17:13:58.372" v="32" actId="20577"/>
          <ac:spMkLst>
            <pc:docMk/>
            <pc:sldMk cId="593792743" sldId="500"/>
            <ac:spMk id="10" creationId="{72A6A631-0C47-B809-6EBA-2B54E1C1E306}"/>
          </ac:spMkLst>
        </pc:spChg>
      </pc:sldChg>
      <pc:sldChg chg="modSp mod">
        <pc:chgData name="Koontz, Gabrielle E.   DPI" userId="0e87dca7-9c85-4686-81de-6667c5387956" providerId="ADAL" clId="{3919AADD-914C-458E-B06D-0D098E20D4F8}" dt="2024-02-23T17:39:37.596" v="139" actId="20577"/>
        <pc:sldMkLst>
          <pc:docMk/>
          <pc:sldMk cId="3020036301" sldId="503"/>
        </pc:sldMkLst>
        <pc:spChg chg="mod">
          <ac:chgData name="Koontz, Gabrielle E.   DPI" userId="0e87dca7-9c85-4686-81de-6667c5387956" providerId="ADAL" clId="{3919AADD-914C-458E-B06D-0D098E20D4F8}" dt="2024-02-23T17:39:37.596" v="139" actId="20577"/>
          <ac:spMkLst>
            <pc:docMk/>
            <pc:sldMk cId="3020036301" sldId="503"/>
            <ac:spMk id="3" creationId="{15C83BF8-4A81-427E-439C-328D4C5A7A93}"/>
          </ac:spMkLst>
        </pc:spChg>
      </pc:sldChg>
      <pc:sldChg chg="modSp mod">
        <pc:chgData name="Koontz, Gabrielle E.   DPI" userId="0e87dca7-9c85-4686-81de-6667c5387956" providerId="ADAL" clId="{3919AADD-914C-458E-B06D-0D098E20D4F8}" dt="2024-02-23T17:40:56.476" v="149" actId="20577"/>
        <pc:sldMkLst>
          <pc:docMk/>
          <pc:sldMk cId="3931723558" sldId="504"/>
        </pc:sldMkLst>
        <pc:spChg chg="mod">
          <ac:chgData name="Koontz, Gabrielle E.   DPI" userId="0e87dca7-9c85-4686-81de-6667c5387956" providerId="ADAL" clId="{3919AADD-914C-458E-B06D-0D098E20D4F8}" dt="2024-02-23T17:40:56.476" v="149" actId="20577"/>
          <ac:spMkLst>
            <pc:docMk/>
            <pc:sldMk cId="3931723558" sldId="504"/>
            <ac:spMk id="3" creationId="{8EB1447E-2A02-FCE5-17DF-65C5CE00BD84}"/>
          </ac:spMkLst>
        </pc:spChg>
      </pc:sldChg>
      <pc:sldChg chg="modSp mod">
        <pc:chgData name="Koontz, Gabrielle E.   DPI" userId="0e87dca7-9c85-4686-81de-6667c5387956" providerId="ADAL" clId="{3919AADD-914C-458E-B06D-0D098E20D4F8}" dt="2024-02-23T17:41:40.848" v="167" actId="20577"/>
        <pc:sldMkLst>
          <pc:docMk/>
          <pc:sldMk cId="568253978" sldId="505"/>
        </pc:sldMkLst>
        <pc:spChg chg="mod">
          <ac:chgData name="Koontz, Gabrielle E.   DPI" userId="0e87dca7-9c85-4686-81de-6667c5387956" providerId="ADAL" clId="{3919AADD-914C-458E-B06D-0D098E20D4F8}" dt="2024-02-23T17:41:40.848" v="167" actId="20577"/>
          <ac:spMkLst>
            <pc:docMk/>
            <pc:sldMk cId="568253978" sldId="505"/>
            <ac:spMk id="3" creationId="{0A242A38-934E-9145-4688-5075B45D2653}"/>
          </ac:spMkLst>
        </pc:spChg>
      </pc:sldChg>
    </pc:docChg>
  </pc:docChgLst>
  <pc:docChgLst>
    <pc:chgData name="Maciolek, Amy M. DPI" userId="S::amy.maciolek@dpi.wi.gov::7e57e7c9-bfe4-48f3-9d23-e439f128e505" providerId="AD" clId="Web-{5567BE95-EA72-75F3-FB5B-BA1AE09C5EE2}"/>
    <pc:docChg chg="modSld">
      <pc:chgData name="Maciolek, Amy M. DPI" userId="S::amy.maciolek@dpi.wi.gov::7e57e7c9-bfe4-48f3-9d23-e439f128e505" providerId="AD" clId="Web-{5567BE95-EA72-75F3-FB5B-BA1AE09C5EE2}" dt="2024-02-29T14:01:32.356" v="364" actId="20577"/>
      <pc:docMkLst>
        <pc:docMk/>
      </pc:docMkLst>
      <pc:sldChg chg="addSp delSp modSp mod modClrScheme chgLayout">
        <pc:chgData name="Maciolek, Amy M. DPI" userId="S::amy.maciolek@dpi.wi.gov::7e57e7c9-bfe4-48f3-9d23-e439f128e505" providerId="AD" clId="Web-{5567BE95-EA72-75F3-FB5B-BA1AE09C5EE2}" dt="2024-02-29T13:54:10.343" v="312" actId="1076"/>
        <pc:sldMkLst>
          <pc:docMk/>
          <pc:sldMk cId="3261005942" sldId="270"/>
        </pc:sldMkLst>
        <pc:spChg chg="mod ord">
          <ac:chgData name="Maciolek, Amy M. DPI" userId="S::amy.maciolek@dpi.wi.gov::7e57e7c9-bfe4-48f3-9d23-e439f128e505" providerId="AD" clId="Web-{5567BE95-EA72-75F3-FB5B-BA1AE09C5EE2}" dt="2024-02-29T13:50:36.025" v="284"/>
          <ac:spMkLst>
            <pc:docMk/>
            <pc:sldMk cId="3261005942" sldId="270"/>
            <ac:spMk id="2" creationId="{A14501DC-DB51-F3C2-2F92-F863EC938798}"/>
          </ac:spMkLst>
        </pc:spChg>
        <pc:spChg chg="add del mod ord">
          <ac:chgData name="Maciolek, Amy M. DPI" userId="S::amy.maciolek@dpi.wi.gov::7e57e7c9-bfe4-48f3-9d23-e439f128e505" providerId="AD" clId="Web-{5567BE95-EA72-75F3-FB5B-BA1AE09C5EE2}" dt="2024-02-29T13:50:36.025" v="284"/>
          <ac:spMkLst>
            <pc:docMk/>
            <pc:sldMk cId="3261005942" sldId="270"/>
            <ac:spMk id="3" creationId="{DB96C095-0E7A-640E-957A-7CCB47804D83}"/>
          </ac:spMkLst>
        </pc:spChg>
        <pc:spChg chg="add del mod ord">
          <ac:chgData name="Maciolek, Amy M. DPI" userId="S::amy.maciolek@dpi.wi.gov::7e57e7c9-bfe4-48f3-9d23-e439f128e505" providerId="AD" clId="Web-{5567BE95-EA72-75F3-FB5B-BA1AE09C5EE2}" dt="2024-02-29T13:50:36.025" v="284"/>
          <ac:spMkLst>
            <pc:docMk/>
            <pc:sldMk cId="3261005942" sldId="270"/>
            <ac:spMk id="4" creationId="{94B89404-17BC-7B0D-7DB4-5D85335F2E4D}"/>
          </ac:spMkLst>
        </pc:spChg>
        <pc:spChg chg="del">
          <ac:chgData name="Maciolek, Amy M. DPI" userId="S::amy.maciolek@dpi.wi.gov::7e57e7c9-bfe4-48f3-9d23-e439f128e505" providerId="AD" clId="Web-{5567BE95-EA72-75F3-FB5B-BA1AE09C5EE2}" dt="2024-02-29T13:50:20.337" v="282"/>
          <ac:spMkLst>
            <pc:docMk/>
            <pc:sldMk cId="3261005942" sldId="270"/>
            <ac:spMk id="5" creationId="{B107D004-E4E7-B78F-0D36-F1B57BA27884}"/>
          </ac:spMkLst>
        </pc:spChg>
        <pc:spChg chg="add del mod ord">
          <ac:chgData name="Maciolek, Amy M. DPI" userId="S::amy.maciolek@dpi.wi.gov::7e57e7c9-bfe4-48f3-9d23-e439f128e505" providerId="AD" clId="Web-{5567BE95-EA72-75F3-FB5B-BA1AE09C5EE2}" dt="2024-02-29T13:50:36.025" v="284"/>
          <ac:spMkLst>
            <pc:docMk/>
            <pc:sldMk cId="3261005942" sldId="270"/>
            <ac:spMk id="6" creationId="{253EB208-BC64-8073-131D-A4FF6CD6373A}"/>
          </ac:spMkLst>
        </pc:spChg>
        <pc:spChg chg="add">
          <ac:chgData name="Maciolek, Amy M. DPI" userId="S::amy.maciolek@dpi.wi.gov::7e57e7c9-bfe4-48f3-9d23-e439f128e505" providerId="AD" clId="Web-{5567BE95-EA72-75F3-FB5B-BA1AE09C5EE2}" dt="2024-02-29T13:50:43.041" v="285"/>
          <ac:spMkLst>
            <pc:docMk/>
            <pc:sldMk cId="3261005942" sldId="270"/>
            <ac:spMk id="7" creationId="{B107D004-E4E7-B78F-0D36-F1B57BA27884}"/>
          </ac:spMkLst>
        </pc:spChg>
        <pc:spChg chg="add del mod">
          <ac:chgData name="Maciolek, Amy M. DPI" userId="S::amy.maciolek@dpi.wi.gov::7e57e7c9-bfe4-48f3-9d23-e439f128e505" providerId="AD" clId="Web-{5567BE95-EA72-75F3-FB5B-BA1AE09C5EE2}" dt="2024-02-29T13:51:08.026" v="294"/>
          <ac:spMkLst>
            <pc:docMk/>
            <pc:sldMk cId="3261005942" sldId="270"/>
            <ac:spMk id="8" creationId="{B107D004-E4E7-B78F-0D36-F1B57BA27884}"/>
          </ac:spMkLst>
        </pc:spChg>
        <pc:spChg chg="del">
          <ac:chgData name="Maciolek, Amy M. DPI" userId="S::amy.maciolek@dpi.wi.gov::7e57e7c9-bfe4-48f3-9d23-e439f128e505" providerId="AD" clId="Web-{5567BE95-EA72-75F3-FB5B-BA1AE09C5EE2}" dt="2024-02-29T13:49:51.023" v="273"/>
          <ac:spMkLst>
            <pc:docMk/>
            <pc:sldMk cId="3261005942" sldId="270"/>
            <ac:spMk id="15" creationId="{B8AF51A9-BBEF-4705-AF21-7147CD2D6EC7}"/>
          </ac:spMkLst>
        </pc:spChg>
        <pc:spChg chg="del">
          <ac:chgData name="Maciolek, Amy M. DPI" userId="S::amy.maciolek@dpi.wi.gov::7e57e7c9-bfe4-48f3-9d23-e439f128e505" providerId="AD" clId="Web-{5567BE95-EA72-75F3-FB5B-BA1AE09C5EE2}" dt="2024-02-29T13:50:16.993" v="280"/>
          <ac:spMkLst>
            <pc:docMk/>
            <pc:sldMk cId="3261005942" sldId="270"/>
            <ac:spMk id="24" creationId="{8059BD27-AC38-712F-AE3E-005B977ADAF9}"/>
          </ac:spMkLst>
        </pc:spChg>
        <pc:spChg chg="del">
          <ac:chgData name="Maciolek, Amy M. DPI" userId="S::amy.maciolek@dpi.wi.gov::7e57e7c9-bfe4-48f3-9d23-e439f128e505" providerId="AD" clId="Web-{5567BE95-EA72-75F3-FB5B-BA1AE09C5EE2}" dt="2024-02-29T13:50:16.993" v="279"/>
          <ac:spMkLst>
            <pc:docMk/>
            <pc:sldMk cId="3261005942" sldId="270"/>
            <ac:spMk id="25" creationId="{28390973-6C44-F196-9248-A98BABC6CA61}"/>
          </ac:spMkLst>
        </pc:spChg>
        <pc:spChg chg="del">
          <ac:chgData name="Maciolek, Amy M. DPI" userId="S::amy.maciolek@dpi.wi.gov::7e57e7c9-bfe4-48f3-9d23-e439f128e505" providerId="AD" clId="Web-{5567BE95-EA72-75F3-FB5B-BA1AE09C5EE2}" dt="2024-02-29T13:50:16.993" v="278"/>
          <ac:spMkLst>
            <pc:docMk/>
            <pc:sldMk cId="3261005942" sldId="270"/>
            <ac:spMk id="26" creationId="{BD6BC69C-9474-B2E4-C517-330439EB593D}"/>
          </ac:spMkLst>
        </pc:spChg>
        <pc:spChg chg="del">
          <ac:chgData name="Maciolek, Amy M. DPI" userId="S::amy.maciolek@dpi.wi.gov::7e57e7c9-bfe4-48f3-9d23-e439f128e505" providerId="AD" clId="Web-{5567BE95-EA72-75F3-FB5B-BA1AE09C5EE2}" dt="2024-02-29T13:50:16.993" v="277"/>
          <ac:spMkLst>
            <pc:docMk/>
            <pc:sldMk cId="3261005942" sldId="270"/>
            <ac:spMk id="27" creationId="{065F981B-17B2-A4C8-2643-68576E6CBD45}"/>
          </ac:spMkLst>
        </pc:spChg>
        <pc:spChg chg="del">
          <ac:chgData name="Maciolek, Amy M. DPI" userId="S::amy.maciolek@dpi.wi.gov::7e57e7c9-bfe4-48f3-9d23-e439f128e505" providerId="AD" clId="Web-{5567BE95-EA72-75F3-FB5B-BA1AE09C5EE2}" dt="2024-02-29T13:50:11.165" v="276"/>
          <ac:spMkLst>
            <pc:docMk/>
            <pc:sldMk cId="3261005942" sldId="270"/>
            <ac:spMk id="29" creationId="{1129AB37-A815-E11B-C537-2912010925A6}"/>
          </ac:spMkLst>
        </pc:spChg>
        <pc:spChg chg="del">
          <ac:chgData name="Maciolek, Amy M. DPI" userId="S::amy.maciolek@dpi.wi.gov::7e57e7c9-bfe4-48f3-9d23-e439f128e505" providerId="AD" clId="Web-{5567BE95-EA72-75F3-FB5B-BA1AE09C5EE2}" dt="2024-02-29T13:53:20.170" v="299"/>
          <ac:spMkLst>
            <pc:docMk/>
            <pc:sldMk cId="3261005942" sldId="270"/>
            <ac:spMk id="31" creationId="{66728930-90F4-70BB-E7D4-4EA7E6917966}"/>
          </ac:spMkLst>
        </pc:spChg>
        <pc:spChg chg="mod">
          <ac:chgData name="Maciolek, Amy M. DPI" userId="S::amy.maciolek@dpi.wi.gov::7e57e7c9-bfe4-48f3-9d23-e439f128e505" providerId="AD" clId="Web-{5567BE95-EA72-75F3-FB5B-BA1AE09C5EE2}" dt="2024-02-29T13:54:10.343" v="312" actId="1076"/>
          <ac:spMkLst>
            <pc:docMk/>
            <pc:sldMk cId="3261005942" sldId="270"/>
            <ac:spMk id="34" creationId="{FD617CA2-22E9-9CC0-BE49-82227FF32EFE}"/>
          </ac:spMkLst>
        </pc:spChg>
        <pc:graphicFrameChg chg="add del">
          <ac:chgData name="Maciolek, Amy M. DPI" userId="S::amy.maciolek@dpi.wi.gov::7e57e7c9-bfe4-48f3-9d23-e439f128e505" providerId="AD" clId="Web-{5567BE95-EA72-75F3-FB5B-BA1AE09C5EE2}" dt="2024-02-29T13:50:16.993" v="281"/>
          <ac:graphicFrameMkLst>
            <pc:docMk/>
            <pc:sldMk cId="3261005942" sldId="270"/>
            <ac:graphicFrameMk id="10" creationId="{FBEFE669-1C4F-4FD4-8F3F-C4AC56770E9D}"/>
          </ac:graphicFrameMkLst>
        </pc:graphicFrameChg>
        <pc:picChg chg="add del mod">
          <ac:chgData name="Maciolek, Amy M. DPI" userId="S::amy.maciolek@dpi.wi.gov::7e57e7c9-bfe4-48f3-9d23-e439f128e505" providerId="AD" clId="Web-{5567BE95-EA72-75F3-FB5B-BA1AE09C5EE2}" dt="2024-02-29T13:53:14.810" v="298"/>
          <ac:picMkLst>
            <pc:docMk/>
            <pc:sldMk cId="3261005942" sldId="270"/>
            <ac:picMk id="9" creationId="{F53DAF46-2478-D6C9-D3FB-3EAF750FC7E1}"/>
          </ac:picMkLst>
        </pc:picChg>
        <pc:picChg chg="add del mod">
          <ac:chgData name="Maciolek, Amy M. DPI" userId="S::amy.maciolek@dpi.wi.gov::7e57e7c9-bfe4-48f3-9d23-e439f128e505" providerId="AD" clId="Web-{5567BE95-EA72-75F3-FB5B-BA1AE09C5EE2}" dt="2024-02-29T13:53:39.452" v="303"/>
          <ac:picMkLst>
            <pc:docMk/>
            <pc:sldMk cId="3261005942" sldId="270"/>
            <ac:picMk id="11" creationId="{C5E5F6C5-3485-A1E3-5AA9-FA0114980E7D}"/>
          </ac:picMkLst>
        </pc:picChg>
        <pc:picChg chg="add mod">
          <ac:chgData name="Maciolek, Amy M. DPI" userId="S::amy.maciolek@dpi.wi.gov::7e57e7c9-bfe4-48f3-9d23-e439f128e505" providerId="AD" clId="Web-{5567BE95-EA72-75F3-FB5B-BA1AE09C5EE2}" dt="2024-02-29T13:54:03.124" v="309" actId="1076"/>
          <ac:picMkLst>
            <pc:docMk/>
            <pc:sldMk cId="3261005942" sldId="270"/>
            <ac:picMk id="12" creationId="{BE26503E-5EAA-AAAE-16D3-E3D0E27964F6}"/>
          </ac:picMkLst>
        </pc:picChg>
        <pc:picChg chg="mod">
          <ac:chgData name="Maciolek, Amy M. DPI" userId="S::amy.maciolek@dpi.wi.gov::7e57e7c9-bfe4-48f3-9d23-e439f128e505" providerId="AD" clId="Web-{5567BE95-EA72-75F3-FB5B-BA1AE09C5EE2}" dt="2024-02-29T13:54:07.249" v="311" actId="1076"/>
          <ac:picMkLst>
            <pc:docMk/>
            <pc:sldMk cId="3261005942" sldId="270"/>
            <ac:picMk id="21" creationId="{9F8C4846-3CD7-51FB-77DC-0E81B0867803}"/>
          </ac:picMkLst>
        </pc:picChg>
      </pc:sldChg>
      <pc:sldChg chg="modSp">
        <pc:chgData name="Maciolek, Amy M. DPI" userId="S::amy.maciolek@dpi.wi.gov::7e57e7c9-bfe4-48f3-9d23-e439f128e505" providerId="AD" clId="Web-{5567BE95-EA72-75F3-FB5B-BA1AE09C5EE2}" dt="2024-02-29T13:34:40.279" v="2" actId="20577"/>
        <pc:sldMkLst>
          <pc:docMk/>
          <pc:sldMk cId="1680691137" sldId="447"/>
        </pc:sldMkLst>
        <pc:spChg chg="mod">
          <ac:chgData name="Maciolek, Amy M. DPI" userId="S::amy.maciolek@dpi.wi.gov::7e57e7c9-bfe4-48f3-9d23-e439f128e505" providerId="AD" clId="Web-{5567BE95-EA72-75F3-FB5B-BA1AE09C5EE2}" dt="2024-02-29T13:34:40.279" v="2" actId="20577"/>
          <ac:spMkLst>
            <pc:docMk/>
            <pc:sldMk cId="1680691137" sldId="447"/>
            <ac:spMk id="3" creationId="{00000000-0000-0000-0000-000000000000}"/>
          </ac:spMkLst>
        </pc:spChg>
      </pc:sldChg>
      <pc:sldChg chg="modSp modNotes">
        <pc:chgData name="Maciolek, Amy M. DPI" userId="S::amy.maciolek@dpi.wi.gov::7e57e7c9-bfe4-48f3-9d23-e439f128e505" providerId="AD" clId="Web-{5567BE95-EA72-75F3-FB5B-BA1AE09C5EE2}" dt="2024-02-29T13:41:29.791" v="272" actId="1076"/>
        <pc:sldMkLst>
          <pc:docMk/>
          <pc:sldMk cId="101240386" sldId="455"/>
        </pc:sldMkLst>
        <pc:spChg chg="mod">
          <ac:chgData name="Maciolek, Amy M. DPI" userId="S::amy.maciolek@dpi.wi.gov::7e57e7c9-bfe4-48f3-9d23-e439f128e505" providerId="AD" clId="Web-{5567BE95-EA72-75F3-FB5B-BA1AE09C5EE2}" dt="2024-02-29T13:41:29.791" v="272" actId="1076"/>
          <ac:spMkLst>
            <pc:docMk/>
            <pc:sldMk cId="101240386" sldId="455"/>
            <ac:spMk id="10" creationId="{7F874AED-C6A5-A12D-9E8C-B48B6040A1B8}"/>
          </ac:spMkLst>
        </pc:spChg>
      </pc:sldChg>
      <pc:sldChg chg="addSp delSp modSp">
        <pc:chgData name="Maciolek, Amy M. DPI" userId="S::amy.maciolek@dpi.wi.gov::7e57e7c9-bfe4-48f3-9d23-e439f128e505" providerId="AD" clId="Web-{5567BE95-EA72-75F3-FB5B-BA1AE09C5EE2}" dt="2024-02-29T14:01:32.356" v="364" actId="20577"/>
        <pc:sldMkLst>
          <pc:docMk/>
          <pc:sldMk cId="523430829" sldId="550"/>
        </pc:sldMkLst>
        <pc:spChg chg="mod">
          <ac:chgData name="Maciolek, Amy M. DPI" userId="S::amy.maciolek@dpi.wi.gov::7e57e7c9-bfe4-48f3-9d23-e439f128e505" providerId="AD" clId="Web-{5567BE95-EA72-75F3-FB5B-BA1AE09C5EE2}" dt="2024-02-29T13:55:17.314" v="322" actId="20577"/>
          <ac:spMkLst>
            <pc:docMk/>
            <pc:sldMk cId="523430829" sldId="550"/>
            <ac:spMk id="2" creationId="{345BCA99-C5E8-8237-9CD8-388CC04AAEDB}"/>
          </ac:spMkLst>
        </pc:spChg>
        <pc:spChg chg="mod">
          <ac:chgData name="Maciolek, Amy M. DPI" userId="S::amy.maciolek@dpi.wi.gov::7e57e7c9-bfe4-48f3-9d23-e439f128e505" providerId="AD" clId="Web-{5567BE95-EA72-75F3-FB5B-BA1AE09C5EE2}" dt="2024-02-29T14:01:32.356" v="364" actId="20577"/>
          <ac:spMkLst>
            <pc:docMk/>
            <pc:sldMk cId="523430829" sldId="550"/>
            <ac:spMk id="3" creationId="{8B9881E3-6BB4-FA14-EB5A-0A42AF46F4CD}"/>
          </ac:spMkLst>
        </pc:spChg>
        <pc:picChg chg="add del mod">
          <ac:chgData name="Maciolek, Amy M. DPI" userId="S::amy.maciolek@dpi.wi.gov::7e57e7c9-bfe4-48f3-9d23-e439f128e505" providerId="AD" clId="Web-{5567BE95-EA72-75F3-FB5B-BA1AE09C5EE2}" dt="2024-02-29T13:58:16.381" v="329"/>
          <ac:picMkLst>
            <pc:docMk/>
            <pc:sldMk cId="523430829" sldId="550"/>
            <ac:picMk id="4" creationId="{BA109437-5FC6-0FF0-65BC-902340656301}"/>
          </ac:picMkLst>
        </pc:picChg>
        <pc:picChg chg="add mod">
          <ac:chgData name="Maciolek, Amy M. DPI" userId="S::amy.maciolek@dpi.wi.gov::7e57e7c9-bfe4-48f3-9d23-e439f128e505" providerId="AD" clId="Web-{5567BE95-EA72-75F3-FB5B-BA1AE09C5EE2}" dt="2024-02-29T13:58:58.914" v="336" actId="14100"/>
          <ac:picMkLst>
            <pc:docMk/>
            <pc:sldMk cId="523430829" sldId="550"/>
            <ac:picMk id="5" creationId="{63B0B7CA-1CDD-BE7A-7B6E-2DBE6F590A47}"/>
          </ac:picMkLst>
        </pc:picChg>
      </pc:sldChg>
    </pc:docChg>
  </pc:docChgLst>
  <pc:docChgLst>
    <pc:chgData name="Boe, Carrie A.   DPI" userId="S::carrie.boe@dpi.wi.gov::ad307906-849c-4257-9cee-5c2119764e9b" providerId="AD" clId="Web-{C09987E5-653A-5578-DCFA-53E162275FC8}"/>
    <pc:docChg chg="modSld">
      <pc:chgData name="Boe, Carrie A.   DPI" userId="S::carrie.boe@dpi.wi.gov::ad307906-849c-4257-9cee-5c2119764e9b" providerId="AD" clId="Web-{C09987E5-653A-5578-DCFA-53E162275FC8}" dt="2024-02-02T18:32:48.891" v="11" actId="20577"/>
      <pc:docMkLst>
        <pc:docMk/>
      </pc:docMkLst>
      <pc:sldChg chg="modSp">
        <pc:chgData name="Boe, Carrie A.   DPI" userId="S::carrie.boe@dpi.wi.gov::ad307906-849c-4257-9cee-5c2119764e9b" providerId="AD" clId="Web-{C09987E5-653A-5578-DCFA-53E162275FC8}" dt="2024-02-02T18:32:48.891" v="11" actId="20577"/>
        <pc:sldMkLst>
          <pc:docMk/>
          <pc:sldMk cId="4120865828" sldId="477"/>
        </pc:sldMkLst>
        <pc:spChg chg="mod">
          <ac:chgData name="Boe, Carrie A.   DPI" userId="S::carrie.boe@dpi.wi.gov::ad307906-849c-4257-9cee-5c2119764e9b" providerId="AD" clId="Web-{C09987E5-653A-5578-DCFA-53E162275FC8}" dt="2024-02-02T18:32:48.891" v="11" actId="20577"/>
          <ac:spMkLst>
            <pc:docMk/>
            <pc:sldMk cId="4120865828" sldId="477"/>
            <ac:spMk id="2" creationId="{00000000-0000-0000-0000-000000000000}"/>
          </ac:spMkLst>
        </pc:spChg>
      </pc:sldChg>
    </pc:docChg>
  </pc:docChgLst>
  <pc:docChgLst>
    <pc:chgData name="Minch, Samuel DPI" userId="S::samuel.minch@dpi.wi.gov::a8284471-f72b-4de9-8184-d932c3768644" providerId="AD" clId="Web-{CB06DF79-897C-D0C3-E017-BDD87836BE70}"/>
    <pc:docChg chg="modSld">
      <pc:chgData name="Minch, Samuel DPI" userId="S::samuel.minch@dpi.wi.gov::a8284471-f72b-4de9-8184-d932c3768644" providerId="AD" clId="Web-{CB06DF79-897C-D0C3-E017-BDD87836BE70}" dt="2024-02-28T19:51:23.404" v="124"/>
      <pc:docMkLst>
        <pc:docMk/>
      </pc:docMkLst>
      <pc:sldChg chg="mod modShow">
        <pc:chgData name="Minch, Samuel DPI" userId="S::samuel.minch@dpi.wi.gov::a8284471-f72b-4de9-8184-d932c3768644" providerId="AD" clId="Web-{CB06DF79-897C-D0C3-E017-BDD87836BE70}" dt="2024-02-28T19:05:06.070" v="5"/>
        <pc:sldMkLst>
          <pc:docMk/>
          <pc:sldMk cId="946344971" sldId="383"/>
        </pc:sldMkLst>
      </pc:sldChg>
      <pc:sldChg chg="modSp">
        <pc:chgData name="Minch, Samuel DPI" userId="S::samuel.minch@dpi.wi.gov::a8284471-f72b-4de9-8184-d932c3768644" providerId="AD" clId="Web-{CB06DF79-897C-D0C3-E017-BDD87836BE70}" dt="2024-02-28T19:31:34.921" v="111" actId="20577"/>
        <pc:sldMkLst>
          <pc:docMk/>
          <pc:sldMk cId="2399257365" sldId="446"/>
        </pc:sldMkLst>
        <pc:spChg chg="mod">
          <ac:chgData name="Minch, Samuel DPI" userId="S::samuel.minch@dpi.wi.gov::a8284471-f72b-4de9-8184-d932c3768644" providerId="AD" clId="Web-{CB06DF79-897C-D0C3-E017-BDD87836BE70}" dt="2024-02-28T19:31:34.921" v="111" actId="20577"/>
          <ac:spMkLst>
            <pc:docMk/>
            <pc:sldMk cId="2399257365" sldId="446"/>
            <ac:spMk id="7" creationId="{3216E60C-D8F9-5AC4-672A-D551051AE210}"/>
          </ac:spMkLst>
        </pc:spChg>
      </pc:sldChg>
      <pc:sldChg chg="addSp delSp modSp">
        <pc:chgData name="Minch, Samuel DPI" userId="S::samuel.minch@dpi.wi.gov::a8284471-f72b-4de9-8184-d932c3768644" providerId="AD" clId="Web-{CB06DF79-897C-D0C3-E017-BDD87836BE70}" dt="2024-02-28T19:51:23.404" v="124"/>
        <pc:sldMkLst>
          <pc:docMk/>
          <pc:sldMk cId="1813556886" sldId="448"/>
        </pc:sldMkLst>
        <pc:spChg chg="del">
          <ac:chgData name="Minch, Samuel DPI" userId="S::samuel.minch@dpi.wi.gov::a8284471-f72b-4de9-8184-d932c3768644" providerId="AD" clId="Web-{CB06DF79-897C-D0C3-E017-BDD87836BE70}" dt="2024-02-28T19:51:23.404" v="124"/>
          <ac:spMkLst>
            <pc:docMk/>
            <pc:sldMk cId="1813556886" sldId="448"/>
            <ac:spMk id="7" creationId="{3216E60C-D8F9-5AC4-672A-D551051AE210}"/>
          </ac:spMkLst>
        </pc:spChg>
        <pc:graphicFrameChg chg="add">
          <ac:chgData name="Minch, Samuel DPI" userId="S::samuel.minch@dpi.wi.gov::a8284471-f72b-4de9-8184-d932c3768644" providerId="AD" clId="Web-{CB06DF79-897C-D0C3-E017-BDD87836BE70}" dt="2024-02-28T19:51:23.404" v="124"/>
          <ac:graphicFrameMkLst>
            <pc:docMk/>
            <pc:sldMk cId="1813556886" sldId="448"/>
            <ac:graphicFrameMk id="9" creationId="{08354FCE-430B-7BA4-A7AF-42B65857A1AE}"/>
          </ac:graphicFrameMkLst>
        </pc:graphicFrameChg>
        <pc:picChg chg="add mod modCrop">
          <ac:chgData name="Minch, Samuel DPI" userId="S::samuel.minch@dpi.wi.gov::a8284471-f72b-4de9-8184-d932c3768644" providerId="AD" clId="Web-{CB06DF79-897C-D0C3-E017-BDD87836BE70}" dt="2024-02-28T19:51:13.419" v="123" actId="1076"/>
          <ac:picMkLst>
            <pc:docMk/>
            <pc:sldMk cId="1813556886" sldId="448"/>
            <ac:picMk id="3" creationId="{E07B401D-FE81-D34B-3D29-3F624E59839E}"/>
          </ac:picMkLst>
        </pc:picChg>
        <pc:picChg chg="mod modCrop">
          <ac:chgData name="Minch, Samuel DPI" userId="S::samuel.minch@dpi.wi.gov::a8284471-f72b-4de9-8184-d932c3768644" providerId="AD" clId="Web-{CB06DF79-897C-D0C3-E017-BDD87836BE70}" dt="2024-02-28T19:51:11.309" v="122" actId="1076"/>
          <ac:picMkLst>
            <pc:docMk/>
            <pc:sldMk cId="1813556886" sldId="448"/>
            <ac:picMk id="4" creationId="{AE7D8CBD-F5C5-C108-1695-6144774CC56E}"/>
          </ac:picMkLst>
        </pc:picChg>
      </pc:sldChg>
      <pc:sldChg chg="modSp">
        <pc:chgData name="Minch, Samuel DPI" userId="S::samuel.minch@dpi.wi.gov::a8284471-f72b-4de9-8184-d932c3768644" providerId="AD" clId="Web-{CB06DF79-897C-D0C3-E017-BDD87836BE70}" dt="2024-02-28T19:08:52.451" v="74" actId="20577"/>
        <pc:sldMkLst>
          <pc:docMk/>
          <pc:sldMk cId="2989519108" sldId="449"/>
        </pc:sldMkLst>
        <pc:spChg chg="mod">
          <ac:chgData name="Minch, Samuel DPI" userId="S::samuel.minch@dpi.wi.gov::a8284471-f72b-4de9-8184-d932c3768644" providerId="AD" clId="Web-{CB06DF79-897C-D0C3-E017-BDD87836BE70}" dt="2024-02-28T19:08:52.451" v="74" actId="20577"/>
          <ac:spMkLst>
            <pc:docMk/>
            <pc:sldMk cId="2989519108" sldId="449"/>
            <ac:spMk id="3" creationId="{20844DD0-4E98-4A54-BB16-49C979EBEB26}"/>
          </ac:spMkLst>
        </pc:spChg>
      </pc:sldChg>
    </pc:docChg>
  </pc:docChgLst>
  <pc:docChgLst>
    <pc:chgData name="Nadolski, Kristine A.   DPI" userId="S::kristine.nadolski@dpi.wi.gov::466582ad-c506-4cac-8b5b-8672e1aad6dd" providerId="AD" clId="Web-{C4A39C91-4980-D9BA-414D-DA7EAAE57B47}"/>
    <pc:docChg chg="mod modSld">
      <pc:chgData name="Nadolski, Kristine A.   DPI" userId="S::kristine.nadolski@dpi.wi.gov::466582ad-c506-4cac-8b5b-8672e1aad6dd" providerId="AD" clId="Web-{C4A39C91-4980-D9BA-414D-DA7EAAE57B47}" dt="2024-02-07T22:47:51.833" v="106"/>
      <pc:docMkLst>
        <pc:docMk/>
      </pc:docMkLst>
      <pc:sldChg chg="addCm">
        <pc:chgData name="Nadolski, Kristine A.   DPI" userId="S::kristine.nadolski@dpi.wi.gov::466582ad-c506-4cac-8b5b-8672e1aad6dd" providerId="AD" clId="Web-{C4A39C91-4980-D9BA-414D-DA7EAAE57B47}" dt="2024-02-07T22:47:51.833" v="106"/>
        <pc:sldMkLst>
          <pc:docMk/>
          <pc:sldMk cId="2566546340" sldId="466"/>
        </pc:sldMkLst>
      </pc:sldChg>
      <pc:sldChg chg="addCm">
        <pc:chgData name="Nadolski, Kristine A.   DPI" userId="S::kristine.nadolski@dpi.wi.gov::466582ad-c506-4cac-8b5b-8672e1aad6dd" providerId="AD" clId="Web-{C4A39C91-4980-D9BA-414D-DA7EAAE57B47}" dt="2024-02-07T22:46:55.347" v="105"/>
        <pc:sldMkLst>
          <pc:docMk/>
          <pc:sldMk cId="1866414035" sldId="467"/>
        </pc:sldMkLst>
      </pc:sldChg>
      <pc:sldChg chg="addSp delSp modSp">
        <pc:chgData name="Nadolski, Kristine A.   DPI" userId="S::kristine.nadolski@dpi.wi.gov::466582ad-c506-4cac-8b5b-8672e1aad6dd" providerId="AD" clId="Web-{C4A39C91-4980-D9BA-414D-DA7EAAE57B47}" dt="2024-02-07T22:44:12.967" v="104" actId="20577"/>
        <pc:sldMkLst>
          <pc:docMk/>
          <pc:sldMk cId="1773033133" sldId="469"/>
        </pc:sldMkLst>
        <pc:spChg chg="mod">
          <ac:chgData name="Nadolski, Kristine A.   DPI" userId="S::kristine.nadolski@dpi.wi.gov::466582ad-c506-4cac-8b5b-8672e1aad6dd" providerId="AD" clId="Web-{C4A39C91-4980-D9BA-414D-DA7EAAE57B47}" dt="2024-02-07T22:44:12.967" v="104" actId="20577"/>
          <ac:spMkLst>
            <pc:docMk/>
            <pc:sldMk cId="1773033133" sldId="469"/>
            <ac:spMk id="3" creationId="{CE7EB283-DCD9-4364-88BF-2DD7091056DF}"/>
          </ac:spMkLst>
        </pc:spChg>
        <pc:picChg chg="del">
          <ac:chgData name="Nadolski, Kristine A.   DPI" userId="S::kristine.nadolski@dpi.wi.gov::466582ad-c506-4cac-8b5b-8672e1aad6dd" providerId="AD" clId="Web-{C4A39C91-4980-D9BA-414D-DA7EAAE57B47}" dt="2024-02-07T22:43:46.528" v="95"/>
          <ac:picMkLst>
            <pc:docMk/>
            <pc:sldMk cId="1773033133" sldId="469"/>
            <ac:picMk id="4" creationId="{3E6CEAFF-9DBC-EE3F-DBDF-2A3233514CD4}"/>
          </ac:picMkLst>
        </pc:picChg>
        <pc:picChg chg="add mod">
          <ac:chgData name="Nadolski, Kristine A.   DPI" userId="S::kristine.nadolski@dpi.wi.gov::466582ad-c506-4cac-8b5b-8672e1aad6dd" providerId="AD" clId="Web-{C4A39C91-4980-D9BA-414D-DA7EAAE57B47}" dt="2024-02-07T22:44:02.044" v="99" actId="14100"/>
          <ac:picMkLst>
            <pc:docMk/>
            <pc:sldMk cId="1773033133" sldId="469"/>
            <ac:picMk id="5" creationId="{3428780D-F69B-DEF9-77D4-F8658B8BCC16}"/>
          </ac:picMkLst>
        </pc:picChg>
      </pc:sldChg>
      <pc:sldChg chg="addSp delSp modSp">
        <pc:chgData name="Nadolski, Kristine A.   DPI" userId="S::kristine.nadolski@dpi.wi.gov::466582ad-c506-4cac-8b5b-8672e1aad6dd" providerId="AD" clId="Web-{C4A39C91-4980-D9BA-414D-DA7EAAE57B47}" dt="2024-02-07T22:43:15.230" v="94" actId="20577"/>
        <pc:sldMkLst>
          <pc:docMk/>
          <pc:sldMk cId="2675530565" sldId="470"/>
        </pc:sldMkLst>
        <pc:spChg chg="mod">
          <ac:chgData name="Nadolski, Kristine A.   DPI" userId="S::kristine.nadolski@dpi.wi.gov::466582ad-c506-4cac-8b5b-8672e1aad6dd" providerId="AD" clId="Web-{C4A39C91-4980-D9BA-414D-DA7EAAE57B47}" dt="2024-02-07T22:43:15.230" v="94" actId="20577"/>
          <ac:spMkLst>
            <pc:docMk/>
            <pc:sldMk cId="2675530565" sldId="470"/>
            <ac:spMk id="3" creationId="{CE7EB283-DCD9-4364-88BF-2DD7091056DF}"/>
          </ac:spMkLst>
        </pc:spChg>
        <pc:picChg chg="del">
          <ac:chgData name="Nadolski, Kristine A.   DPI" userId="S::kristine.nadolski@dpi.wi.gov::466582ad-c506-4cac-8b5b-8672e1aad6dd" providerId="AD" clId="Web-{C4A39C91-4980-D9BA-414D-DA7EAAE57B47}" dt="2024-02-07T22:42:31.979" v="73"/>
          <ac:picMkLst>
            <pc:docMk/>
            <pc:sldMk cId="2675530565" sldId="470"/>
            <ac:picMk id="4" creationId="{30FD42CE-E860-A2B4-5A0A-A28D024FF56C}"/>
          </ac:picMkLst>
        </pc:picChg>
        <pc:picChg chg="add mod">
          <ac:chgData name="Nadolski, Kristine A.   DPI" userId="S::kristine.nadolski@dpi.wi.gov::466582ad-c506-4cac-8b5b-8672e1aad6dd" providerId="AD" clId="Web-{C4A39C91-4980-D9BA-414D-DA7EAAE57B47}" dt="2024-02-07T22:42:57.871" v="78" actId="1076"/>
          <ac:picMkLst>
            <pc:docMk/>
            <pc:sldMk cId="2675530565" sldId="470"/>
            <ac:picMk id="5" creationId="{54C5D357-BBEE-A5E3-653D-465380176924}"/>
          </ac:picMkLst>
        </pc:picChg>
      </pc:sldChg>
      <pc:sldChg chg="addSp delSp modSp">
        <pc:chgData name="Nadolski, Kristine A.   DPI" userId="S::kristine.nadolski@dpi.wi.gov::466582ad-c506-4cac-8b5b-8672e1aad6dd" providerId="AD" clId="Web-{C4A39C91-4980-D9BA-414D-DA7EAAE57B47}" dt="2024-02-07T22:42:05.150" v="72" actId="14100"/>
        <pc:sldMkLst>
          <pc:docMk/>
          <pc:sldMk cId="2997730950" sldId="471"/>
        </pc:sldMkLst>
        <pc:spChg chg="mod">
          <ac:chgData name="Nadolski, Kristine A.   DPI" userId="S::kristine.nadolski@dpi.wi.gov::466582ad-c506-4cac-8b5b-8672e1aad6dd" providerId="AD" clId="Web-{C4A39C91-4980-D9BA-414D-DA7EAAE57B47}" dt="2024-02-07T22:40:58.133" v="67" actId="20577"/>
          <ac:spMkLst>
            <pc:docMk/>
            <pc:sldMk cId="2997730950" sldId="471"/>
            <ac:spMk id="3" creationId="{CE7EB283-DCD9-4364-88BF-2DD7091056DF}"/>
          </ac:spMkLst>
        </pc:spChg>
        <pc:picChg chg="add mod">
          <ac:chgData name="Nadolski, Kristine A.   DPI" userId="S::kristine.nadolski@dpi.wi.gov::466582ad-c506-4cac-8b5b-8672e1aad6dd" providerId="AD" clId="Web-{C4A39C91-4980-D9BA-414D-DA7EAAE57B47}" dt="2024-02-07T22:42:05.150" v="72" actId="14100"/>
          <ac:picMkLst>
            <pc:docMk/>
            <pc:sldMk cId="2997730950" sldId="471"/>
            <ac:picMk id="4" creationId="{480C3DFD-C3BB-539D-D9E5-8EE0D97EB1C0}"/>
          </ac:picMkLst>
        </pc:picChg>
        <pc:picChg chg="del">
          <ac:chgData name="Nadolski, Kristine A.   DPI" userId="S::kristine.nadolski@dpi.wi.gov::466582ad-c506-4cac-8b5b-8672e1aad6dd" providerId="AD" clId="Web-{C4A39C91-4980-D9BA-414D-DA7EAAE57B47}" dt="2024-02-07T22:41:45.728" v="68"/>
          <ac:picMkLst>
            <pc:docMk/>
            <pc:sldMk cId="2997730950" sldId="471"/>
            <ac:picMk id="5" creationId="{72B5ED19-A89A-8C6D-2FF4-16170166F8E0}"/>
          </ac:picMkLst>
        </pc:picChg>
      </pc:sldChg>
      <pc:sldChg chg="modCm">
        <pc:chgData name="Nadolski, Kristine A.   DPI" userId="S::kristine.nadolski@dpi.wi.gov::466582ad-c506-4cac-8b5b-8672e1aad6dd" providerId="AD" clId="Web-{C4A39C91-4980-D9BA-414D-DA7EAAE57B47}" dt="2024-02-07T22:38:22.753" v="2"/>
        <pc:sldMkLst>
          <pc:docMk/>
          <pc:sldMk cId="2355787397" sldId="489"/>
        </pc:sldMkLst>
      </pc:sldChg>
    </pc:docChg>
  </pc:docChgLst>
  <pc:docChgLst>
    <pc:chgData name="Minch, Samuel DPI" userId="S::samuel.minch@dpi.wi.gov::a8284471-f72b-4de9-8184-d932c3768644" providerId="AD" clId="Web-{42ADE5DE-637E-4CBD-B3C0-38807992B794}"/>
    <pc:docChg chg="modSld">
      <pc:chgData name="Minch, Samuel DPI" userId="S::samuel.minch@dpi.wi.gov::a8284471-f72b-4de9-8184-d932c3768644" providerId="AD" clId="Web-{42ADE5DE-637E-4CBD-B3C0-38807992B794}" dt="2024-02-06T15:20:03.093" v="38" actId="20577"/>
      <pc:docMkLst>
        <pc:docMk/>
      </pc:docMkLst>
      <pc:sldChg chg="modSp">
        <pc:chgData name="Minch, Samuel DPI" userId="S::samuel.minch@dpi.wi.gov::a8284471-f72b-4de9-8184-d932c3768644" providerId="AD" clId="Web-{42ADE5DE-637E-4CBD-B3C0-38807992B794}" dt="2024-02-06T15:20:03.093" v="38" actId="20577"/>
        <pc:sldMkLst>
          <pc:docMk/>
          <pc:sldMk cId="1813556886" sldId="448"/>
        </pc:sldMkLst>
        <pc:spChg chg="mod">
          <ac:chgData name="Minch, Samuel DPI" userId="S::samuel.minch@dpi.wi.gov::a8284471-f72b-4de9-8184-d932c3768644" providerId="AD" clId="Web-{42ADE5DE-637E-4CBD-B3C0-38807992B794}" dt="2024-02-06T15:20:03.093" v="38" actId="20577"/>
          <ac:spMkLst>
            <pc:docMk/>
            <pc:sldMk cId="1813556886" sldId="448"/>
            <ac:spMk id="7" creationId="{3216E60C-D8F9-5AC4-672A-D551051AE210}"/>
          </ac:spMkLst>
        </pc:spChg>
        <pc:picChg chg="mod">
          <ac:chgData name="Minch, Samuel DPI" userId="S::samuel.minch@dpi.wi.gov::a8284471-f72b-4de9-8184-d932c3768644" providerId="AD" clId="Web-{42ADE5DE-637E-4CBD-B3C0-38807992B794}" dt="2024-02-06T15:15:25.647" v="0"/>
          <ac:picMkLst>
            <pc:docMk/>
            <pc:sldMk cId="1813556886" sldId="448"/>
            <ac:picMk id="4" creationId="{AE7D8CBD-F5C5-C108-1695-6144774CC56E}"/>
          </ac:picMkLst>
        </pc:picChg>
      </pc:sldChg>
    </pc:docChg>
  </pc:docChgLst>
  <pc:docChgLst>
    <pc:chgData name="Stringfellow, Kina F. DPI" userId="002858cf-6d8d-4f58-b096-3c8ddc1070aa" providerId="ADAL" clId="{094D2B86-C110-454F-B1C2-1726B8F4C447}"/>
    <pc:docChg chg="undo custSel mod addSld delSld modSld replTag delTag">
      <pc:chgData name="Stringfellow, Kina F. DPI" userId="002858cf-6d8d-4f58-b096-3c8ddc1070aa" providerId="ADAL" clId="{094D2B86-C110-454F-B1C2-1726B8F4C447}" dt="2024-02-29T21:21:42.364" v="9161"/>
      <pc:docMkLst>
        <pc:docMk/>
      </pc:docMkLst>
      <pc:sldChg chg="replTag delTag">
        <pc:chgData name="Stringfellow, Kina F. DPI" userId="002858cf-6d8d-4f58-b096-3c8ddc1070aa" providerId="ADAL" clId="{094D2B86-C110-454F-B1C2-1726B8F4C447}" dt="2024-02-29T20:00:10.202" v="4756"/>
        <pc:sldMkLst>
          <pc:docMk/>
          <pc:sldMk cId="4185322060" sldId="257"/>
        </pc:sldMkLst>
      </pc:sldChg>
      <pc:sldChg chg="add mod replTag delTag modShow modNotesTx">
        <pc:chgData name="Stringfellow, Kina F. DPI" userId="002858cf-6d8d-4f58-b096-3c8ddc1070aa" providerId="ADAL" clId="{094D2B86-C110-454F-B1C2-1726B8F4C447}" dt="2024-02-29T18:17:21.632" v="1203"/>
        <pc:sldMkLst>
          <pc:docMk/>
          <pc:sldMk cId="0" sldId="259"/>
        </pc:sldMkLst>
      </pc:sldChg>
      <pc:sldChg chg="add del replTag delTag">
        <pc:chgData name="Stringfellow, Kina F. DPI" userId="002858cf-6d8d-4f58-b096-3c8ddc1070aa" providerId="ADAL" clId="{094D2B86-C110-454F-B1C2-1726B8F4C447}" dt="2024-02-29T14:53:15.289" v="1050" actId="2696"/>
        <pc:sldMkLst>
          <pc:docMk/>
          <pc:sldMk cId="1602574984" sldId="260"/>
        </pc:sldMkLst>
      </pc:sldChg>
      <pc:sldChg chg="addSp delSp modSp mod replTag delTag">
        <pc:chgData name="Stringfellow, Kina F. DPI" userId="002858cf-6d8d-4f58-b096-3c8ddc1070aa" providerId="ADAL" clId="{094D2B86-C110-454F-B1C2-1726B8F4C447}" dt="2024-02-29T18:39:21.889" v="2241"/>
        <pc:sldMkLst>
          <pc:docMk/>
          <pc:sldMk cId="508557549" sldId="262"/>
        </pc:sldMkLst>
        <pc:spChg chg="add del mod">
          <ac:chgData name="Stringfellow, Kina F. DPI" userId="002858cf-6d8d-4f58-b096-3c8ddc1070aa" providerId="ADAL" clId="{094D2B86-C110-454F-B1C2-1726B8F4C447}" dt="2024-02-29T18:39:19.103" v="2239" actId="2711"/>
          <ac:spMkLst>
            <pc:docMk/>
            <pc:sldMk cId="508557549" sldId="262"/>
            <ac:spMk id="6" creationId="{61AE9018-F837-D29C-7FF8-7884C23F1EB0}"/>
          </ac:spMkLst>
        </pc:spChg>
      </pc:sldChg>
      <pc:sldChg chg="delSp modSp mod replTag delTag">
        <pc:chgData name="Stringfellow, Kina F. DPI" userId="002858cf-6d8d-4f58-b096-3c8ddc1070aa" providerId="ADAL" clId="{094D2B86-C110-454F-B1C2-1726B8F4C447}" dt="2024-02-29T18:35:34.554" v="2155" actId="113"/>
        <pc:sldMkLst>
          <pc:docMk/>
          <pc:sldMk cId="3261005942" sldId="270"/>
        </pc:sldMkLst>
        <pc:spChg chg="mod">
          <ac:chgData name="Stringfellow, Kina F. DPI" userId="002858cf-6d8d-4f58-b096-3c8ddc1070aa" providerId="ADAL" clId="{094D2B86-C110-454F-B1C2-1726B8F4C447}" dt="2024-02-28T19:20:42.583" v="87" actId="33553"/>
          <ac:spMkLst>
            <pc:docMk/>
            <pc:sldMk cId="3261005942" sldId="270"/>
            <ac:spMk id="2" creationId="{A14501DC-DB51-F3C2-2F92-F863EC938798}"/>
          </ac:spMkLst>
        </pc:spChg>
        <pc:spChg chg="mod ord">
          <ac:chgData name="Stringfellow, Kina F. DPI" userId="002858cf-6d8d-4f58-b096-3c8ddc1070aa" providerId="ADAL" clId="{094D2B86-C110-454F-B1C2-1726B8F4C447}" dt="2024-02-28T20:19:29.293" v="986" actId="13244"/>
          <ac:spMkLst>
            <pc:docMk/>
            <pc:sldMk cId="3261005942" sldId="270"/>
            <ac:spMk id="5" creationId="{B107D004-E4E7-B78F-0D36-F1B57BA27884}"/>
          </ac:spMkLst>
        </pc:spChg>
        <pc:spChg chg="mod">
          <ac:chgData name="Stringfellow, Kina F. DPI" userId="002858cf-6d8d-4f58-b096-3c8ddc1070aa" providerId="ADAL" clId="{094D2B86-C110-454F-B1C2-1726B8F4C447}" dt="2024-02-29T18:22:01.900" v="1773" actId="1076"/>
          <ac:spMkLst>
            <pc:docMk/>
            <pc:sldMk cId="3261005942" sldId="270"/>
            <ac:spMk id="7" creationId="{B107D004-E4E7-B78F-0D36-F1B57BA27884}"/>
          </ac:spMkLst>
        </pc:spChg>
        <pc:spChg chg="mod">
          <ac:chgData name="Stringfellow, Kina F. DPI" userId="002858cf-6d8d-4f58-b096-3c8ddc1070aa" providerId="ADAL" clId="{094D2B86-C110-454F-B1C2-1726B8F4C447}" dt="2024-02-28T20:17:53.858" v="901" actId="962"/>
          <ac:spMkLst>
            <pc:docMk/>
            <pc:sldMk cId="3261005942" sldId="270"/>
            <ac:spMk id="15" creationId="{B8AF51A9-BBEF-4705-AF21-7147CD2D6EC7}"/>
          </ac:spMkLst>
        </pc:spChg>
        <pc:spChg chg="mod">
          <ac:chgData name="Stringfellow, Kina F. DPI" userId="002858cf-6d8d-4f58-b096-3c8ddc1070aa" providerId="ADAL" clId="{094D2B86-C110-454F-B1C2-1726B8F4C447}" dt="2024-02-28T20:18:20.955" v="921" actId="962"/>
          <ac:spMkLst>
            <pc:docMk/>
            <pc:sldMk cId="3261005942" sldId="270"/>
            <ac:spMk id="24" creationId="{8059BD27-AC38-712F-AE3E-005B977ADAF9}"/>
          </ac:spMkLst>
        </pc:spChg>
        <pc:spChg chg="mod">
          <ac:chgData name="Stringfellow, Kina F. DPI" userId="002858cf-6d8d-4f58-b096-3c8ddc1070aa" providerId="ADAL" clId="{094D2B86-C110-454F-B1C2-1726B8F4C447}" dt="2024-02-28T20:18:41.803" v="947" actId="962"/>
          <ac:spMkLst>
            <pc:docMk/>
            <pc:sldMk cId="3261005942" sldId="270"/>
            <ac:spMk id="25" creationId="{28390973-6C44-F196-9248-A98BABC6CA61}"/>
          </ac:spMkLst>
        </pc:spChg>
        <pc:spChg chg="mod">
          <ac:chgData name="Stringfellow, Kina F. DPI" userId="002858cf-6d8d-4f58-b096-3c8ddc1070aa" providerId="ADAL" clId="{094D2B86-C110-454F-B1C2-1726B8F4C447}" dt="2024-02-28T20:18:59.375" v="967" actId="962"/>
          <ac:spMkLst>
            <pc:docMk/>
            <pc:sldMk cId="3261005942" sldId="270"/>
            <ac:spMk id="26" creationId="{BD6BC69C-9474-B2E4-C517-330439EB593D}"/>
          </ac:spMkLst>
        </pc:spChg>
        <pc:spChg chg="mod">
          <ac:chgData name="Stringfellow, Kina F. DPI" userId="002858cf-6d8d-4f58-b096-3c8ddc1070aa" providerId="ADAL" clId="{094D2B86-C110-454F-B1C2-1726B8F4C447}" dt="2024-02-28T20:19:17.725" v="985" actId="962"/>
          <ac:spMkLst>
            <pc:docMk/>
            <pc:sldMk cId="3261005942" sldId="270"/>
            <ac:spMk id="27" creationId="{065F981B-17B2-A4C8-2643-68576E6CBD45}"/>
          </ac:spMkLst>
        </pc:spChg>
        <pc:spChg chg="del mod">
          <ac:chgData name="Stringfellow, Kina F. DPI" userId="002858cf-6d8d-4f58-b096-3c8ddc1070aa" providerId="ADAL" clId="{094D2B86-C110-454F-B1C2-1726B8F4C447}" dt="2024-02-29T18:18:22.671" v="1220" actId="478"/>
          <ac:spMkLst>
            <pc:docMk/>
            <pc:sldMk cId="3261005942" sldId="270"/>
            <ac:spMk id="28" creationId="{EACD4D23-339F-292A-206D-6B7EA60DE6FC}"/>
          </ac:spMkLst>
        </pc:spChg>
        <pc:spChg chg="mod">
          <ac:chgData name="Stringfellow, Kina F. DPI" userId="002858cf-6d8d-4f58-b096-3c8ddc1070aa" providerId="ADAL" clId="{094D2B86-C110-454F-B1C2-1726B8F4C447}" dt="2024-02-28T20:12:26.857" v="690" actId="962"/>
          <ac:spMkLst>
            <pc:docMk/>
            <pc:sldMk cId="3261005942" sldId="270"/>
            <ac:spMk id="29" creationId="{1129AB37-A815-E11B-C537-2912010925A6}"/>
          </ac:spMkLst>
        </pc:spChg>
        <pc:spChg chg="del mod">
          <ac:chgData name="Stringfellow, Kina F. DPI" userId="002858cf-6d8d-4f58-b096-3c8ddc1070aa" providerId="ADAL" clId="{094D2B86-C110-454F-B1C2-1726B8F4C447}" dt="2024-02-29T18:18:32.682" v="1223" actId="478"/>
          <ac:spMkLst>
            <pc:docMk/>
            <pc:sldMk cId="3261005942" sldId="270"/>
            <ac:spMk id="30" creationId="{5B0531E2-3F4C-4F67-AB73-E5BBE55279A6}"/>
          </ac:spMkLst>
        </pc:spChg>
        <pc:spChg chg="mod">
          <ac:chgData name="Stringfellow, Kina F. DPI" userId="002858cf-6d8d-4f58-b096-3c8ddc1070aa" providerId="ADAL" clId="{094D2B86-C110-454F-B1C2-1726B8F4C447}" dt="2024-02-28T20:12:30.330" v="692" actId="962"/>
          <ac:spMkLst>
            <pc:docMk/>
            <pc:sldMk cId="3261005942" sldId="270"/>
            <ac:spMk id="31" creationId="{66728930-90F4-70BB-E7D4-4EA7E6917966}"/>
          </ac:spMkLst>
        </pc:spChg>
        <pc:spChg chg="del mod">
          <ac:chgData name="Stringfellow, Kina F. DPI" userId="002858cf-6d8d-4f58-b096-3c8ddc1070aa" providerId="ADAL" clId="{094D2B86-C110-454F-B1C2-1726B8F4C447}" dt="2024-02-29T18:18:41.938" v="1226" actId="478"/>
          <ac:spMkLst>
            <pc:docMk/>
            <pc:sldMk cId="3261005942" sldId="270"/>
            <ac:spMk id="32" creationId="{900963A7-96A1-9C15-DEB6-446F6B686E12}"/>
          </ac:spMkLst>
        </pc:spChg>
        <pc:spChg chg="mod ord">
          <ac:chgData name="Stringfellow, Kina F. DPI" userId="002858cf-6d8d-4f58-b096-3c8ddc1070aa" providerId="ADAL" clId="{094D2B86-C110-454F-B1C2-1726B8F4C447}" dt="2024-02-29T18:21:52.838" v="1771" actId="14100"/>
          <ac:spMkLst>
            <pc:docMk/>
            <pc:sldMk cId="3261005942" sldId="270"/>
            <ac:spMk id="34" creationId="{FD617CA2-22E9-9CC0-BE49-82227FF32EFE}"/>
          </ac:spMkLst>
        </pc:spChg>
        <pc:graphicFrameChg chg="mod">
          <ac:chgData name="Stringfellow, Kina F. DPI" userId="002858cf-6d8d-4f58-b096-3c8ddc1070aa" providerId="ADAL" clId="{094D2B86-C110-454F-B1C2-1726B8F4C447}" dt="2024-02-28T20:12:00.907" v="676" actId="962"/>
          <ac:graphicFrameMkLst>
            <pc:docMk/>
            <pc:sldMk cId="3261005942" sldId="270"/>
            <ac:graphicFrameMk id="10" creationId="{FBEFE669-1C4F-4FD4-8F3F-C4AC56770E9D}"/>
          </ac:graphicFrameMkLst>
        </pc:graphicFrameChg>
        <pc:graphicFrameChg chg="mod ord modGraphic">
          <ac:chgData name="Stringfellow, Kina F. DPI" userId="002858cf-6d8d-4f58-b096-3c8ddc1070aa" providerId="ADAL" clId="{094D2B86-C110-454F-B1C2-1726B8F4C447}" dt="2024-02-29T18:35:34.554" v="2155" actId="113"/>
          <ac:graphicFrameMkLst>
            <pc:docMk/>
            <pc:sldMk cId="3261005942" sldId="270"/>
            <ac:graphicFrameMk id="33" creationId="{C19F0334-D082-69E8-3DAF-FF8E1346EC07}"/>
          </ac:graphicFrameMkLst>
        </pc:graphicFrameChg>
        <pc:picChg chg="mod ord">
          <ac:chgData name="Stringfellow, Kina F. DPI" userId="002858cf-6d8d-4f58-b096-3c8ddc1070aa" providerId="ADAL" clId="{094D2B86-C110-454F-B1C2-1726B8F4C447}" dt="2024-02-29T18:21:29.235" v="1769" actId="962"/>
          <ac:picMkLst>
            <pc:docMk/>
            <pc:sldMk cId="3261005942" sldId="270"/>
            <ac:picMk id="12" creationId="{BE26503E-5EAA-AAAE-16D3-E3D0E27964F6}"/>
          </ac:picMkLst>
        </pc:picChg>
        <pc:picChg chg="mod ord">
          <ac:chgData name="Stringfellow, Kina F. DPI" userId="002858cf-6d8d-4f58-b096-3c8ddc1070aa" providerId="ADAL" clId="{094D2B86-C110-454F-B1C2-1726B8F4C447}" dt="2024-02-29T18:19:00.501" v="1229" actId="13244"/>
          <ac:picMkLst>
            <pc:docMk/>
            <pc:sldMk cId="3261005942" sldId="270"/>
            <ac:picMk id="21" creationId="{9F8C4846-3CD7-51FB-77DC-0E81B0867803}"/>
          </ac:picMkLst>
        </pc:picChg>
      </pc:sldChg>
      <pc:sldChg chg="replTag delTag">
        <pc:chgData name="Stringfellow, Kina F. DPI" userId="002858cf-6d8d-4f58-b096-3c8ddc1070aa" providerId="ADAL" clId="{094D2B86-C110-454F-B1C2-1726B8F4C447}" dt="2024-02-28T19:39:28.258" v="149"/>
        <pc:sldMkLst>
          <pc:docMk/>
          <pc:sldMk cId="3728319369" sldId="297"/>
        </pc:sldMkLst>
      </pc:sldChg>
      <pc:sldChg chg="modSp mod replTag delTag">
        <pc:chgData name="Stringfellow, Kina F. DPI" userId="002858cf-6d8d-4f58-b096-3c8ddc1070aa" providerId="ADAL" clId="{094D2B86-C110-454F-B1C2-1726B8F4C447}" dt="2024-02-29T18:37:50.385" v="2196"/>
        <pc:sldMkLst>
          <pc:docMk/>
          <pc:sldMk cId="917365088" sldId="307"/>
        </pc:sldMkLst>
        <pc:spChg chg="mod">
          <ac:chgData name="Stringfellow, Kina F. DPI" userId="002858cf-6d8d-4f58-b096-3c8ddc1070aa" providerId="ADAL" clId="{094D2B86-C110-454F-B1C2-1726B8F4C447}" dt="2024-02-28T20:19:55.500" v="1003" actId="255"/>
          <ac:spMkLst>
            <pc:docMk/>
            <pc:sldMk cId="917365088" sldId="307"/>
            <ac:spMk id="2" creationId="{00000000-0000-0000-0000-000000000000}"/>
          </ac:spMkLst>
        </pc:spChg>
        <pc:spChg chg="mod">
          <ac:chgData name="Stringfellow, Kina F. DPI" userId="002858cf-6d8d-4f58-b096-3c8ddc1070aa" providerId="ADAL" clId="{094D2B86-C110-454F-B1C2-1726B8F4C447}" dt="2024-02-29T18:37:46.440" v="2194" actId="20577"/>
          <ac:spMkLst>
            <pc:docMk/>
            <pc:sldMk cId="917365088" sldId="307"/>
            <ac:spMk id="3" creationId="{00000000-0000-0000-0000-000000000000}"/>
          </ac:spMkLst>
        </pc:spChg>
      </pc:sldChg>
      <pc:sldChg chg="replTag delTag">
        <pc:chgData name="Stringfellow, Kina F. DPI" userId="002858cf-6d8d-4f58-b096-3c8ddc1070aa" providerId="ADAL" clId="{094D2B86-C110-454F-B1C2-1726B8F4C447}" dt="2024-02-29T18:25:58.286" v="1825"/>
        <pc:sldMkLst>
          <pc:docMk/>
          <pc:sldMk cId="1410374104" sldId="309"/>
        </pc:sldMkLst>
      </pc:sldChg>
      <pc:sldChg chg="modSp mod replTag delTag">
        <pc:chgData name="Stringfellow, Kina F. DPI" userId="002858cf-6d8d-4f58-b096-3c8ddc1070aa" providerId="ADAL" clId="{094D2B86-C110-454F-B1C2-1726B8F4C447}" dt="2024-02-29T18:32:02.182" v="2100" actId="33524"/>
        <pc:sldMkLst>
          <pc:docMk/>
          <pc:sldMk cId="540990636" sldId="313"/>
        </pc:sldMkLst>
        <pc:spChg chg="mod">
          <ac:chgData name="Stringfellow, Kina F. DPI" userId="002858cf-6d8d-4f58-b096-3c8ddc1070aa" providerId="ADAL" clId="{094D2B86-C110-454F-B1C2-1726B8F4C447}" dt="2024-02-29T18:32:02.182" v="2100" actId="33524"/>
          <ac:spMkLst>
            <pc:docMk/>
            <pc:sldMk cId="540990636" sldId="313"/>
            <ac:spMk id="3" creationId="{4E3083FA-484F-41A7-89C0-9598F59F2BA9}"/>
          </ac:spMkLst>
        </pc:spChg>
      </pc:sldChg>
      <pc:sldChg chg="modSp mod replTag delTag">
        <pc:chgData name="Stringfellow, Kina F. DPI" userId="002858cf-6d8d-4f58-b096-3c8ddc1070aa" providerId="ADAL" clId="{094D2B86-C110-454F-B1C2-1726B8F4C447}" dt="2024-02-29T18:38:22.598" v="2210" actId="20577"/>
        <pc:sldMkLst>
          <pc:docMk/>
          <pc:sldMk cId="2164680073" sldId="314"/>
        </pc:sldMkLst>
        <pc:spChg chg="mod">
          <ac:chgData name="Stringfellow, Kina F. DPI" userId="002858cf-6d8d-4f58-b096-3c8ddc1070aa" providerId="ADAL" clId="{094D2B86-C110-454F-B1C2-1726B8F4C447}" dt="2024-02-28T20:20:05.664" v="1009" actId="20577"/>
          <ac:spMkLst>
            <pc:docMk/>
            <pc:sldMk cId="2164680073" sldId="314"/>
            <ac:spMk id="2" creationId="{00000000-0000-0000-0000-000000000000}"/>
          </ac:spMkLst>
        </pc:spChg>
        <pc:spChg chg="mod">
          <ac:chgData name="Stringfellow, Kina F. DPI" userId="002858cf-6d8d-4f58-b096-3c8ddc1070aa" providerId="ADAL" clId="{094D2B86-C110-454F-B1C2-1726B8F4C447}" dt="2024-02-29T18:38:22.598" v="2210" actId="20577"/>
          <ac:spMkLst>
            <pc:docMk/>
            <pc:sldMk cId="2164680073" sldId="314"/>
            <ac:spMk id="3" creationId="{00000000-0000-0000-0000-000000000000}"/>
          </ac:spMkLst>
        </pc:spChg>
      </pc:sldChg>
      <pc:sldChg chg="modSp mod replTag delTag">
        <pc:chgData name="Stringfellow, Kina F. DPI" userId="002858cf-6d8d-4f58-b096-3c8ddc1070aa" providerId="ADAL" clId="{094D2B86-C110-454F-B1C2-1726B8F4C447}" dt="2024-02-29T18:38:45.328" v="2220" actId="20577"/>
        <pc:sldMkLst>
          <pc:docMk/>
          <pc:sldMk cId="2913945403" sldId="315"/>
        </pc:sldMkLst>
        <pc:spChg chg="mod">
          <ac:chgData name="Stringfellow, Kina F. DPI" userId="002858cf-6d8d-4f58-b096-3c8ddc1070aa" providerId="ADAL" clId="{094D2B86-C110-454F-B1C2-1726B8F4C447}" dt="2024-02-28T20:20:11.276" v="1015" actId="20577"/>
          <ac:spMkLst>
            <pc:docMk/>
            <pc:sldMk cId="2913945403" sldId="315"/>
            <ac:spMk id="2" creationId="{00000000-0000-0000-0000-000000000000}"/>
          </ac:spMkLst>
        </pc:spChg>
        <pc:spChg chg="mod">
          <ac:chgData name="Stringfellow, Kina F. DPI" userId="002858cf-6d8d-4f58-b096-3c8ddc1070aa" providerId="ADAL" clId="{094D2B86-C110-454F-B1C2-1726B8F4C447}" dt="2024-02-29T18:38:45.328" v="2220" actId="20577"/>
          <ac:spMkLst>
            <pc:docMk/>
            <pc:sldMk cId="2913945403" sldId="315"/>
            <ac:spMk id="3" creationId="{00000000-0000-0000-0000-000000000000}"/>
          </ac:spMkLst>
        </pc:spChg>
      </pc:sldChg>
      <pc:sldChg chg="modSp mod replTag delTag modNotesTx">
        <pc:chgData name="Stringfellow, Kina F. DPI" userId="002858cf-6d8d-4f58-b096-3c8ddc1070aa" providerId="ADAL" clId="{094D2B86-C110-454F-B1C2-1726B8F4C447}" dt="2024-02-29T19:57:48.495" v="4716" actId="20577"/>
        <pc:sldMkLst>
          <pc:docMk/>
          <pc:sldMk cId="1034250491" sldId="356"/>
        </pc:sldMkLst>
        <pc:spChg chg="mod">
          <ac:chgData name="Stringfellow, Kina F. DPI" userId="002858cf-6d8d-4f58-b096-3c8ddc1070aa" providerId="ADAL" clId="{094D2B86-C110-454F-B1C2-1726B8F4C447}" dt="2024-02-29T19:46:51.193" v="3639" actId="20577"/>
          <ac:spMkLst>
            <pc:docMk/>
            <pc:sldMk cId="1034250491" sldId="356"/>
            <ac:spMk id="3" creationId="{00000000-0000-0000-0000-000000000000}"/>
          </ac:spMkLst>
        </pc:spChg>
      </pc:sldChg>
      <pc:sldChg chg="replTag delTag modNotesTx">
        <pc:chgData name="Stringfellow, Kina F. DPI" userId="002858cf-6d8d-4f58-b096-3c8ddc1070aa" providerId="ADAL" clId="{094D2B86-C110-454F-B1C2-1726B8F4C447}" dt="2024-02-29T19:58:41.905" v="4723" actId="20577"/>
        <pc:sldMkLst>
          <pc:docMk/>
          <pc:sldMk cId="1659372777" sldId="358"/>
        </pc:sldMkLst>
      </pc:sldChg>
      <pc:sldChg chg="replTag delTag">
        <pc:chgData name="Stringfellow, Kina F. DPI" userId="002858cf-6d8d-4f58-b096-3c8ddc1070aa" providerId="ADAL" clId="{094D2B86-C110-454F-B1C2-1726B8F4C447}" dt="2024-02-29T19:10:08.166" v="2946"/>
        <pc:sldMkLst>
          <pc:docMk/>
          <pc:sldMk cId="3048689568" sldId="363"/>
        </pc:sldMkLst>
      </pc:sldChg>
      <pc:sldChg chg="replTag delTag modNotesTx">
        <pc:chgData name="Stringfellow, Kina F. DPI" userId="002858cf-6d8d-4f58-b096-3c8ddc1070aa" providerId="ADAL" clId="{094D2B86-C110-454F-B1C2-1726B8F4C447}" dt="2024-02-29T20:05:48.903" v="5294"/>
        <pc:sldMkLst>
          <pc:docMk/>
          <pc:sldMk cId="3491617956" sldId="367"/>
        </pc:sldMkLst>
      </pc:sldChg>
      <pc:sldChg chg="modSp mod replTag delTag">
        <pc:chgData name="Stringfellow, Kina F. DPI" userId="002858cf-6d8d-4f58-b096-3c8ddc1070aa" providerId="ADAL" clId="{094D2B86-C110-454F-B1C2-1726B8F4C447}" dt="2024-02-29T18:25:47.126" v="1821" actId="122"/>
        <pc:sldMkLst>
          <pc:docMk/>
          <pc:sldMk cId="3387283770" sldId="381"/>
        </pc:sldMkLst>
        <pc:spChg chg="mod">
          <ac:chgData name="Stringfellow, Kina F. DPI" userId="002858cf-6d8d-4f58-b096-3c8ddc1070aa" providerId="ADAL" clId="{094D2B86-C110-454F-B1C2-1726B8F4C447}" dt="2024-02-29T18:25:47.126" v="1821" actId="122"/>
          <ac:spMkLst>
            <pc:docMk/>
            <pc:sldMk cId="3387283770" sldId="381"/>
            <ac:spMk id="3" creationId="{39D410BA-FE04-6272-F44E-9A838CCC5D1E}"/>
          </ac:spMkLst>
        </pc:spChg>
      </pc:sldChg>
      <pc:sldChg chg="modSp mod replTag delTag">
        <pc:chgData name="Stringfellow, Kina F. DPI" userId="002858cf-6d8d-4f58-b096-3c8ddc1070aa" providerId="ADAL" clId="{094D2B86-C110-454F-B1C2-1726B8F4C447}" dt="2024-02-29T18:43:20.841" v="2719" actId="255"/>
        <pc:sldMkLst>
          <pc:docMk/>
          <pc:sldMk cId="2503114244" sldId="382"/>
        </pc:sldMkLst>
        <pc:spChg chg="mod">
          <ac:chgData name="Stringfellow, Kina F. DPI" userId="002858cf-6d8d-4f58-b096-3c8ddc1070aa" providerId="ADAL" clId="{094D2B86-C110-454F-B1C2-1726B8F4C447}" dt="2024-02-29T18:43:20.841" v="2719" actId="255"/>
          <ac:spMkLst>
            <pc:docMk/>
            <pc:sldMk cId="2503114244" sldId="382"/>
            <ac:spMk id="5" creationId="{B7C3AFE9-1622-B507-C812-E92B02734C75}"/>
          </ac:spMkLst>
        </pc:spChg>
      </pc:sldChg>
      <pc:sldChg chg="replTag delTag">
        <pc:chgData name="Stringfellow, Kina F. DPI" userId="002858cf-6d8d-4f58-b096-3c8ddc1070aa" providerId="ADAL" clId="{094D2B86-C110-454F-B1C2-1726B8F4C447}" dt="2024-02-29T18:32:27.270" v="2110"/>
        <pc:sldMkLst>
          <pc:docMk/>
          <pc:sldMk cId="1953733038" sldId="386"/>
        </pc:sldMkLst>
      </pc:sldChg>
      <pc:sldChg chg="replTag delTag">
        <pc:chgData name="Stringfellow, Kina F. DPI" userId="002858cf-6d8d-4f58-b096-3c8ddc1070aa" providerId="ADAL" clId="{094D2B86-C110-454F-B1C2-1726B8F4C447}" dt="2024-02-29T18:24:53.065" v="1803"/>
        <pc:sldMkLst>
          <pc:docMk/>
          <pc:sldMk cId="964709184" sldId="405"/>
        </pc:sldMkLst>
      </pc:sldChg>
      <pc:sldChg chg="replTag delTag modNotesTx">
        <pc:chgData name="Stringfellow, Kina F. DPI" userId="002858cf-6d8d-4f58-b096-3c8ddc1070aa" providerId="ADAL" clId="{094D2B86-C110-454F-B1C2-1726B8F4C447}" dt="2024-02-29T19:55:46.635" v="4418" actId="20577"/>
        <pc:sldMkLst>
          <pc:docMk/>
          <pc:sldMk cId="3379876839" sldId="408"/>
        </pc:sldMkLst>
      </pc:sldChg>
      <pc:sldChg chg="replTag delTag modNotesTx">
        <pc:chgData name="Stringfellow, Kina F. DPI" userId="002858cf-6d8d-4f58-b096-3c8ddc1070aa" providerId="ADAL" clId="{094D2B86-C110-454F-B1C2-1726B8F4C447}" dt="2024-02-29T19:54:41.655" v="4262" actId="20577"/>
        <pc:sldMkLst>
          <pc:docMk/>
          <pc:sldMk cId="3208667476" sldId="409"/>
        </pc:sldMkLst>
      </pc:sldChg>
      <pc:sldChg chg="replTag delTag modNotesTx">
        <pc:chgData name="Stringfellow, Kina F. DPI" userId="002858cf-6d8d-4f58-b096-3c8ddc1070aa" providerId="ADAL" clId="{094D2B86-C110-454F-B1C2-1726B8F4C447}" dt="2024-02-29T20:00:59.373" v="4809"/>
        <pc:sldMkLst>
          <pc:docMk/>
          <pc:sldMk cId="3075245238" sldId="423"/>
        </pc:sldMkLst>
      </pc:sldChg>
      <pc:sldChg chg="replTag delTag">
        <pc:chgData name="Stringfellow, Kina F. DPI" userId="002858cf-6d8d-4f58-b096-3c8ddc1070aa" providerId="ADAL" clId="{094D2B86-C110-454F-B1C2-1726B8F4C447}" dt="2024-02-29T18:32:16.613" v="2104"/>
        <pc:sldMkLst>
          <pc:docMk/>
          <pc:sldMk cId="756372991" sldId="425"/>
        </pc:sldMkLst>
      </pc:sldChg>
      <pc:sldChg chg="modSp mod replTag delTag">
        <pc:chgData name="Stringfellow, Kina F. DPI" userId="002858cf-6d8d-4f58-b096-3c8ddc1070aa" providerId="ADAL" clId="{094D2B86-C110-454F-B1C2-1726B8F4C447}" dt="2024-02-29T18:45:26.071" v="2776" actId="6549"/>
        <pc:sldMkLst>
          <pc:docMk/>
          <pc:sldMk cId="3952546747" sldId="429"/>
        </pc:sldMkLst>
        <pc:spChg chg="mod">
          <ac:chgData name="Stringfellow, Kina F. DPI" userId="002858cf-6d8d-4f58-b096-3c8ddc1070aa" providerId="ADAL" clId="{094D2B86-C110-454F-B1C2-1726B8F4C447}" dt="2024-02-29T18:45:26.071" v="2776" actId="6549"/>
          <ac:spMkLst>
            <pc:docMk/>
            <pc:sldMk cId="3952546747" sldId="429"/>
            <ac:spMk id="3" creationId="{B83E0171-D7E5-0AC6-5C77-3BE432066D5F}"/>
          </ac:spMkLst>
        </pc:spChg>
      </pc:sldChg>
      <pc:sldChg chg="addSp delSp modSp mod replTag delTag">
        <pc:chgData name="Stringfellow, Kina F. DPI" userId="002858cf-6d8d-4f58-b096-3c8ddc1070aa" providerId="ADAL" clId="{094D2B86-C110-454F-B1C2-1726B8F4C447}" dt="2024-02-29T19:12:33.520" v="3497" actId="962"/>
        <pc:sldMkLst>
          <pc:docMk/>
          <pc:sldMk cId="2015535182" sldId="432"/>
        </pc:sldMkLst>
        <pc:spChg chg="mod">
          <ac:chgData name="Stringfellow, Kina F. DPI" userId="002858cf-6d8d-4f58-b096-3c8ddc1070aa" providerId="ADAL" clId="{094D2B86-C110-454F-B1C2-1726B8F4C447}" dt="2024-02-29T18:49:14.303" v="2833" actId="1076"/>
          <ac:spMkLst>
            <pc:docMk/>
            <pc:sldMk cId="2015535182" sldId="432"/>
            <ac:spMk id="3" creationId="{1F3CCD85-71A7-C050-DC8F-B59167474BFD}"/>
          </ac:spMkLst>
        </pc:spChg>
        <pc:graphicFrameChg chg="del mod">
          <ac:chgData name="Stringfellow, Kina F. DPI" userId="002858cf-6d8d-4f58-b096-3c8ddc1070aa" providerId="ADAL" clId="{094D2B86-C110-454F-B1C2-1726B8F4C447}" dt="2024-02-29T18:48:48.148" v="2822" actId="478"/>
          <ac:graphicFrameMkLst>
            <pc:docMk/>
            <pc:sldMk cId="2015535182" sldId="432"/>
            <ac:graphicFrameMk id="4" creationId="{00000000-0000-0000-0000-000000000000}"/>
          </ac:graphicFrameMkLst>
        </pc:graphicFrameChg>
        <pc:picChg chg="add mod">
          <ac:chgData name="Stringfellow, Kina F. DPI" userId="002858cf-6d8d-4f58-b096-3c8ddc1070aa" providerId="ADAL" clId="{094D2B86-C110-454F-B1C2-1726B8F4C447}" dt="2024-02-29T19:12:33.520" v="3497" actId="962"/>
          <ac:picMkLst>
            <pc:docMk/>
            <pc:sldMk cId="2015535182" sldId="432"/>
            <ac:picMk id="5" creationId="{7DC41E47-3E55-8454-3DD5-E4A5590948EF}"/>
          </ac:picMkLst>
        </pc:picChg>
      </pc:sldChg>
      <pc:sldChg chg="replTag delTag modNotesTx">
        <pc:chgData name="Stringfellow, Kina F. DPI" userId="002858cf-6d8d-4f58-b096-3c8ddc1070aa" providerId="ADAL" clId="{094D2B86-C110-454F-B1C2-1726B8F4C447}" dt="2024-02-29T20:00:11.765" v="4758"/>
        <pc:sldMkLst>
          <pc:docMk/>
          <pc:sldMk cId="1717877951" sldId="437"/>
        </pc:sldMkLst>
      </pc:sldChg>
      <pc:sldChg chg="replTag delTag modNotesTx">
        <pc:chgData name="Stringfellow, Kina F. DPI" userId="002858cf-6d8d-4f58-b096-3c8ddc1070aa" providerId="ADAL" clId="{094D2B86-C110-454F-B1C2-1726B8F4C447}" dt="2024-02-29T20:00:16.570" v="4764"/>
        <pc:sldMkLst>
          <pc:docMk/>
          <pc:sldMk cId="1428445116" sldId="440"/>
        </pc:sldMkLst>
      </pc:sldChg>
      <pc:sldChg chg="modSp mod replTag delTag delCm">
        <pc:chgData name="Stringfellow, Kina F. DPI" userId="002858cf-6d8d-4f58-b096-3c8ddc1070aa" providerId="ADAL" clId="{094D2B86-C110-454F-B1C2-1726B8F4C447}" dt="2024-02-29T18:36:38.157" v="2165" actId="255"/>
        <pc:sldMkLst>
          <pc:docMk/>
          <pc:sldMk cId="1680691137" sldId="447"/>
        </pc:sldMkLst>
        <pc:spChg chg="mod">
          <ac:chgData name="Stringfellow, Kina F. DPI" userId="002858cf-6d8d-4f58-b096-3c8ddc1070aa" providerId="ADAL" clId="{094D2B86-C110-454F-B1C2-1726B8F4C447}" dt="2024-02-29T18:36:38.157" v="2165" actId="255"/>
          <ac:spMkLst>
            <pc:docMk/>
            <pc:sldMk cId="1680691137" sldId="447"/>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94D2B86-C110-454F-B1C2-1726B8F4C447}" dt="2024-02-29T18:36:06.785" v="2158"/>
              <pc2:cmMkLst xmlns:pc2="http://schemas.microsoft.com/office/powerpoint/2019/9/main/command">
                <pc:docMk/>
                <pc:sldMk cId="1680691137" sldId="447"/>
                <pc2:cmMk id="{1B23FC3F-F5FA-447B-92D4-56331562B1BC}"/>
              </pc2:cmMkLst>
            </pc226:cmChg>
          </p:ext>
        </pc:extLst>
      </pc:sldChg>
      <pc:sldChg chg="modSp replTag delTag">
        <pc:chgData name="Stringfellow, Kina F. DPI" userId="002858cf-6d8d-4f58-b096-3c8ddc1070aa" providerId="ADAL" clId="{094D2B86-C110-454F-B1C2-1726B8F4C447}" dt="2024-02-29T18:33:46.504" v="2135" actId="207"/>
        <pc:sldMkLst>
          <pc:docMk/>
          <pc:sldMk cId="1813556886" sldId="448"/>
        </pc:sldMkLst>
        <pc:graphicFrameChg chg="mod">
          <ac:chgData name="Stringfellow, Kina F. DPI" userId="002858cf-6d8d-4f58-b096-3c8ddc1070aa" providerId="ADAL" clId="{094D2B86-C110-454F-B1C2-1726B8F4C447}" dt="2024-02-29T18:33:46.504" v="2135" actId="207"/>
          <ac:graphicFrameMkLst>
            <pc:docMk/>
            <pc:sldMk cId="1813556886" sldId="448"/>
            <ac:graphicFrameMk id="9" creationId="{08354FCE-430B-7BA4-A7AF-42B65857A1AE}"/>
          </ac:graphicFrameMkLst>
        </pc:graphicFrameChg>
      </pc:sldChg>
      <pc:sldChg chg="modSp mod replTag delTag">
        <pc:chgData name="Stringfellow, Kina F. DPI" userId="002858cf-6d8d-4f58-b096-3c8ddc1070aa" providerId="ADAL" clId="{094D2B86-C110-454F-B1C2-1726B8F4C447}" dt="2024-02-29T18:33:16.791" v="2126"/>
        <pc:sldMkLst>
          <pc:docMk/>
          <pc:sldMk cId="2989519108" sldId="449"/>
        </pc:sldMkLst>
        <pc:spChg chg="mod">
          <ac:chgData name="Stringfellow, Kina F. DPI" userId="002858cf-6d8d-4f58-b096-3c8ddc1070aa" providerId="ADAL" clId="{094D2B86-C110-454F-B1C2-1726B8F4C447}" dt="2024-02-29T18:33:13.637" v="2124" actId="27107"/>
          <ac:spMkLst>
            <pc:docMk/>
            <pc:sldMk cId="2989519108" sldId="449"/>
            <ac:spMk id="3" creationId="{20844DD0-4E98-4A54-BB16-49C979EBEB26}"/>
          </ac:spMkLst>
        </pc:spChg>
      </pc:sldChg>
      <pc:sldChg chg="replTag delTag">
        <pc:chgData name="Stringfellow, Kina F. DPI" userId="002858cf-6d8d-4f58-b096-3c8ddc1070aa" providerId="ADAL" clId="{094D2B86-C110-454F-B1C2-1726B8F4C447}" dt="2024-02-29T18:38:52.278" v="2226"/>
        <pc:sldMkLst>
          <pc:docMk/>
          <pc:sldMk cId="3826407899" sldId="453"/>
        </pc:sldMkLst>
      </pc:sldChg>
      <pc:sldChg chg="replTag delTag">
        <pc:chgData name="Stringfellow, Kina F. DPI" userId="002858cf-6d8d-4f58-b096-3c8ddc1070aa" providerId="ADAL" clId="{094D2B86-C110-454F-B1C2-1726B8F4C447}" dt="2024-02-29T18:42:55.181" v="2702"/>
        <pc:sldMkLst>
          <pc:docMk/>
          <pc:sldMk cId="1271773369" sldId="454"/>
        </pc:sldMkLst>
      </pc:sldChg>
      <pc:sldChg chg="modSp mod replTag delTag">
        <pc:chgData name="Stringfellow, Kina F. DPI" userId="002858cf-6d8d-4f58-b096-3c8ddc1070aa" providerId="ADAL" clId="{094D2B86-C110-454F-B1C2-1726B8F4C447}" dt="2024-02-29T18:37:04.674" v="2180" actId="1076"/>
        <pc:sldMkLst>
          <pc:docMk/>
          <pc:sldMk cId="101240386" sldId="455"/>
        </pc:sldMkLst>
        <pc:spChg chg="mod">
          <ac:chgData name="Stringfellow, Kina F. DPI" userId="002858cf-6d8d-4f58-b096-3c8ddc1070aa" providerId="ADAL" clId="{094D2B86-C110-454F-B1C2-1726B8F4C447}" dt="2024-02-29T18:37:04.674" v="2180" actId="1076"/>
          <ac:spMkLst>
            <pc:docMk/>
            <pc:sldMk cId="101240386" sldId="455"/>
            <ac:spMk id="10" creationId="{7F874AED-C6A5-A12D-9E8C-B48B6040A1B8}"/>
          </ac:spMkLst>
        </pc:spChg>
      </pc:sldChg>
      <pc:sldChg chg="modSp mod replTag delTag">
        <pc:chgData name="Stringfellow, Kina F. DPI" userId="002858cf-6d8d-4f58-b096-3c8ddc1070aa" providerId="ADAL" clId="{094D2B86-C110-454F-B1C2-1726B8F4C447}" dt="2024-02-29T18:32:43.460" v="2118"/>
        <pc:sldMkLst>
          <pc:docMk/>
          <pc:sldMk cId="1738078692" sldId="459"/>
        </pc:sldMkLst>
        <pc:spChg chg="mod">
          <ac:chgData name="Stringfellow, Kina F. DPI" userId="002858cf-6d8d-4f58-b096-3c8ddc1070aa" providerId="ADAL" clId="{094D2B86-C110-454F-B1C2-1726B8F4C447}" dt="2024-02-29T18:32:37.046" v="2116" actId="14100"/>
          <ac:spMkLst>
            <pc:docMk/>
            <pc:sldMk cId="1738078692" sldId="459"/>
            <ac:spMk id="2" creationId="{37A4C364-483F-9516-B052-D45B80FF2C97}"/>
          </ac:spMkLst>
        </pc:spChg>
      </pc:sldChg>
      <pc:sldChg chg="replTag delTag">
        <pc:chgData name="Stringfellow, Kina F. DPI" userId="002858cf-6d8d-4f58-b096-3c8ddc1070aa" providerId="ADAL" clId="{094D2B86-C110-454F-B1C2-1726B8F4C447}" dt="2024-02-29T18:43:25.511" v="2725"/>
        <pc:sldMkLst>
          <pc:docMk/>
          <pc:sldMk cId="1123429890" sldId="463"/>
        </pc:sldMkLst>
      </pc:sldChg>
      <pc:sldChg chg="modSp mod replTag delTag">
        <pc:chgData name="Stringfellow, Kina F. DPI" userId="002858cf-6d8d-4f58-b096-3c8ddc1070aa" providerId="ADAL" clId="{094D2B86-C110-454F-B1C2-1726B8F4C447}" dt="2024-02-29T18:43:02.325" v="2709"/>
        <pc:sldMkLst>
          <pc:docMk/>
          <pc:sldMk cId="3655620310" sldId="464"/>
        </pc:sldMkLst>
        <pc:spChg chg="mod">
          <ac:chgData name="Stringfellow, Kina F. DPI" userId="002858cf-6d8d-4f58-b096-3c8ddc1070aa" providerId="ADAL" clId="{094D2B86-C110-454F-B1C2-1726B8F4C447}" dt="2024-02-29T18:43:01.442" v="2707" actId="14100"/>
          <ac:spMkLst>
            <pc:docMk/>
            <pc:sldMk cId="3655620310" sldId="464"/>
            <ac:spMk id="10" creationId="{7F874AED-C6A5-A12D-9E8C-B48B6040A1B8}"/>
          </ac:spMkLst>
        </pc:spChg>
      </pc:sldChg>
      <pc:sldChg chg="modSp mod replTag delTag">
        <pc:chgData name="Stringfellow, Kina F. DPI" userId="002858cf-6d8d-4f58-b096-3c8ddc1070aa" providerId="ADAL" clId="{094D2B86-C110-454F-B1C2-1726B8F4C447}" dt="2024-02-29T18:44:49.370" v="2758"/>
        <pc:sldMkLst>
          <pc:docMk/>
          <pc:sldMk cId="1751061274" sldId="468"/>
        </pc:sldMkLst>
        <pc:spChg chg="mod">
          <ac:chgData name="Stringfellow, Kina F. DPI" userId="002858cf-6d8d-4f58-b096-3c8ddc1070aa" providerId="ADAL" clId="{094D2B86-C110-454F-B1C2-1726B8F4C447}" dt="2024-02-29T18:44:47.503" v="2756" actId="948"/>
          <ac:spMkLst>
            <pc:docMk/>
            <pc:sldMk cId="1751061274" sldId="468"/>
            <ac:spMk id="3" creationId="{0FD22481-1B0E-B14B-7D35-CA92DA885707}"/>
          </ac:spMkLst>
        </pc:spChg>
      </pc:sldChg>
      <pc:sldChg chg="replTag delTag">
        <pc:chgData name="Stringfellow, Kina F. DPI" userId="002858cf-6d8d-4f58-b096-3c8ddc1070aa" providerId="ADAL" clId="{094D2B86-C110-454F-B1C2-1726B8F4C447}" dt="2024-02-29T18:44:21.868" v="2748"/>
        <pc:sldMkLst>
          <pc:docMk/>
          <pc:sldMk cId="1773033133" sldId="469"/>
        </pc:sldMkLst>
      </pc:sldChg>
      <pc:sldChg chg="replTag delTag">
        <pc:chgData name="Stringfellow, Kina F. DPI" userId="002858cf-6d8d-4f58-b096-3c8ddc1070aa" providerId="ADAL" clId="{094D2B86-C110-454F-B1C2-1726B8F4C447}" dt="2024-02-29T18:44:16.973" v="2746"/>
        <pc:sldMkLst>
          <pc:docMk/>
          <pc:sldMk cId="2675530565" sldId="470"/>
        </pc:sldMkLst>
      </pc:sldChg>
      <pc:sldChg chg="modSp mod replTag delTag">
        <pc:chgData name="Stringfellow, Kina F. DPI" userId="002858cf-6d8d-4f58-b096-3c8ddc1070aa" providerId="ADAL" clId="{094D2B86-C110-454F-B1C2-1726B8F4C447}" dt="2024-02-29T18:44:08.575" v="2742" actId="948"/>
        <pc:sldMkLst>
          <pc:docMk/>
          <pc:sldMk cId="2997730950" sldId="471"/>
        </pc:sldMkLst>
        <pc:spChg chg="mod">
          <ac:chgData name="Stringfellow, Kina F. DPI" userId="002858cf-6d8d-4f58-b096-3c8ddc1070aa" providerId="ADAL" clId="{094D2B86-C110-454F-B1C2-1726B8F4C447}" dt="2024-02-29T18:44:08.575" v="2742" actId="948"/>
          <ac:spMkLst>
            <pc:docMk/>
            <pc:sldMk cId="2997730950" sldId="471"/>
            <ac:spMk id="3" creationId="{CE7EB283-DCD9-4364-88BF-2DD7091056DF}"/>
          </ac:spMkLst>
        </pc:spChg>
      </pc:sldChg>
      <pc:sldChg chg="replTag delTag">
        <pc:chgData name="Stringfellow, Kina F. DPI" userId="002858cf-6d8d-4f58-b096-3c8ddc1070aa" providerId="ADAL" clId="{094D2B86-C110-454F-B1C2-1726B8F4C447}" dt="2024-02-29T18:31:24.549" v="2087"/>
        <pc:sldMkLst>
          <pc:docMk/>
          <pc:sldMk cId="3186112868" sldId="478"/>
        </pc:sldMkLst>
      </pc:sldChg>
      <pc:sldChg chg="replTag delTag">
        <pc:chgData name="Stringfellow, Kina F. DPI" userId="002858cf-6d8d-4f58-b096-3c8ddc1070aa" providerId="ADAL" clId="{094D2B86-C110-454F-B1C2-1726B8F4C447}" dt="2024-02-29T18:31:20.661" v="2085"/>
        <pc:sldMkLst>
          <pc:docMk/>
          <pc:sldMk cId="2452323086" sldId="479"/>
        </pc:sldMkLst>
      </pc:sldChg>
      <pc:sldChg chg="modSp mod replTag delTag">
        <pc:chgData name="Stringfellow, Kina F. DPI" userId="002858cf-6d8d-4f58-b096-3c8ddc1070aa" providerId="ADAL" clId="{094D2B86-C110-454F-B1C2-1726B8F4C447}" dt="2024-02-29T18:31:19.729" v="2083" actId="208"/>
        <pc:sldMkLst>
          <pc:docMk/>
          <pc:sldMk cId="421776830" sldId="480"/>
        </pc:sldMkLst>
        <pc:picChg chg="mod">
          <ac:chgData name="Stringfellow, Kina F. DPI" userId="002858cf-6d8d-4f58-b096-3c8ddc1070aa" providerId="ADAL" clId="{094D2B86-C110-454F-B1C2-1726B8F4C447}" dt="2024-02-29T18:31:19.729" v="2083" actId="208"/>
          <ac:picMkLst>
            <pc:docMk/>
            <pc:sldMk cId="421776830" sldId="480"/>
            <ac:picMk id="4" creationId="{372386CD-D7C1-BBD9-1BB3-31B3A84960D9}"/>
          </ac:picMkLst>
        </pc:picChg>
      </pc:sldChg>
      <pc:sldChg chg="replTag delTag">
        <pc:chgData name="Stringfellow, Kina F. DPI" userId="002858cf-6d8d-4f58-b096-3c8ddc1070aa" providerId="ADAL" clId="{094D2B86-C110-454F-B1C2-1726B8F4C447}" dt="2024-02-29T18:31:03.766" v="2078"/>
        <pc:sldMkLst>
          <pc:docMk/>
          <pc:sldMk cId="263849828" sldId="481"/>
        </pc:sldMkLst>
      </pc:sldChg>
      <pc:sldChg chg="replTag delTag">
        <pc:chgData name="Stringfellow, Kina F. DPI" userId="002858cf-6d8d-4f58-b096-3c8ddc1070aa" providerId="ADAL" clId="{094D2B86-C110-454F-B1C2-1726B8F4C447}" dt="2024-02-29T18:53:37.723" v="2932"/>
        <pc:sldMkLst>
          <pc:docMk/>
          <pc:sldMk cId="1343388938" sldId="485"/>
        </pc:sldMkLst>
      </pc:sldChg>
      <pc:sldChg chg="modSp mod replTag delTag">
        <pc:chgData name="Stringfellow, Kina F. DPI" userId="002858cf-6d8d-4f58-b096-3c8ddc1070aa" providerId="ADAL" clId="{094D2B86-C110-454F-B1C2-1726B8F4C447}" dt="2024-02-29T18:52:55.369" v="2917"/>
        <pc:sldMkLst>
          <pc:docMk/>
          <pc:sldMk cId="3572241801" sldId="486"/>
        </pc:sldMkLst>
        <pc:spChg chg="mod">
          <ac:chgData name="Stringfellow, Kina F. DPI" userId="002858cf-6d8d-4f58-b096-3c8ddc1070aa" providerId="ADAL" clId="{094D2B86-C110-454F-B1C2-1726B8F4C447}" dt="2024-02-29T18:52:24.646" v="2910" actId="14100"/>
          <ac:spMkLst>
            <pc:docMk/>
            <pc:sldMk cId="3572241801" sldId="486"/>
            <ac:spMk id="3" creationId="{C710A000-DBCD-4938-FC67-732E57666BC5}"/>
          </ac:spMkLst>
        </pc:spChg>
        <pc:spChg chg="mod">
          <ac:chgData name="Stringfellow, Kina F. DPI" userId="002858cf-6d8d-4f58-b096-3c8ddc1070aa" providerId="ADAL" clId="{094D2B86-C110-454F-B1C2-1726B8F4C447}" dt="2024-02-29T18:52:46.805" v="2915" actId="113"/>
          <ac:spMkLst>
            <pc:docMk/>
            <pc:sldMk cId="3572241801" sldId="486"/>
            <ac:spMk id="11" creationId="{140CDE51-F329-963F-62BF-D1565E7897A1}"/>
          </ac:spMkLst>
        </pc:spChg>
      </pc:sldChg>
      <pc:sldChg chg="replTag delTag">
        <pc:chgData name="Stringfellow, Kina F. DPI" userId="002858cf-6d8d-4f58-b096-3c8ddc1070aa" providerId="ADAL" clId="{094D2B86-C110-454F-B1C2-1726B8F4C447}" dt="2024-02-29T18:50:48.027" v="2891"/>
        <pc:sldMkLst>
          <pc:docMk/>
          <pc:sldMk cId="70223145" sldId="488"/>
        </pc:sldMkLst>
      </pc:sldChg>
      <pc:sldChg chg="modSp mod replTag delTag">
        <pc:chgData name="Stringfellow, Kina F. DPI" userId="002858cf-6d8d-4f58-b096-3c8ddc1070aa" providerId="ADAL" clId="{094D2B86-C110-454F-B1C2-1726B8F4C447}" dt="2024-02-29T18:43:57.413" v="2737"/>
        <pc:sldMkLst>
          <pc:docMk/>
          <pc:sldMk cId="2355787397" sldId="489"/>
        </pc:sldMkLst>
        <pc:spChg chg="mod">
          <ac:chgData name="Stringfellow, Kina F. DPI" userId="002858cf-6d8d-4f58-b096-3c8ddc1070aa" providerId="ADAL" clId="{094D2B86-C110-454F-B1C2-1726B8F4C447}" dt="2024-02-29T18:43:47.606" v="2735" actId="114"/>
          <ac:spMkLst>
            <pc:docMk/>
            <pc:sldMk cId="2355787397" sldId="489"/>
            <ac:spMk id="5" creationId="{1AE5D6CF-472C-CB64-4646-C2E6FCFDEC2F}"/>
          </ac:spMkLst>
        </pc:spChg>
      </pc:sldChg>
      <pc:sldChg chg="modSp mod replTag delTag">
        <pc:chgData name="Stringfellow, Kina F. DPI" userId="002858cf-6d8d-4f58-b096-3c8ddc1070aa" providerId="ADAL" clId="{094D2B86-C110-454F-B1C2-1726B8F4C447}" dt="2024-02-29T18:45:47.932" v="2785" actId="14100"/>
        <pc:sldMkLst>
          <pc:docMk/>
          <pc:sldMk cId="3187005013" sldId="491"/>
        </pc:sldMkLst>
        <pc:spChg chg="mod">
          <ac:chgData name="Stringfellow, Kina F. DPI" userId="002858cf-6d8d-4f58-b096-3c8ddc1070aa" providerId="ADAL" clId="{094D2B86-C110-454F-B1C2-1726B8F4C447}" dt="2024-02-29T18:45:47.932" v="2785" actId="14100"/>
          <ac:spMkLst>
            <pc:docMk/>
            <pc:sldMk cId="3187005013" sldId="491"/>
            <ac:spMk id="6" creationId="{1B2263FB-A58D-6BF2-BE00-EDBDAAEE25A9}"/>
          </ac:spMkLst>
        </pc:spChg>
      </pc:sldChg>
      <pc:sldChg chg="replTag delTag">
        <pc:chgData name="Stringfellow, Kina F. DPI" userId="002858cf-6d8d-4f58-b096-3c8ddc1070aa" providerId="ADAL" clId="{094D2B86-C110-454F-B1C2-1726B8F4C447}" dt="2024-02-29T18:31:32.437" v="2093"/>
        <pc:sldMkLst>
          <pc:docMk/>
          <pc:sldMk cId="3701664907" sldId="499"/>
        </pc:sldMkLst>
      </pc:sldChg>
      <pc:sldChg chg="replTag delTag modNotesTx">
        <pc:chgData name="Stringfellow, Kina F. DPI" userId="002858cf-6d8d-4f58-b096-3c8ddc1070aa" providerId="ADAL" clId="{094D2B86-C110-454F-B1C2-1726B8F4C447}" dt="2024-02-29T19:54:53.896" v="4305" actId="20577"/>
        <pc:sldMkLst>
          <pc:docMk/>
          <pc:sldMk cId="289826934" sldId="500"/>
        </pc:sldMkLst>
      </pc:sldChg>
      <pc:sldChg chg="replTag delTag">
        <pc:chgData name="Stringfellow, Kina F. DPI" userId="002858cf-6d8d-4f58-b096-3c8ddc1070aa" providerId="ADAL" clId="{094D2B86-C110-454F-B1C2-1726B8F4C447}" dt="2024-02-29T20:08:31.748" v="5840"/>
        <pc:sldMkLst>
          <pc:docMk/>
          <pc:sldMk cId="729993632" sldId="501"/>
        </pc:sldMkLst>
      </pc:sldChg>
      <pc:sldChg chg="modSp replTag delTag">
        <pc:chgData name="Stringfellow, Kina F. DPI" userId="002858cf-6d8d-4f58-b096-3c8ddc1070aa" providerId="ADAL" clId="{094D2B86-C110-454F-B1C2-1726B8F4C447}" dt="2024-02-29T18:25:28.891" v="1812"/>
        <pc:sldMkLst>
          <pc:docMk/>
          <pc:sldMk cId="1596418182" sldId="502"/>
        </pc:sldMkLst>
        <pc:graphicFrameChg chg="mod">
          <ac:chgData name="Stringfellow, Kina F. DPI" userId="002858cf-6d8d-4f58-b096-3c8ddc1070aa" providerId="ADAL" clId="{094D2B86-C110-454F-B1C2-1726B8F4C447}" dt="2024-02-29T18:25:17.941" v="1810" actId="572"/>
          <ac:graphicFrameMkLst>
            <pc:docMk/>
            <pc:sldMk cId="1596418182" sldId="502"/>
            <ac:graphicFrameMk id="4" creationId="{5A98CF53-653E-6308-6582-9B2915B1A128}"/>
          </ac:graphicFrameMkLst>
        </pc:graphicFrameChg>
      </pc:sldChg>
      <pc:sldChg chg="modSp mod replTag delTag delCm">
        <pc:chgData name="Stringfellow, Kina F. DPI" userId="002858cf-6d8d-4f58-b096-3c8ddc1070aa" providerId="ADAL" clId="{094D2B86-C110-454F-B1C2-1726B8F4C447}" dt="2024-02-29T18:46:49.345" v="2815"/>
        <pc:sldMkLst>
          <pc:docMk/>
          <pc:sldMk cId="3020036301" sldId="503"/>
        </pc:sldMkLst>
        <pc:spChg chg="mod">
          <ac:chgData name="Stringfellow, Kina F. DPI" userId="002858cf-6d8d-4f58-b096-3c8ddc1070aa" providerId="ADAL" clId="{094D2B86-C110-454F-B1C2-1726B8F4C447}" dt="2024-02-29T18:46:35.027" v="2814" actId="255"/>
          <ac:spMkLst>
            <pc:docMk/>
            <pc:sldMk cId="3020036301" sldId="503"/>
            <ac:spMk id="3" creationId="{15C83BF8-4A81-427E-439C-328D4C5A7A93}"/>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94D2B86-C110-454F-B1C2-1726B8F4C447}" dt="2024-02-29T18:46:49.345" v="2815"/>
              <pc2:cmMkLst xmlns:pc2="http://schemas.microsoft.com/office/powerpoint/2019/9/main/command">
                <pc:docMk/>
                <pc:sldMk cId="3020036301" sldId="503"/>
                <pc2:cmMk id="{94A85224-4D75-4557-A921-7E42404B363B}"/>
              </pc2:cmMkLst>
            </pc226:cmChg>
          </p:ext>
        </pc:extLst>
      </pc:sldChg>
      <pc:sldChg chg="replTag delTag">
        <pc:chgData name="Stringfellow, Kina F. DPI" userId="002858cf-6d8d-4f58-b096-3c8ddc1070aa" providerId="ADAL" clId="{094D2B86-C110-454F-B1C2-1726B8F4C447}" dt="2024-02-29T18:49:18.950" v="2841"/>
        <pc:sldMkLst>
          <pc:docMk/>
          <pc:sldMk cId="3931723558" sldId="504"/>
        </pc:sldMkLst>
      </pc:sldChg>
      <pc:sldChg chg="addSp delSp modSp mod replTag delTag delCm">
        <pc:chgData name="Stringfellow, Kina F. DPI" userId="002858cf-6d8d-4f58-b096-3c8ddc1070aa" providerId="ADAL" clId="{094D2B86-C110-454F-B1C2-1726B8F4C447}" dt="2024-02-29T20:02:09.708" v="4940"/>
        <pc:sldMkLst>
          <pc:docMk/>
          <pc:sldMk cId="1300004479" sldId="505"/>
        </pc:sldMkLst>
        <pc:spChg chg="del">
          <ac:chgData name="Stringfellow, Kina F. DPI" userId="002858cf-6d8d-4f58-b096-3c8ddc1070aa" providerId="ADAL" clId="{094D2B86-C110-454F-B1C2-1726B8F4C447}" dt="2024-02-29T18:26:59.163" v="1850" actId="478"/>
          <ac:spMkLst>
            <pc:docMk/>
            <pc:sldMk cId="1300004479" sldId="505"/>
            <ac:spMk id="7" creationId="{5941F51E-8E2C-9C31-F8D3-10BB1A425E4F}"/>
          </ac:spMkLst>
        </pc:spChg>
        <pc:spChg chg="add mod">
          <ac:chgData name="Stringfellow, Kina F. DPI" userId="002858cf-6d8d-4f58-b096-3c8ddc1070aa" providerId="ADAL" clId="{094D2B86-C110-454F-B1C2-1726B8F4C447}" dt="2024-02-29T18:31:00.513" v="2074" actId="962"/>
          <ac:spMkLst>
            <pc:docMk/>
            <pc:sldMk cId="1300004479" sldId="505"/>
            <ac:spMk id="10" creationId="{93D84FEB-A4C2-D91D-7198-634F0F59EBBA}"/>
          </ac:spMkLst>
        </pc:spChg>
        <pc:spChg chg="mod ord">
          <ac:chgData name="Stringfellow, Kina F. DPI" userId="002858cf-6d8d-4f58-b096-3c8ddc1070aa" providerId="ADAL" clId="{094D2B86-C110-454F-B1C2-1726B8F4C447}" dt="2024-02-29T18:28:39.140" v="1968" actId="5793"/>
          <ac:spMkLst>
            <pc:docMk/>
            <pc:sldMk cId="1300004479" sldId="505"/>
            <ac:spMk id="11" creationId="{D6FF50AC-F4BD-D01B-3DD1-F03FFDF992B0}"/>
          </ac:spMkLst>
        </pc:spChg>
        <pc:spChg chg="del">
          <ac:chgData name="Stringfellow, Kina F. DPI" userId="002858cf-6d8d-4f58-b096-3c8ddc1070aa" providerId="ADAL" clId="{094D2B86-C110-454F-B1C2-1726B8F4C447}" dt="2024-02-29T18:26:38.061" v="1841" actId="478"/>
          <ac:spMkLst>
            <pc:docMk/>
            <pc:sldMk cId="1300004479" sldId="505"/>
            <ac:spMk id="12" creationId="{4C601EDC-3C68-3C0B-E775-CF8E8EB3D329}"/>
          </ac:spMkLst>
        </pc:spChg>
        <pc:spChg chg="del">
          <ac:chgData name="Stringfellow, Kina F. DPI" userId="002858cf-6d8d-4f58-b096-3c8ddc1070aa" providerId="ADAL" clId="{094D2B86-C110-454F-B1C2-1726B8F4C447}" dt="2024-02-29T18:26:36.248" v="1838" actId="478"/>
          <ac:spMkLst>
            <pc:docMk/>
            <pc:sldMk cId="1300004479" sldId="505"/>
            <ac:spMk id="13" creationId="{0943FD26-D06E-FE03-0B42-E04E936F68D1}"/>
          </ac:spMkLst>
        </pc:spChg>
        <pc:spChg chg="del">
          <ac:chgData name="Stringfellow, Kina F. DPI" userId="002858cf-6d8d-4f58-b096-3c8ddc1070aa" providerId="ADAL" clId="{094D2B86-C110-454F-B1C2-1726B8F4C447}" dt="2024-02-29T18:26:38.657" v="1842" actId="478"/>
          <ac:spMkLst>
            <pc:docMk/>
            <pc:sldMk cId="1300004479" sldId="505"/>
            <ac:spMk id="14" creationId="{DFF09168-B9DE-5D05-CF6E-CD49ACA5931A}"/>
          </ac:spMkLst>
        </pc:spChg>
        <pc:spChg chg="del">
          <ac:chgData name="Stringfellow, Kina F. DPI" userId="002858cf-6d8d-4f58-b096-3c8ddc1070aa" providerId="ADAL" clId="{094D2B86-C110-454F-B1C2-1726B8F4C447}" dt="2024-02-29T18:26:37.492" v="1840" actId="478"/>
          <ac:spMkLst>
            <pc:docMk/>
            <pc:sldMk cId="1300004479" sldId="505"/>
            <ac:spMk id="15" creationId="{7A9B2728-91AC-6B1D-C81D-BFDBDB62BB12}"/>
          </ac:spMkLst>
        </pc:spChg>
        <pc:spChg chg="del">
          <ac:chgData name="Stringfellow, Kina F. DPI" userId="002858cf-6d8d-4f58-b096-3c8ddc1070aa" providerId="ADAL" clId="{094D2B86-C110-454F-B1C2-1726B8F4C447}" dt="2024-02-29T18:26:40.817" v="1846" actId="478"/>
          <ac:spMkLst>
            <pc:docMk/>
            <pc:sldMk cId="1300004479" sldId="505"/>
            <ac:spMk id="16" creationId="{8EFB1990-8F94-FBAC-8749-D0E2F12A97DE}"/>
          </ac:spMkLst>
        </pc:spChg>
        <pc:spChg chg="del">
          <ac:chgData name="Stringfellow, Kina F. DPI" userId="002858cf-6d8d-4f58-b096-3c8ddc1070aa" providerId="ADAL" clId="{094D2B86-C110-454F-B1C2-1726B8F4C447}" dt="2024-02-29T18:26:39.788" v="1844" actId="478"/>
          <ac:spMkLst>
            <pc:docMk/>
            <pc:sldMk cId="1300004479" sldId="505"/>
            <ac:spMk id="17" creationId="{AD789CAE-96D4-F353-8D22-6AA9DD082320}"/>
          </ac:spMkLst>
        </pc:spChg>
        <pc:spChg chg="del">
          <ac:chgData name="Stringfellow, Kina F. DPI" userId="002858cf-6d8d-4f58-b096-3c8ddc1070aa" providerId="ADAL" clId="{094D2B86-C110-454F-B1C2-1726B8F4C447}" dt="2024-02-29T18:26:41.319" v="1847" actId="478"/>
          <ac:spMkLst>
            <pc:docMk/>
            <pc:sldMk cId="1300004479" sldId="505"/>
            <ac:spMk id="18" creationId="{57C1D857-9B64-709C-825A-06A162819B13}"/>
          </ac:spMkLst>
        </pc:spChg>
        <pc:spChg chg="del">
          <ac:chgData name="Stringfellow, Kina F. DPI" userId="002858cf-6d8d-4f58-b096-3c8ddc1070aa" providerId="ADAL" clId="{094D2B86-C110-454F-B1C2-1726B8F4C447}" dt="2024-02-29T18:26:36.977" v="1839" actId="478"/>
          <ac:spMkLst>
            <pc:docMk/>
            <pc:sldMk cId="1300004479" sldId="505"/>
            <ac:spMk id="19" creationId="{9EE7EDE8-820E-78B0-FA61-9AF3155814C9}"/>
          </ac:spMkLst>
        </pc:spChg>
        <pc:spChg chg="del">
          <ac:chgData name="Stringfellow, Kina F. DPI" userId="002858cf-6d8d-4f58-b096-3c8ddc1070aa" providerId="ADAL" clId="{094D2B86-C110-454F-B1C2-1726B8F4C447}" dt="2024-02-29T18:26:39.218" v="1843" actId="478"/>
          <ac:spMkLst>
            <pc:docMk/>
            <pc:sldMk cId="1300004479" sldId="505"/>
            <ac:spMk id="20" creationId="{B2098A6A-E709-F61D-54E6-C5405A380C0B}"/>
          </ac:spMkLst>
        </pc:spChg>
        <pc:spChg chg="del">
          <ac:chgData name="Stringfellow, Kina F. DPI" userId="002858cf-6d8d-4f58-b096-3c8ddc1070aa" providerId="ADAL" clId="{094D2B86-C110-454F-B1C2-1726B8F4C447}" dt="2024-02-29T18:26:41.777" v="1848" actId="478"/>
          <ac:spMkLst>
            <pc:docMk/>
            <pc:sldMk cId="1300004479" sldId="505"/>
            <ac:spMk id="21" creationId="{410998AC-EBA2-A302-273E-C4C0DF7D8E5E}"/>
          </ac:spMkLst>
        </pc:spChg>
        <pc:spChg chg="del">
          <ac:chgData name="Stringfellow, Kina F. DPI" userId="002858cf-6d8d-4f58-b096-3c8ddc1070aa" providerId="ADAL" clId="{094D2B86-C110-454F-B1C2-1726B8F4C447}" dt="2024-02-29T18:26:40.320" v="1845" actId="478"/>
          <ac:spMkLst>
            <pc:docMk/>
            <pc:sldMk cId="1300004479" sldId="505"/>
            <ac:spMk id="22" creationId="{3BA62D1C-5BAA-503B-E2F9-ABFF44AAE497}"/>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94D2B86-C110-454F-B1C2-1726B8F4C447}" dt="2024-02-29T18:26:28.842" v="1835"/>
              <pc2:cmMkLst xmlns:pc2="http://schemas.microsoft.com/office/powerpoint/2019/9/main/command">
                <pc:docMk/>
                <pc:sldMk cId="1300004479" sldId="505"/>
                <pc2:cmMk id="{E8DFA031-1A0E-4985-ACA1-EBC681F60A2C}"/>
              </pc2:cmMkLst>
            </pc226:cmChg>
          </p:ext>
        </pc:extLst>
      </pc:sldChg>
      <pc:sldChg chg="modSp mod replTag delTag">
        <pc:chgData name="Stringfellow, Kina F. DPI" userId="002858cf-6d8d-4f58-b096-3c8ddc1070aa" providerId="ADAL" clId="{094D2B86-C110-454F-B1C2-1726B8F4C447}" dt="2024-02-29T18:36:56.730" v="2174"/>
        <pc:sldMkLst>
          <pc:docMk/>
          <pc:sldMk cId="2598581019" sldId="516"/>
        </pc:sldMkLst>
        <pc:spChg chg="mod">
          <ac:chgData name="Stringfellow, Kina F. DPI" userId="002858cf-6d8d-4f58-b096-3c8ddc1070aa" providerId="ADAL" clId="{094D2B86-C110-454F-B1C2-1726B8F4C447}" dt="2024-02-29T18:36:49.600" v="2172" actId="14100"/>
          <ac:spMkLst>
            <pc:docMk/>
            <pc:sldMk cId="2598581019" sldId="516"/>
            <ac:spMk id="3" creationId="{7AFD7982-EF30-CC56-3883-D48941254FA0}"/>
          </ac:spMkLst>
        </pc:spChg>
      </pc:sldChg>
      <pc:sldChg chg="replTag delTag delCm">
        <pc:chgData name="Stringfellow, Kina F. DPI" userId="002858cf-6d8d-4f58-b096-3c8ddc1070aa" providerId="ADAL" clId="{094D2B86-C110-454F-B1C2-1726B8F4C447}" dt="2024-02-29T18:26:10.987" v="1832"/>
        <pc:sldMkLst>
          <pc:docMk/>
          <pc:sldMk cId="3749801007" sldId="517"/>
        </pc:sldMkLst>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94D2B86-C110-454F-B1C2-1726B8F4C447}" dt="2024-02-29T18:26:08.499" v="1828"/>
              <pc2:cmMkLst xmlns:pc2="http://schemas.microsoft.com/office/powerpoint/2019/9/main/command">
                <pc:docMk/>
                <pc:sldMk cId="3749801007" sldId="517"/>
                <pc2:cmMk id="{79CEBCF2-C242-4881-94E0-C40883D671B5}"/>
              </pc2:cmMkLst>
            </pc226:cmChg>
          </p:ext>
        </pc:extLst>
      </pc:sldChg>
      <pc:sldChg chg="replTag delTag">
        <pc:chgData name="Stringfellow, Kina F. DPI" userId="002858cf-6d8d-4f58-b096-3c8ddc1070aa" providerId="ADAL" clId="{094D2B86-C110-454F-B1C2-1726B8F4C447}" dt="2024-02-29T18:34:14.350" v="2141"/>
        <pc:sldMkLst>
          <pc:docMk/>
          <pc:sldMk cId="516144400" sldId="522"/>
        </pc:sldMkLst>
      </pc:sldChg>
      <pc:sldChg chg="addSp delSp modSp mod replTag delTag">
        <pc:chgData name="Stringfellow, Kina F. DPI" userId="002858cf-6d8d-4f58-b096-3c8ddc1070aa" providerId="ADAL" clId="{094D2B86-C110-454F-B1C2-1726B8F4C447}" dt="2024-02-29T18:29:27.613" v="1981"/>
        <pc:sldMkLst>
          <pc:docMk/>
          <pc:sldMk cId="1954230518" sldId="523"/>
        </pc:sldMkLst>
        <pc:spChg chg="del">
          <ac:chgData name="Stringfellow, Kina F. DPI" userId="002858cf-6d8d-4f58-b096-3c8ddc1070aa" providerId="ADAL" clId="{094D2B86-C110-454F-B1C2-1726B8F4C447}" dt="2024-02-29T18:29:19.016" v="1977" actId="478"/>
          <ac:spMkLst>
            <pc:docMk/>
            <pc:sldMk cId="1954230518" sldId="523"/>
            <ac:spMk id="7" creationId="{5941F51E-8E2C-9C31-F8D3-10BB1A425E4F}"/>
          </ac:spMkLst>
        </pc:spChg>
        <pc:spChg chg="add mod">
          <ac:chgData name="Stringfellow, Kina F. DPI" userId="002858cf-6d8d-4f58-b096-3c8ddc1070aa" providerId="ADAL" clId="{094D2B86-C110-454F-B1C2-1726B8F4C447}" dt="2024-02-29T18:29:23.420" v="1979" actId="962"/>
          <ac:spMkLst>
            <pc:docMk/>
            <pc:sldMk cId="1954230518" sldId="523"/>
            <ac:spMk id="10" creationId="{14F2ECE3-AFF0-121E-44AC-164D8C71BB95}"/>
          </ac:spMkLst>
        </pc:spChg>
        <pc:spChg chg="del">
          <ac:chgData name="Stringfellow, Kina F. DPI" userId="002858cf-6d8d-4f58-b096-3c8ddc1070aa" providerId="ADAL" clId="{094D2B86-C110-454F-B1C2-1726B8F4C447}" dt="2024-02-29T18:29:19.016" v="1977" actId="478"/>
          <ac:spMkLst>
            <pc:docMk/>
            <pc:sldMk cId="1954230518" sldId="523"/>
            <ac:spMk id="11" creationId="{D6FF50AC-F4BD-D01B-3DD1-F03FFDF992B0}"/>
          </ac:spMkLst>
        </pc:spChg>
        <pc:spChg chg="del">
          <ac:chgData name="Stringfellow, Kina F. DPI" userId="002858cf-6d8d-4f58-b096-3c8ddc1070aa" providerId="ADAL" clId="{094D2B86-C110-454F-B1C2-1726B8F4C447}" dt="2024-02-29T18:29:19.016" v="1977" actId="478"/>
          <ac:spMkLst>
            <pc:docMk/>
            <pc:sldMk cId="1954230518" sldId="523"/>
            <ac:spMk id="12" creationId="{4C601EDC-3C68-3C0B-E775-CF8E8EB3D329}"/>
          </ac:spMkLst>
        </pc:spChg>
        <pc:spChg chg="del">
          <ac:chgData name="Stringfellow, Kina F. DPI" userId="002858cf-6d8d-4f58-b096-3c8ddc1070aa" providerId="ADAL" clId="{094D2B86-C110-454F-B1C2-1726B8F4C447}" dt="2024-02-29T18:29:19.016" v="1977" actId="478"/>
          <ac:spMkLst>
            <pc:docMk/>
            <pc:sldMk cId="1954230518" sldId="523"/>
            <ac:spMk id="13" creationId="{0943FD26-D06E-FE03-0B42-E04E936F68D1}"/>
          </ac:spMkLst>
        </pc:spChg>
        <pc:spChg chg="del">
          <ac:chgData name="Stringfellow, Kina F. DPI" userId="002858cf-6d8d-4f58-b096-3c8ddc1070aa" providerId="ADAL" clId="{094D2B86-C110-454F-B1C2-1726B8F4C447}" dt="2024-02-29T18:29:19.016" v="1977" actId="478"/>
          <ac:spMkLst>
            <pc:docMk/>
            <pc:sldMk cId="1954230518" sldId="523"/>
            <ac:spMk id="14" creationId="{DFF09168-B9DE-5D05-CF6E-CD49ACA5931A}"/>
          </ac:spMkLst>
        </pc:spChg>
        <pc:spChg chg="del">
          <ac:chgData name="Stringfellow, Kina F. DPI" userId="002858cf-6d8d-4f58-b096-3c8ddc1070aa" providerId="ADAL" clId="{094D2B86-C110-454F-B1C2-1726B8F4C447}" dt="2024-02-29T18:29:19.016" v="1977" actId="478"/>
          <ac:spMkLst>
            <pc:docMk/>
            <pc:sldMk cId="1954230518" sldId="523"/>
            <ac:spMk id="15" creationId="{7A9B2728-91AC-6B1D-C81D-BFDBDB62BB12}"/>
          </ac:spMkLst>
        </pc:spChg>
        <pc:spChg chg="del">
          <ac:chgData name="Stringfellow, Kina F. DPI" userId="002858cf-6d8d-4f58-b096-3c8ddc1070aa" providerId="ADAL" clId="{094D2B86-C110-454F-B1C2-1726B8F4C447}" dt="2024-02-29T18:29:19.016" v="1977" actId="478"/>
          <ac:spMkLst>
            <pc:docMk/>
            <pc:sldMk cId="1954230518" sldId="523"/>
            <ac:spMk id="16" creationId="{8EFB1990-8F94-FBAC-8749-D0E2F12A97DE}"/>
          </ac:spMkLst>
        </pc:spChg>
        <pc:spChg chg="del">
          <ac:chgData name="Stringfellow, Kina F. DPI" userId="002858cf-6d8d-4f58-b096-3c8ddc1070aa" providerId="ADAL" clId="{094D2B86-C110-454F-B1C2-1726B8F4C447}" dt="2024-02-29T18:29:19.016" v="1977" actId="478"/>
          <ac:spMkLst>
            <pc:docMk/>
            <pc:sldMk cId="1954230518" sldId="523"/>
            <ac:spMk id="17" creationId="{AD789CAE-96D4-F353-8D22-6AA9DD082320}"/>
          </ac:spMkLst>
        </pc:spChg>
        <pc:spChg chg="del">
          <ac:chgData name="Stringfellow, Kina F. DPI" userId="002858cf-6d8d-4f58-b096-3c8ddc1070aa" providerId="ADAL" clId="{094D2B86-C110-454F-B1C2-1726B8F4C447}" dt="2024-02-29T18:29:19.016" v="1977" actId="478"/>
          <ac:spMkLst>
            <pc:docMk/>
            <pc:sldMk cId="1954230518" sldId="523"/>
            <ac:spMk id="18" creationId="{57C1D857-9B64-709C-825A-06A162819B13}"/>
          </ac:spMkLst>
        </pc:spChg>
        <pc:spChg chg="del">
          <ac:chgData name="Stringfellow, Kina F. DPI" userId="002858cf-6d8d-4f58-b096-3c8ddc1070aa" providerId="ADAL" clId="{094D2B86-C110-454F-B1C2-1726B8F4C447}" dt="2024-02-29T18:29:19.016" v="1977" actId="478"/>
          <ac:spMkLst>
            <pc:docMk/>
            <pc:sldMk cId="1954230518" sldId="523"/>
            <ac:spMk id="19" creationId="{9EE7EDE8-820E-78B0-FA61-9AF3155814C9}"/>
          </ac:spMkLst>
        </pc:spChg>
        <pc:spChg chg="del">
          <ac:chgData name="Stringfellow, Kina F. DPI" userId="002858cf-6d8d-4f58-b096-3c8ddc1070aa" providerId="ADAL" clId="{094D2B86-C110-454F-B1C2-1726B8F4C447}" dt="2024-02-29T18:29:19.016" v="1977" actId="478"/>
          <ac:spMkLst>
            <pc:docMk/>
            <pc:sldMk cId="1954230518" sldId="523"/>
            <ac:spMk id="20" creationId="{B2098A6A-E709-F61D-54E6-C5405A380C0B}"/>
          </ac:spMkLst>
        </pc:spChg>
        <pc:spChg chg="del">
          <ac:chgData name="Stringfellow, Kina F. DPI" userId="002858cf-6d8d-4f58-b096-3c8ddc1070aa" providerId="ADAL" clId="{094D2B86-C110-454F-B1C2-1726B8F4C447}" dt="2024-02-29T18:29:19.016" v="1977" actId="478"/>
          <ac:spMkLst>
            <pc:docMk/>
            <pc:sldMk cId="1954230518" sldId="523"/>
            <ac:spMk id="21" creationId="{410998AC-EBA2-A302-273E-C4C0DF7D8E5E}"/>
          </ac:spMkLst>
        </pc:spChg>
        <pc:spChg chg="del">
          <ac:chgData name="Stringfellow, Kina F. DPI" userId="002858cf-6d8d-4f58-b096-3c8ddc1070aa" providerId="ADAL" clId="{094D2B86-C110-454F-B1C2-1726B8F4C447}" dt="2024-02-29T18:29:19.016" v="1977" actId="478"/>
          <ac:spMkLst>
            <pc:docMk/>
            <pc:sldMk cId="1954230518" sldId="523"/>
            <ac:spMk id="22" creationId="{3BA62D1C-5BAA-503B-E2F9-ABFF44AAE497}"/>
          </ac:spMkLst>
        </pc:spChg>
        <pc:spChg chg="add mod">
          <ac:chgData name="Stringfellow, Kina F. DPI" userId="002858cf-6d8d-4f58-b096-3c8ddc1070aa" providerId="ADAL" clId="{094D2B86-C110-454F-B1C2-1726B8F4C447}" dt="2024-02-29T18:29:23.420" v="1979" actId="962"/>
          <ac:spMkLst>
            <pc:docMk/>
            <pc:sldMk cId="1954230518" sldId="523"/>
            <ac:spMk id="23" creationId="{0CF5DB6E-5960-38DD-391A-3F9857CC3414}"/>
          </ac:spMkLst>
        </pc:spChg>
      </pc:sldChg>
      <pc:sldChg chg="addSp delSp modSp mod replTag delTag">
        <pc:chgData name="Stringfellow, Kina F. DPI" userId="002858cf-6d8d-4f58-b096-3c8ddc1070aa" providerId="ADAL" clId="{094D2B86-C110-454F-B1C2-1726B8F4C447}" dt="2024-02-29T18:29:45.597" v="1999"/>
        <pc:sldMkLst>
          <pc:docMk/>
          <pc:sldMk cId="2230989258" sldId="524"/>
        </pc:sldMkLst>
        <pc:spChg chg="del">
          <ac:chgData name="Stringfellow, Kina F. DPI" userId="002858cf-6d8d-4f58-b096-3c8ddc1070aa" providerId="ADAL" clId="{094D2B86-C110-454F-B1C2-1726B8F4C447}" dt="2024-02-29T18:29:42.416" v="1995" actId="478"/>
          <ac:spMkLst>
            <pc:docMk/>
            <pc:sldMk cId="2230989258" sldId="524"/>
            <ac:spMk id="7" creationId="{5941F51E-8E2C-9C31-F8D3-10BB1A425E4F}"/>
          </ac:spMkLst>
        </pc:spChg>
        <pc:spChg chg="add mod">
          <ac:chgData name="Stringfellow, Kina F. DPI" userId="002858cf-6d8d-4f58-b096-3c8ddc1070aa" providerId="ADAL" clId="{094D2B86-C110-454F-B1C2-1726B8F4C447}" dt="2024-02-29T18:29:44.551" v="1997" actId="962"/>
          <ac:spMkLst>
            <pc:docMk/>
            <pc:sldMk cId="2230989258" sldId="524"/>
            <ac:spMk id="10" creationId="{10CC6E1B-76DF-E981-B202-906B46021789}"/>
          </ac:spMkLst>
        </pc:spChg>
        <pc:spChg chg="del">
          <ac:chgData name="Stringfellow, Kina F. DPI" userId="002858cf-6d8d-4f58-b096-3c8ddc1070aa" providerId="ADAL" clId="{094D2B86-C110-454F-B1C2-1726B8F4C447}" dt="2024-02-29T18:29:42.416" v="1995" actId="478"/>
          <ac:spMkLst>
            <pc:docMk/>
            <pc:sldMk cId="2230989258" sldId="524"/>
            <ac:spMk id="11" creationId="{D6FF50AC-F4BD-D01B-3DD1-F03FFDF992B0}"/>
          </ac:spMkLst>
        </pc:spChg>
        <pc:spChg chg="del">
          <ac:chgData name="Stringfellow, Kina F. DPI" userId="002858cf-6d8d-4f58-b096-3c8ddc1070aa" providerId="ADAL" clId="{094D2B86-C110-454F-B1C2-1726B8F4C447}" dt="2024-02-29T18:29:42.416" v="1995" actId="478"/>
          <ac:spMkLst>
            <pc:docMk/>
            <pc:sldMk cId="2230989258" sldId="524"/>
            <ac:spMk id="12" creationId="{4C601EDC-3C68-3C0B-E775-CF8E8EB3D329}"/>
          </ac:spMkLst>
        </pc:spChg>
        <pc:spChg chg="del">
          <ac:chgData name="Stringfellow, Kina F. DPI" userId="002858cf-6d8d-4f58-b096-3c8ddc1070aa" providerId="ADAL" clId="{094D2B86-C110-454F-B1C2-1726B8F4C447}" dt="2024-02-29T18:29:42.416" v="1995" actId="478"/>
          <ac:spMkLst>
            <pc:docMk/>
            <pc:sldMk cId="2230989258" sldId="524"/>
            <ac:spMk id="13" creationId="{0943FD26-D06E-FE03-0B42-E04E936F68D1}"/>
          </ac:spMkLst>
        </pc:spChg>
        <pc:spChg chg="del">
          <ac:chgData name="Stringfellow, Kina F. DPI" userId="002858cf-6d8d-4f58-b096-3c8ddc1070aa" providerId="ADAL" clId="{094D2B86-C110-454F-B1C2-1726B8F4C447}" dt="2024-02-29T18:29:42.416" v="1995" actId="478"/>
          <ac:spMkLst>
            <pc:docMk/>
            <pc:sldMk cId="2230989258" sldId="524"/>
            <ac:spMk id="14" creationId="{DFF09168-B9DE-5D05-CF6E-CD49ACA5931A}"/>
          </ac:spMkLst>
        </pc:spChg>
        <pc:spChg chg="del">
          <ac:chgData name="Stringfellow, Kina F. DPI" userId="002858cf-6d8d-4f58-b096-3c8ddc1070aa" providerId="ADAL" clId="{094D2B86-C110-454F-B1C2-1726B8F4C447}" dt="2024-02-29T18:29:42.416" v="1995" actId="478"/>
          <ac:spMkLst>
            <pc:docMk/>
            <pc:sldMk cId="2230989258" sldId="524"/>
            <ac:spMk id="15" creationId="{7A9B2728-91AC-6B1D-C81D-BFDBDB62BB12}"/>
          </ac:spMkLst>
        </pc:spChg>
        <pc:spChg chg="del">
          <ac:chgData name="Stringfellow, Kina F. DPI" userId="002858cf-6d8d-4f58-b096-3c8ddc1070aa" providerId="ADAL" clId="{094D2B86-C110-454F-B1C2-1726B8F4C447}" dt="2024-02-29T18:29:42.416" v="1995" actId="478"/>
          <ac:spMkLst>
            <pc:docMk/>
            <pc:sldMk cId="2230989258" sldId="524"/>
            <ac:spMk id="16" creationId="{8EFB1990-8F94-FBAC-8749-D0E2F12A97DE}"/>
          </ac:spMkLst>
        </pc:spChg>
        <pc:spChg chg="del">
          <ac:chgData name="Stringfellow, Kina F. DPI" userId="002858cf-6d8d-4f58-b096-3c8ddc1070aa" providerId="ADAL" clId="{094D2B86-C110-454F-B1C2-1726B8F4C447}" dt="2024-02-29T18:29:42.416" v="1995" actId="478"/>
          <ac:spMkLst>
            <pc:docMk/>
            <pc:sldMk cId="2230989258" sldId="524"/>
            <ac:spMk id="17" creationId="{AD789CAE-96D4-F353-8D22-6AA9DD082320}"/>
          </ac:spMkLst>
        </pc:spChg>
        <pc:spChg chg="del">
          <ac:chgData name="Stringfellow, Kina F. DPI" userId="002858cf-6d8d-4f58-b096-3c8ddc1070aa" providerId="ADAL" clId="{094D2B86-C110-454F-B1C2-1726B8F4C447}" dt="2024-02-29T18:29:42.416" v="1995" actId="478"/>
          <ac:spMkLst>
            <pc:docMk/>
            <pc:sldMk cId="2230989258" sldId="524"/>
            <ac:spMk id="18" creationId="{57C1D857-9B64-709C-825A-06A162819B13}"/>
          </ac:spMkLst>
        </pc:spChg>
        <pc:spChg chg="del">
          <ac:chgData name="Stringfellow, Kina F. DPI" userId="002858cf-6d8d-4f58-b096-3c8ddc1070aa" providerId="ADAL" clId="{094D2B86-C110-454F-B1C2-1726B8F4C447}" dt="2024-02-29T18:29:42.416" v="1995" actId="478"/>
          <ac:spMkLst>
            <pc:docMk/>
            <pc:sldMk cId="2230989258" sldId="524"/>
            <ac:spMk id="19" creationId="{9EE7EDE8-820E-78B0-FA61-9AF3155814C9}"/>
          </ac:spMkLst>
        </pc:spChg>
        <pc:spChg chg="del">
          <ac:chgData name="Stringfellow, Kina F. DPI" userId="002858cf-6d8d-4f58-b096-3c8ddc1070aa" providerId="ADAL" clId="{094D2B86-C110-454F-B1C2-1726B8F4C447}" dt="2024-02-29T18:29:42.416" v="1995" actId="478"/>
          <ac:spMkLst>
            <pc:docMk/>
            <pc:sldMk cId="2230989258" sldId="524"/>
            <ac:spMk id="20" creationId="{B2098A6A-E709-F61D-54E6-C5405A380C0B}"/>
          </ac:spMkLst>
        </pc:spChg>
        <pc:spChg chg="del">
          <ac:chgData name="Stringfellow, Kina F. DPI" userId="002858cf-6d8d-4f58-b096-3c8ddc1070aa" providerId="ADAL" clId="{094D2B86-C110-454F-B1C2-1726B8F4C447}" dt="2024-02-29T18:29:42.416" v="1995" actId="478"/>
          <ac:spMkLst>
            <pc:docMk/>
            <pc:sldMk cId="2230989258" sldId="524"/>
            <ac:spMk id="21" creationId="{410998AC-EBA2-A302-273E-C4C0DF7D8E5E}"/>
          </ac:spMkLst>
        </pc:spChg>
        <pc:spChg chg="del">
          <ac:chgData name="Stringfellow, Kina F. DPI" userId="002858cf-6d8d-4f58-b096-3c8ddc1070aa" providerId="ADAL" clId="{094D2B86-C110-454F-B1C2-1726B8F4C447}" dt="2024-02-29T18:29:42.416" v="1995" actId="478"/>
          <ac:spMkLst>
            <pc:docMk/>
            <pc:sldMk cId="2230989258" sldId="524"/>
            <ac:spMk id="22" creationId="{3BA62D1C-5BAA-503B-E2F9-ABFF44AAE497}"/>
          </ac:spMkLst>
        </pc:spChg>
        <pc:spChg chg="add mod">
          <ac:chgData name="Stringfellow, Kina F. DPI" userId="002858cf-6d8d-4f58-b096-3c8ddc1070aa" providerId="ADAL" clId="{094D2B86-C110-454F-B1C2-1726B8F4C447}" dt="2024-02-29T18:29:44.551" v="1997" actId="962"/>
          <ac:spMkLst>
            <pc:docMk/>
            <pc:sldMk cId="2230989258" sldId="524"/>
            <ac:spMk id="23" creationId="{98F8274A-D7E6-33F4-102D-7F75F0A7FF2D}"/>
          </ac:spMkLst>
        </pc:spChg>
      </pc:sldChg>
      <pc:sldChg chg="del replTag delTag">
        <pc:chgData name="Stringfellow, Kina F. DPI" userId="002858cf-6d8d-4f58-b096-3c8ddc1070aa" providerId="ADAL" clId="{094D2B86-C110-454F-B1C2-1726B8F4C447}" dt="2024-02-28T19:19:02.789" v="21" actId="47"/>
        <pc:sldMkLst>
          <pc:docMk/>
          <pc:sldMk cId="2739825284" sldId="525"/>
        </pc:sldMkLst>
      </pc:sldChg>
      <pc:sldChg chg="addSp delSp modSp mod replTag delTag">
        <pc:chgData name="Stringfellow, Kina F. DPI" userId="002858cf-6d8d-4f58-b096-3c8ddc1070aa" providerId="ADAL" clId="{094D2B86-C110-454F-B1C2-1726B8F4C447}" dt="2024-02-29T18:29:54.419" v="2008"/>
        <pc:sldMkLst>
          <pc:docMk/>
          <pc:sldMk cId="3955407074" sldId="526"/>
        </pc:sldMkLst>
        <pc:spChg chg="del">
          <ac:chgData name="Stringfellow, Kina F. DPI" userId="002858cf-6d8d-4f58-b096-3c8ddc1070aa" providerId="ADAL" clId="{094D2B86-C110-454F-B1C2-1726B8F4C447}" dt="2024-02-29T18:29:51.470" v="2004" actId="478"/>
          <ac:spMkLst>
            <pc:docMk/>
            <pc:sldMk cId="3955407074" sldId="526"/>
            <ac:spMk id="7" creationId="{5941F51E-8E2C-9C31-F8D3-10BB1A425E4F}"/>
          </ac:spMkLst>
        </pc:spChg>
        <pc:spChg chg="add mod">
          <ac:chgData name="Stringfellow, Kina F. DPI" userId="002858cf-6d8d-4f58-b096-3c8ddc1070aa" providerId="ADAL" clId="{094D2B86-C110-454F-B1C2-1726B8F4C447}" dt="2024-02-29T18:29:53.346" v="2006" actId="962"/>
          <ac:spMkLst>
            <pc:docMk/>
            <pc:sldMk cId="3955407074" sldId="526"/>
            <ac:spMk id="10" creationId="{7A619D11-AB87-EF69-4C15-90FA7163BE79}"/>
          </ac:spMkLst>
        </pc:spChg>
        <pc:spChg chg="del">
          <ac:chgData name="Stringfellow, Kina F. DPI" userId="002858cf-6d8d-4f58-b096-3c8ddc1070aa" providerId="ADAL" clId="{094D2B86-C110-454F-B1C2-1726B8F4C447}" dt="2024-02-29T18:29:51.470" v="2004" actId="478"/>
          <ac:spMkLst>
            <pc:docMk/>
            <pc:sldMk cId="3955407074" sldId="526"/>
            <ac:spMk id="11" creationId="{D6FF50AC-F4BD-D01B-3DD1-F03FFDF992B0}"/>
          </ac:spMkLst>
        </pc:spChg>
        <pc:spChg chg="del">
          <ac:chgData name="Stringfellow, Kina F. DPI" userId="002858cf-6d8d-4f58-b096-3c8ddc1070aa" providerId="ADAL" clId="{094D2B86-C110-454F-B1C2-1726B8F4C447}" dt="2024-02-29T18:29:51.470" v="2004" actId="478"/>
          <ac:spMkLst>
            <pc:docMk/>
            <pc:sldMk cId="3955407074" sldId="526"/>
            <ac:spMk id="12" creationId="{4C601EDC-3C68-3C0B-E775-CF8E8EB3D329}"/>
          </ac:spMkLst>
        </pc:spChg>
        <pc:spChg chg="del">
          <ac:chgData name="Stringfellow, Kina F. DPI" userId="002858cf-6d8d-4f58-b096-3c8ddc1070aa" providerId="ADAL" clId="{094D2B86-C110-454F-B1C2-1726B8F4C447}" dt="2024-02-29T18:29:51.470" v="2004" actId="478"/>
          <ac:spMkLst>
            <pc:docMk/>
            <pc:sldMk cId="3955407074" sldId="526"/>
            <ac:spMk id="13" creationId="{0943FD26-D06E-FE03-0B42-E04E936F68D1}"/>
          </ac:spMkLst>
        </pc:spChg>
        <pc:spChg chg="del">
          <ac:chgData name="Stringfellow, Kina F. DPI" userId="002858cf-6d8d-4f58-b096-3c8ddc1070aa" providerId="ADAL" clId="{094D2B86-C110-454F-B1C2-1726B8F4C447}" dt="2024-02-29T18:29:51.470" v="2004" actId="478"/>
          <ac:spMkLst>
            <pc:docMk/>
            <pc:sldMk cId="3955407074" sldId="526"/>
            <ac:spMk id="14" creationId="{DFF09168-B9DE-5D05-CF6E-CD49ACA5931A}"/>
          </ac:spMkLst>
        </pc:spChg>
        <pc:spChg chg="del">
          <ac:chgData name="Stringfellow, Kina F. DPI" userId="002858cf-6d8d-4f58-b096-3c8ddc1070aa" providerId="ADAL" clId="{094D2B86-C110-454F-B1C2-1726B8F4C447}" dt="2024-02-29T18:29:51.470" v="2004" actId="478"/>
          <ac:spMkLst>
            <pc:docMk/>
            <pc:sldMk cId="3955407074" sldId="526"/>
            <ac:spMk id="15" creationId="{7A9B2728-91AC-6B1D-C81D-BFDBDB62BB12}"/>
          </ac:spMkLst>
        </pc:spChg>
        <pc:spChg chg="del">
          <ac:chgData name="Stringfellow, Kina F. DPI" userId="002858cf-6d8d-4f58-b096-3c8ddc1070aa" providerId="ADAL" clId="{094D2B86-C110-454F-B1C2-1726B8F4C447}" dt="2024-02-29T18:29:51.470" v="2004" actId="478"/>
          <ac:spMkLst>
            <pc:docMk/>
            <pc:sldMk cId="3955407074" sldId="526"/>
            <ac:spMk id="16" creationId="{8EFB1990-8F94-FBAC-8749-D0E2F12A97DE}"/>
          </ac:spMkLst>
        </pc:spChg>
        <pc:spChg chg="del">
          <ac:chgData name="Stringfellow, Kina F. DPI" userId="002858cf-6d8d-4f58-b096-3c8ddc1070aa" providerId="ADAL" clId="{094D2B86-C110-454F-B1C2-1726B8F4C447}" dt="2024-02-29T18:29:51.470" v="2004" actId="478"/>
          <ac:spMkLst>
            <pc:docMk/>
            <pc:sldMk cId="3955407074" sldId="526"/>
            <ac:spMk id="17" creationId="{AD789CAE-96D4-F353-8D22-6AA9DD082320}"/>
          </ac:spMkLst>
        </pc:spChg>
        <pc:spChg chg="del">
          <ac:chgData name="Stringfellow, Kina F. DPI" userId="002858cf-6d8d-4f58-b096-3c8ddc1070aa" providerId="ADAL" clId="{094D2B86-C110-454F-B1C2-1726B8F4C447}" dt="2024-02-29T18:29:51.470" v="2004" actId="478"/>
          <ac:spMkLst>
            <pc:docMk/>
            <pc:sldMk cId="3955407074" sldId="526"/>
            <ac:spMk id="18" creationId="{57C1D857-9B64-709C-825A-06A162819B13}"/>
          </ac:spMkLst>
        </pc:spChg>
        <pc:spChg chg="del">
          <ac:chgData name="Stringfellow, Kina F. DPI" userId="002858cf-6d8d-4f58-b096-3c8ddc1070aa" providerId="ADAL" clId="{094D2B86-C110-454F-B1C2-1726B8F4C447}" dt="2024-02-29T18:29:51.470" v="2004" actId="478"/>
          <ac:spMkLst>
            <pc:docMk/>
            <pc:sldMk cId="3955407074" sldId="526"/>
            <ac:spMk id="19" creationId="{9EE7EDE8-820E-78B0-FA61-9AF3155814C9}"/>
          </ac:spMkLst>
        </pc:spChg>
        <pc:spChg chg="del">
          <ac:chgData name="Stringfellow, Kina F. DPI" userId="002858cf-6d8d-4f58-b096-3c8ddc1070aa" providerId="ADAL" clId="{094D2B86-C110-454F-B1C2-1726B8F4C447}" dt="2024-02-29T18:29:51.470" v="2004" actId="478"/>
          <ac:spMkLst>
            <pc:docMk/>
            <pc:sldMk cId="3955407074" sldId="526"/>
            <ac:spMk id="20" creationId="{B2098A6A-E709-F61D-54E6-C5405A380C0B}"/>
          </ac:spMkLst>
        </pc:spChg>
        <pc:spChg chg="del">
          <ac:chgData name="Stringfellow, Kina F. DPI" userId="002858cf-6d8d-4f58-b096-3c8ddc1070aa" providerId="ADAL" clId="{094D2B86-C110-454F-B1C2-1726B8F4C447}" dt="2024-02-29T18:29:51.470" v="2004" actId="478"/>
          <ac:spMkLst>
            <pc:docMk/>
            <pc:sldMk cId="3955407074" sldId="526"/>
            <ac:spMk id="21" creationId="{410998AC-EBA2-A302-273E-C4C0DF7D8E5E}"/>
          </ac:spMkLst>
        </pc:spChg>
        <pc:spChg chg="del">
          <ac:chgData name="Stringfellow, Kina F. DPI" userId="002858cf-6d8d-4f58-b096-3c8ddc1070aa" providerId="ADAL" clId="{094D2B86-C110-454F-B1C2-1726B8F4C447}" dt="2024-02-29T18:29:51.470" v="2004" actId="478"/>
          <ac:spMkLst>
            <pc:docMk/>
            <pc:sldMk cId="3955407074" sldId="526"/>
            <ac:spMk id="22" creationId="{3BA62D1C-5BAA-503B-E2F9-ABFF44AAE497}"/>
          </ac:spMkLst>
        </pc:spChg>
        <pc:spChg chg="add mod">
          <ac:chgData name="Stringfellow, Kina F. DPI" userId="002858cf-6d8d-4f58-b096-3c8ddc1070aa" providerId="ADAL" clId="{094D2B86-C110-454F-B1C2-1726B8F4C447}" dt="2024-02-29T18:29:53.346" v="2006" actId="962"/>
          <ac:spMkLst>
            <pc:docMk/>
            <pc:sldMk cId="3955407074" sldId="526"/>
            <ac:spMk id="23" creationId="{0074B699-8D0C-6524-6D03-288513C5BCDB}"/>
          </ac:spMkLst>
        </pc:spChg>
      </pc:sldChg>
      <pc:sldChg chg="replTag delTag">
        <pc:chgData name="Stringfellow, Kina F. DPI" userId="002858cf-6d8d-4f58-b096-3c8ddc1070aa" providerId="ADAL" clId="{094D2B86-C110-454F-B1C2-1726B8F4C447}" dt="2024-02-28T19:18:52.800" v="13"/>
        <pc:sldMkLst>
          <pc:docMk/>
          <pc:sldMk cId="2648298535" sldId="527"/>
        </pc:sldMkLst>
      </pc:sldChg>
      <pc:sldChg chg="addSp delSp modSp mod replTag delTag">
        <pc:chgData name="Stringfellow, Kina F. DPI" userId="002858cf-6d8d-4f58-b096-3c8ddc1070aa" providerId="ADAL" clId="{094D2B86-C110-454F-B1C2-1726B8F4C447}" dt="2024-02-29T18:29:36.888" v="1990"/>
        <pc:sldMkLst>
          <pc:docMk/>
          <pc:sldMk cId="61542523" sldId="528"/>
        </pc:sldMkLst>
        <pc:spChg chg="del">
          <ac:chgData name="Stringfellow, Kina F. DPI" userId="002858cf-6d8d-4f58-b096-3c8ddc1070aa" providerId="ADAL" clId="{094D2B86-C110-454F-B1C2-1726B8F4C447}" dt="2024-02-29T18:29:33.592" v="1986" actId="478"/>
          <ac:spMkLst>
            <pc:docMk/>
            <pc:sldMk cId="61542523" sldId="528"/>
            <ac:spMk id="7" creationId="{5941F51E-8E2C-9C31-F8D3-10BB1A425E4F}"/>
          </ac:spMkLst>
        </pc:spChg>
        <pc:spChg chg="add mod">
          <ac:chgData name="Stringfellow, Kina F. DPI" userId="002858cf-6d8d-4f58-b096-3c8ddc1070aa" providerId="ADAL" clId="{094D2B86-C110-454F-B1C2-1726B8F4C447}" dt="2024-02-29T18:29:35.727" v="1988" actId="962"/>
          <ac:spMkLst>
            <pc:docMk/>
            <pc:sldMk cId="61542523" sldId="528"/>
            <ac:spMk id="10" creationId="{3C0521E9-A926-C48B-442E-1F13C02A7B22}"/>
          </ac:spMkLst>
        </pc:spChg>
        <pc:spChg chg="del">
          <ac:chgData name="Stringfellow, Kina F. DPI" userId="002858cf-6d8d-4f58-b096-3c8ddc1070aa" providerId="ADAL" clId="{094D2B86-C110-454F-B1C2-1726B8F4C447}" dt="2024-02-29T18:29:33.592" v="1986" actId="478"/>
          <ac:spMkLst>
            <pc:docMk/>
            <pc:sldMk cId="61542523" sldId="528"/>
            <ac:spMk id="11" creationId="{D6FF50AC-F4BD-D01B-3DD1-F03FFDF992B0}"/>
          </ac:spMkLst>
        </pc:spChg>
        <pc:spChg chg="del">
          <ac:chgData name="Stringfellow, Kina F. DPI" userId="002858cf-6d8d-4f58-b096-3c8ddc1070aa" providerId="ADAL" clId="{094D2B86-C110-454F-B1C2-1726B8F4C447}" dt="2024-02-29T18:29:33.592" v="1986" actId="478"/>
          <ac:spMkLst>
            <pc:docMk/>
            <pc:sldMk cId="61542523" sldId="528"/>
            <ac:spMk id="12" creationId="{4C601EDC-3C68-3C0B-E775-CF8E8EB3D329}"/>
          </ac:spMkLst>
        </pc:spChg>
        <pc:spChg chg="del">
          <ac:chgData name="Stringfellow, Kina F. DPI" userId="002858cf-6d8d-4f58-b096-3c8ddc1070aa" providerId="ADAL" clId="{094D2B86-C110-454F-B1C2-1726B8F4C447}" dt="2024-02-29T18:29:33.592" v="1986" actId="478"/>
          <ac:spMkLst>
            <pc:docMk/>
            <pc:sldMk cId="61542523" sldId="528"/>
            <ac:spMk id="13" creationId="{0943FD26-D06E-FE03-0B42-E04E936F68D1}"/>
          </ac:spMkLst>
        </pc:spChg>
        <pc:spChg chg="del">
          <ac:chgData name="Stringfellow, Kina F. DPI" userId="002858cf-6d8d-4f58-b096-3c8ddc1070aa" providerId="ADAL" clId="{094D2B86-C110-454F-B1C2-1726B8F4C447}" dt="2024-02-29T18:29:33.592" v="1986" actId="478"/>
          <ac:spMkLst>
            <pc:docMk/>
            <pc:sldMk cId="61542523" sldId="528"/>
            <ac:spMk id="14" creationId="{DFF09168-B9DE-5D05-CF6E-CD49ACA5931A}"/>
          </ac:spMkLst>
        </pc:spChg>
        <pc:spChg chg="del">
          <ac:chgData name="Stringfellow, Kina F. DPI" userId="002858cf-6d8d-4f58-b096-3c8ddc1070aa" providerId="ADAL" clId="{094D2B86-C110-454F-B1C2-1726B8F4C447}" dt="2024-02-29T18:29:33.592" v="1986" actId="478"/>
          <ac:spMkLst>
            <pc:docMk/>
            <pc:sldMk cId="61542523" sldId="528"/>
            <ac:spMk id="15" creationId="{7A9B2728-91AC-6B1D-C81D-BFDBDB62BB12}"/>
          </ac:spMkLst>
        </pc:spChg>
        <pc:spChg chg="del">
          <ac:chgData name="Stringfellow, Kina F. DPI" userId="002858cf-6d8d-4f58-b096-3c8ddc1070aa" providerId="ADAL" clId="{094D2B86-C110-454F-B1C2-1726B8F4C447}" dt="2024-02-29T18:29:33.592" v="1986" actId="478"/>
          <ac:spMkLst>
            <pc:docMk/>
            <pc:sldMk cId="61542523" sldId="528"/>
            <ac:spMk id="16" creationId="{8EFB1990-8F94-FBAC-8749-D0E2F12A97DE}"/>
          </ac:spMkLst>
        </pc:spChg>
        <pc:spChg chg="del">
          <ac:chgData name="Stringfellow, Kina F. DPI" userId="002858cf-6d8d-4f58-b096-3c8ddc1070aa" providerId="ADAL" clId="{094D2B86-C110-454F-B1C2-1726B8F4C447}" dt="2024-02-29T18:29:33.592" v="1986" actId="478"/>
          <ac:spMkLst>
            <pc:docMk/>
            <pc:sldMk cId="61542523" sldId="528"/>
            <ac:spMk id="17" creationId="{AD789CAE-96D4-F353-8D22-6AA9DD082320}"/>
          </ac:spMkLst>
        </pc:spChg>
        <pc:spChg chg="del">
          <ac:chgData name="Stringfellow, Kina F. DPI" userId="002858cf-6d8d-4f58-b096-3c8ddc1070aa" providerId="ADAL" clId="{094D2B86-C110-454F-B1C2-1726B8F4C447}" dt="2024-02-29T18:29:33.592" v="1986" actId="478"/>
          <ac:spMkLst>
            <pc:docMk/>
            <pc:sldMk cId="61542523" sldId="528"/>
            <ac:spMk id="18" creationId="{57C1D857-9B64-709C-825A-06A162819B13}"/>
          </ac:spMkLst>
        </pc:spChg>
        <pc:spChg chg="del">
          <ac:chgData name="Stringfellow, Kina F. DPI" userId="002858cf-6d8d-4f58-b096-3c8ddc1070aa" providerId="ADAL" clId="{094D2B86-C110-454F-B1C2-1726B8F4C447}" dt="2024-02-29T18:29:33.592" v="1986" actId="478"/>
          <ac:spMkLst>
            <pc:docMk/>
            <pc:sldMk cId="61542523" sldId="528"/>
            <ac:spMk id="19" creationId="{9EE7EDE8-820E-78B0-FA61-9AF3155814C9}"/>
          </ac:spMkLst>
        </pc:spChg>
        <pc:spChg chg="del">
          <ac:chgData name="Stringfellow, Kina F. DPI" userId="002858cf-6d8d-4f58-b096-3c8ddc1070aa" providerId="ADAL" clId="{094D2B86-C110-454F-B1C2-1726B8F4C447}" dt="2024-02-29T18:29:33.592" v="1986" actId="478"/>
          <ac:spMkLst>
            <pc:docMk/>
            <pc:sldMk cId="61542523" sldId="528"/>
            <ac:spMk id="20" creationId="{B2098A6A-E709-F61D-54E6-C5405A380C0B}"/>
          </ac:spMkLst>
        </pc:spChg>
        <pc:spChg chg="del">
          <ac:chgData name="Stringfellow, Kina F. DPI" userId="002858cf-6d8d-4f58-b096-3c8ddc1070aa" providerId="ADAL" clId="{094D2B86-C110-454F-B1C2-1726B8F4C447}" dt="2024-02-29T18:29:33.592" v="1986" actId="478"/>
          <ac:spMkLst>
            <pc:docMk/>
            <pc:sldMk cId="61542523" sldId="528"/>
            <ac:spMk id="21" creationId="{410998AC-EBA2-A302-273E-C4C0DF7D8E5E}"/>
          </ac:spMkLst>
        </pc:spChg>
        <pc:spChg chg="del">
          <ac:chgData name="Stringfellow, Kina F. DPI" userId="002858cf-6d8d-4f58-b096-3c8ddc1070aa" providerId="ADAL" clId="{094D2B86-C110-454F-B1C2-1726B8F4C447}" dt="2024-02-29T18:29:33.592" v="1986" actId="478"/>
          <ac:spMkLst>
            <pc:docMk/>
            <pc:sldMk cId="61542523" sldId="528"/>
            <ac:spMk id="22" creationId="{3BA62D1C-5BAA-503B-E2F9-ABFF44AAE497}"/>
          </ac:spMkLst>
        </pc:spChg>
        <pc:spChg chg="add mod">
          <ac:chgData name="Stringfellow, Kina F. DPI" userId="002858cf-6d8d-4f58-b096-3c8ddc1070aa" providerId="ADAL" clId="{094D2B86-C110-454F-B1C2-1726B8F4C447}" dt="2024-02-29T18:29:35.727" v="1988" actId="962"/>
          <ac:spMkLst>
            <pc:docMk/>
            <pc:sldMk cId="61542523" sldId="528"/>
            <ac:spMk id="23" creationId="{CCAE5C3B-A041-498D-4401-33F53A2170D6}"/>
          </ac:spMkLst>
        </pc:spChg>
      </pc:sldChg>
      <pc:sldChg chg="addSp delSp modSp mod replTag delTag">
        <pc:chgData name="Stringfellow, Kina F. DPI" userId="002858cf-6d8d-4f58-b096-3c8ddc1070aa" providerId="ADAL" clId="{094D2B86-C110-454F-B1C2-1726B8F4C447}" dt="2024-02-29T18:30:03.852" v="2017"/>
        <pc:sldMkLst>
          <pc:docMk/>
          <pc:sldMk cId="2534579358" sldId="530"/>
        </pc:sldMkLst>
        <pc:spChg chg="del">
          <ac:chgData name="Stringfellow, Kina F. DPI" userId="002858cf-6d8d-4f58-b096-3c8ddc1070aa" providerId="ADAL" clId="{094D2B86-C110-454F-B1C2-1726B8F4C447}" dt="2024-02-29T18:30:01.017" v="2013" actId="478"/>
          <ac:spMkLst>
            <pc:docMk/>
            <pc:sldMk cId="2534579358" sldId="530"/>
            <ac:spMk id="7" creationId="{5941F51E-8E2C-9C31-F8D3-10BB1A425E4F}"/>
          </ac:spMkLst>
        </pc:spChg>
        <pc:spChg chg="add mod">
          <ac:chgData name="Stringfellow, Kina F. DPI" userId="002858cf-6d8d-4f58-b096-3c8ddc1070aa" providerId="ADAL" clId="{094D2B86-C110-454F-B1C2-1726B8F4C447}" dt="2024-02-29T18:30:02.959" v="2015" actId="962"/>
          <ac:spMkLst>
            <pc:docMk/>
            <pc:sldMk cId="2534579358" sldId="530"/>
            <ac:spMk id="10" creationId="{3EAF06FD-70C6-73D4-F5AB-671C01F7ED40}"/>
          </ac:spMkLst>
        </pc:spChg>
        <pc:spChg chg="del">
          <ac:chgData name="Stringfellow, Kina F. DPI" userId="002858cf-6d8d-4f58-b096-3c8ddc1070aa" providerId="ADAL" clId="{094D2B86-C110-454F-B1C2-1726B8F4C447}" dt="2024-02-29T18:30:01.017" v="2013" actId="478"/>
          <ac:spMkLst>
            <pc:docMk/>
            <pc:sldMk cId="2534579358" sldId="530"/>
            <ac:spMk id="11" creationId="{D6FF50AC-F4BD-D01B-3DD1-F03FFDF992B0}"/>
          </ac:spMkLst>
        </pc:spChg>
        <pc:spChg chg="del">
          <ac:chgData name="Stringfellow, Kina F. DPI" userId="002858cf-6d8d-4f58-b096-3c8ddc1070aa" providerId="ADAL" clId="{094D2B86-C110-454F-B1C2-1726B8F4C447}" dt="2024-02-29T18:30:01.017" v="2013" actId="478"/>
          <ac:spMkLst>
            <pc:docMk/>
            <pc:sldMk cId="2534579358" sldId="530"/>
            <ac:spMk id="12" creationId="{4C601EDC-3C68-3C0B-E775-CF8E8EB3D329}"/>
          </ac:spMkLst>
        </pc:spChg>
        <pc:spChg chg="del">
          <ac:chgData name="Stringfellow, Kina F. DPI" userId="002858cf-6d8d-4f58-b096-3c8ddc1070aa" providerId="ADAL" clId="{094D2B86-C110-454F-B1C2-1726B8F4C447}" dt="2024-02-29T18:30:01.017" v="2013" actId="478"/>
          <ac:spMkLst>
            <pc:docMk/>
            <pc:sldMk cId="2534579358" sldId="530"/>
            <ac:spMk id="13" creationId="{0943FD26-D06E-FE03-0B42-E04E936F68D1}"/>
          </ac:spMkLst>
        </pc:spChg>
        <pc:spChg chg="del">
          <ac:chgData name="Stringfellow, Kina F. DPI" userId="002858cf-6d8d-4f58-b096-3c8ddc1070aa" providerId="ADAL" clId="{094D2B86-C110-454F-B1C2-1726B8F4C447}" dt="2024-02-29T18:30:01.017" v="2013" actId="478"/>
          <ac:spMkLst>
            <pc:docMk/>
            <pc:sldMk cId="2534579358" sldId="530"/>
            <ac:spMk id="14" creationId="{DFF09168-B9DE-5D05-CF6E-CD49ACA5931A}"/>
          </ac:spMkLst>
        </pc:spChg>
        <pc:spChg chg="del">
          <ac:chgData name="Stringfellow, Kina F. DPI" userId="002858cf-6d8d-4f58-b096-3c8ddc1070aa" providerId="ADAL" clId="{094D2B86-C110-454F-B1C2-1726B8F4C447}" dt="2024-02-29T18:30:01.017" v="2013" actId="478"/>
          <ac:spMkLst>
            <pc:docMk/>
            <pc:sldMk cId="2534579358" sldId="530"/>
            <ac:spMk id="15" creationId="{7A9B2728-91AC-6B1D-C81D-BFDBDB62BB12}"/>
          </ac:spMkLst>
        </pc:spChg>
        <pc:spChg chg="del">
          <ac:chgData name="Stringfellow, Kina F. DPI" userId="002858cf-6d8d-4f58-b096-3c8ddc1070aa" providerId="ADAL" clId="{094D2B86-C110-454F-B1C2-1726B8F4C447}" dt="2024-02-29T18:30:01.017" v="2013" actId="478"/>
          <ac:spMkLst>
            <pc:docMk/>
            <pc:sldMk cId="2534579358" sldId="530"/>
            <ac:spMk id="16" creationId="{8EFB1990-8F94-FBAC-8749-D0E2F12A97DE}"/>
          </ac:spMkLst>
        </pc:spChg>
        <pc:spChg chg="del">
          <ac:chgData name="Stringfellow, Kina F. DPI" userId="002858cf-6d8d-4f58-b096-3c8ddc1070aa" providerId="ADAL" clId="{094D2B86-C110-454F-B1C2-1726B8F4C447}" dt="2024-02-29T18:30:01.017" v="2013" actId="478"/>
          <ac:spMkLst>
            <pc:docMk/>
            <pc:sldMk cId="2534579358" sldId="530"/>
            <ac:spMk id="17" creationId="{AD789CAE-96D4-F353-8D22-6AA9DD082320}"/>
          </ac:spMkLst>
        </pc:spChg>
        <pc:spChg chg="del">
          <ac:chgData name="Stringfellow, Kina F. DPI" userId="002858cf-6d8d-4f58-b096-3c8ddc1070aa" providerId="ADAL" clId="{094D2B86-C110-454F-B1C2-1726B8F4C447}" dt="2024-02-29T18:30:01.017" v="2013" actId="478"/>
          <ac:spMkLst>
            <pc:docMk/>
            <pc:sldMk cId="2534579358" sldId="530"/>
            <ac:spMk id="18" creationId="{57C1D857-9B64-709C-825A-06A162819B13}"/>
          </ac:spMkLst>
        </pc:spChg>
        <pc:spChg chg="del">
          <ac:chgData name="Stringfellow, Kina F. DPI" userId="002858cf-6d8d-4f58-b096-3c8ddc1070aa" providerId="ADAL" clId="{094D2B86-C110-454F-B1C2-1726B8F4C447}" dt="2024-02-29T18:30:01.017" v="2013" actId="478"/>
          <ac:spMkLst>
            <pc:docMk/>
            <pc:sldMk cId="2534579358" sldId="530"/>
            <ac:spMk id="19" creationId="{9EE7EDE8-820E-78B0-FA61-9AF3155814C9}"/>
          </ac:spMkLst>
        </pc:spChg>
        <pc:spChg chg="del">
          <ac:chgData name="Stringfellow, Kina F. DPI" userId="002858cf-6d8d-4f58-b096-3c8ddc1070aa" providerId="ADAL" clId="{094D2B86-C110-454F-B1C2-1726B8F4C447}" dt="2024-02-29T18:30:01.017" v="2013" actId="478"/>
          <ac:spMkLst>
            <pc:docMk/>
            <pc:sldMk cId="2534579358" sldId="530"/>
            <ac:spMk id="20" creationId="{B2098A6A-E709-F61D-54E6-C5405A380C0B}"/>
          </ac:spMkLst>
        </pc:spChg>
        <pc:spChg chg="del">
          <ac:chgData name="Stringfellow, Kina F. DPI" userId="002858cf-6d8d-4f58-b096-3c8ddc1070aa" providerId="ADAL" clId="{094D2B86-C110-454F-B1C2-1726B8F4C447}" dt="2024-02-29T18:30:01.017" v="2013" actId="478"/>
          <ac:spMkLst>
            <pc:docMk/>
            <pc:sldMk cId="2534579358" sldId="530"/>
            <ac:spMk id="21" creationId="{410998AC-EBA2-A302-273E-C4C0DF7D8E5E}"/>
          </ac:spMkLst>
        </pc:spChg>
        <pc:spChg chg="del">
          <ac:chgData name="Stringfellow, Kina F. DPI" userId="002858cf-6d8d-4f58-b096-3c8ddc1070aa" providerId="ADAL" clId="{094D2B86-C110-454F-B1C2-1726B8F4C447}" dt="2024-02-29T18:30:01.017" v="2013" actId="478"/>
          <ac:spMkLst>
            <pc:docMk/>
            <pc:sldMk cId="2534579358" sldId="530"/>
            <ac:spMk id="22" creationId="{3BA62D1C-5BAA-503B-E2F9-ABFF44AAE497}"/>
          </ac:spMkLst>
        </pc:spChg>
        <pc:spChg chg="add mod">
          <ac:chgData name="Stringfellow, Kina F. DPI" userId="002858cf-6d8d-4f58-b096-3c8ddc1070aa" providerId="ADAL" clId="{094D2B86-C110-454F-B1C2-1726B8F4C447}" dt="2024-02-29T18:30:02.959" v="2015" actId="962"/>
          <ac:spMkLst>
            <pc:docMk/>
            <pc:sldMk cId="2534579358" sldId="530"/>
            <ac:spMk id="23" creationId="{5DFF05AF-A1E7-EB6E-84A7-14073ABBEBD9}"/>
          </ac:spMkLst>
        </pc:spChg>
      </pc:sldChg>
      <pc:sldChg chg="addSp delSp modSp mod replTag delTag">
        <pc:chgData name="Stringfellow, Kina F. DPI" userId="002858cf-6d8d-4f58-b096-3c8ddc1070aa" providerId="ADAL" clId="{094D2B86-C110-454F-B1C2-1726B8F4C447}" dt="2024-02-29T19:10:18.412" v="2949" actId="962"/>
        <pc:sldMkLst>
          <pc:docMk/>
          <pc:sldMk cId="1431728754" sldId="532"/>
        </pc:sldMkLst>
        <pc:spChg chg="del">
          <ac:chgData name="Stringfellow, Kina F. DPI" userId="002858cf-6d8d-4f58-b096-3c8ddc1070aa" providerId="ADAL" clId="{094D2B86-C110-454F-B1C2-1726B8F4C447}" dt="2024-02-29T18:30:09.013" v="2022" actId="478"/>
          <ac:spMkLst>
            <pc:docMk/>
            <pc:sldMk cId="1431728754" sldId="532"/>
            <ac:spMk id="7" creationId="{5941F51E-8E2C-9C31-F8D3-10BB1A425E4F}"/>
          </ac:spMkLst>
        </pc:spChg>
        <pc:spChg chg="add mod">
          <ac:chgData name="Stringfellow, Kina F. DPI" userId="002858cf-6d8d-4f58-b096-3c8ddc1070aa" providerId="ADAL" clId="{094D2B86-C110-454F-B1C2-1726B8F4C447}" dt="2024-02-29T19:10:18.412" v="2949" actId="962"/>
          <ac:spMkLst>
            <pc:docMk/>
            <pc:sldMk cId="1431728754" sldId="532"/>
            <ac:spMk id="10" creationId="{D1CB7F7D-25E0-0816-E884-F5167AD37D43}"/>
          </ac:spMkLst>
        </pc:spChg>
        <pc:spChg chg="del">
          <ac:chgData name="Stringfellow, Kina F. DPI" userId="002858cf-6d8d-4f58-b096-3c8ddc1070aa" providerId="ADAL" clId="{094D2B86-C110-454F-B1C2-1726B8F4C447}" dt="2024-02-29T18:30:09.013" v="2022" actId="478"/>
          <ac:spMkLst>
            <pc:docMk/>
            <pc:sldMk cId="1431728754" sldId="532"/>
            <ac:spMk id="11" creationId="{D6FF50AC-F4BD-D01B-3DD1-F03FFDF992B0}"/>
          </ac:spMkLst>
        </pc:spChg>
        <pc:spChg chg="del">
          <ac:chgData name="Stringfellow, Kina F. DPI" userId="002858cf-6d8d-4f58-b096-3c8ddc1070aa" providerId="ADAL" clId="{094D2B86-C110-454F-B1C2-1726B8F4C447}" dt="2024-02-29T18:30:09.013" v="2022" actId="478"/>
          <ac:spMkLst>
            <pc:docMk/>
            <pc:sldMk cId="1431728754" sldId="532"/>
            <ac:spMk id="12" creationId="{4C601EDC-3C68-3C0B-E775-CF8E8EB3D329}"/>
          </ac:spMkLst>
        </pc:spChg>
        <pc:spChg chg="del">
          <ac:chgData name="Stringfellow, Kina F. DPI" userId="002858cf-6d8d-4f58-b096-3c8ddc1070aa" providerId="ADAL" clId="{094D2B86-C110-454F-B1C2-1726B8F4C447}" dt="2024-02-29T18:30:09.013" v="2022" actId="478"/>
          <ac:spMkLst>
            <pc:docMk/>
            <pc:sldMk cId="1431728754" sldId="532"/>
            <ac:spMk id="13" creationId="{0943FD26-D06E-FE03-0B42-E04E936F68D1}"/>
          </ac:spMkLst>
        </pc:spChg>
        <pc:spChg chg="del">
          <ac:chgData name="Stringfellow, Kina F. DPI" userId="002858cf-6d8d-4f58-b096-3c8ddc1070aa" providerId="ADAL" clId="{094D2B86-C110-454F-B1C2-1726B8F4C447}" dt="2024-02-29T18:30:09.013" v="2022" actId="478"/>
          <ac:spMkLst>
            <pc:docMk/>
            <pc:sldMk cId="1431728754" sldId="532"/>
            <ac:spMk id="14" creationId="{DFF09168-B9DE-5D05-CF6E-CD49ACA5931A}"/>
          </ac:spMkLst>
        </pc:spChg>
        <pc:spChg chg="del">
          <ac:chgData name="Stringfellow, Kina F. DPI" userId="002858cf-6d8d-4f58-b096-3c8ddc1070aa" providerId="ADAL" clId="{094D2B86-C110-454F-B1C2-1726B8F4C447}" dt="2024-02-29T18:30:09.013" v="2022" actId="478"/>
          <ac:spMkLst>
            <pc:docMk/>
            <pc:sldMk cId="1431728754" sldId="532"/>
            <ac:spMk id="15" creationId="{7A9B2728-91AC-6B1D-C81D-BFDBDB62BB12}"/>
          </ac:spMkLst>
        </pc:spChg>
        <pc:spChg chg="del">
          <ac:chgData name="Stringfellow, Kina F. DPI" userId="002858cf-6d8d-4f58-b096-3c8ddc1070aa" providerId="ADAL" clId="{094D2B86-C110-454F-B1C2-1726B8F4C447}" dt="2024-02-29T18:30:09.013" v="2022" actId="478"/>
          <ac:spMkLst>
            <pc:docMk/>
            <pc:sldMk cId="1431728754" sldId="532"/>
            <ac:spMk id="16" creationId="{8EFB1990-8F94-FBAC-8749-D0E2F12A97DE}"/>
          </ac:spMkLst>
        </pc:spChg>
        <pc:spChg chg="del">
          <ac:chgData name="Stringfellow, Kina F. DPI" userId="002858cf-6d8d-4f58-b096-3c8ddc1070aa" providerId="ADAL" clId="{094D2B86-C110-454F-B1C2-1726B8F4C447}" dt="2024-02-29T18:30:09.013" v="2022" actId="478"/>
          <ac:spMkLst>
            <pc:docMk/>
            <pc:sldMk cId="1431728754" sldId="532"/>
            <ac:spMk id="17" creationId="{AD789CAE-96D4-F353-8D22-6AA9DD082320}"/>
          </ac:spMkLst>
        </pc:spChg>
        <pc:spChg chg="del">
          <ac:chgData name="Stringfellow, Kina F. DPI" userId="002858cf-6d8d-4f58-b096-3c8ddc1070aa" providerId="ADAL" clId="{094D2B86-C110-454F-B1C2-1726B8F4C447}" dt="2024-02-29T18:30:09.013" v="2022" actId="478"/>
          <ac:spMkLst>
            <pc:docMk/>
            <pc:sldMk cId="1431728754" sldId="532"/>
            <ac:spMk id="18" creationId="{57C1D857-9B64-709C-825A-06A162819B13}"/>
          </ac:spMkLst>
        </pc:spChg>
        <pc:spChg chg="del">
          <ac:chgData name="Stringfellow, Kina F. DPI" userId="002858cf-6d8d-4f58-b096-3c8ddc1070aa" providerId="ADAL" clId="{094D2B86-C110-454F-B1C2-1726B8F4C447}" dt="2024-02-29T18:30:09.013" v="2022" actId="478"/>
          <ac:spMkLst>
            <pc:docMk/>
            <pc:sldMk cId="1431728754" sldId="532"/>
            <ac:spMk id="19" creationId="{9EE7EDE8-820E-78B0-FA61-9AF3155814C9}"/>
          </ac:spMkLst>
        </pc:spChg>
        <pc:spChg chg="del">
          <ac:chgData name="Stringfellow, Kina F. DPI" userId="002858cf-6d8d-4f58-b096-3c8ddc1070aa" providerId="ADAL" clId="{094D2B86-C110-454F-B1C2-1726B8F4C447}" dt="2024-02-29T18:30:09.013" v="2022" actId="478"/>
          <ac:spMkLst>
            <pc:docMk/>
            <pc:sldMk cId="1431728754" sldId="532"/>
            <ac:spMk id="20" creationId="{B2098A6A-E709-F61D-54E6-C5405A380C0B}"/>
          </ac:spMkLst>
        </pc:spChg>
        <pc:spChg chg="del">
          <ac:chgData name="Stringfellow, Kina F. DPI" userId="002858cf-6d8d-4f58-b096-3c8ddc1070aa" providerId="ADAL" clId="{094D2B86-C110-454F-B1C2-1726B8F4C447}" dt="2024-02-29T18:30:09.013" v="2022" actId="478"/>
          <ac:spMkLst>
            <pc:docMk/>
            <pc:sldMk cId="1431728754" sldId="532"/>
            <ac:spMk id="21" creationId="{410998AC-EBA2-A302-273E-C4C0DF7D8E5E}"/>
          </ac:spMkLst>
        </pc:spChg>
        <pc:spChg chg="del">
          <ac:chgData name="Stringfellow, Kina F. DPI" userId="002858cf-6d8d-4f58-b096-3c8ddc1070aa" providerId="ADAL" clId="{094D2B86-C110-454F-B1C2-1726B8F4C447}" dt="2024-02-29T18:30:09.013" v="2022" actId="478"/>
          <ac:spMkLst>
            <pc:docMk/>
            <pc:sldMk cId="1431728754" sldId="532"/>
            <ac:spMk id="22" creationId="{3BA62D1C-5BAA-503B-E2F9-ABFF44AAE497}"/>
          </ac:spMkLst>
        </pc:spChg>
        <pc:spChg chg="add mod">
          <ac:chgData name="Stringfellow, Kina F. DPI" userId="002858cf-6d8d-4f58-b096-3c8ddc1070aa" providerId="ADAL" clId="{094D2B86-C110-454F-B1C2-1726B8F4C447}" dt="2024-02-29T18:30:09.323" v="2023"/>
          <ac:spMkLst>
            <pc:docMk/>
            <pc:sldMk cId="1431728754" sldId="532"/>
            <ac:spMk id="23" creationId="{759B1891-3134-A586-98A2-B713722BB25D}"/>
          </ac:spMkLst>
        </pc:spChg>
      </pc:sldChg>
      <pc:sldChg chg="addSp delSp modSp mod replTag delTag">
        <pc:chgData name="Stringfellow, Kina F. DPI" userId="002858cf-6d8d-4f58-b096-3c8ddc1070aa" providerId="ADAL" clId="{094D2B86-C110-454F-B1C2-1726B8F4C447}" dt="2024-02-29T18:30:18.765" v="2034"/>
        <pc:sldMkLst>
          <pc:docMk/>
          <pc:sldMk cId="2209488184" sldId="534"/>
        </pc:sldMkLst>
        <pc:spChg chg="del">
          <ac:chgData name="Stringfellow, Kina F. DPI" userId="002858cf-6d8d-4f58-b096-3c8ddc1070aa" providerId="ADAL" clId="{094D2B86-C110-454F-B1C2-1726B8F4C447}" dt="2024-02-29T18:30:15.764" v="2030" actId="478"/>
          <ac:spMkLst>
            <pc:docMk/>
            <pc:sldMk cId="2209488184" sldId="534"/>
            <ac:spMk id="7" creationId="{5941F51E-8E2C-9C31-F8D3-10BB1A425E4F}"/>
          </ac:spMkLst>
        </pc:spChg>
        <pc:spChg chg="add mod">
          <ac:chgData name="Stringfellow, Kina F. DPI" userId="002858cf-6d8d-4f58-b096-3c8ddc1070aa" providerId="ADAL" clId="{094D2B86-C110-454F-B1C2-1726B8F4C447}" dt="2024-02-29T18:30:17.816" v="2032" actId="962"/>
          <ac:spMkLst>
            <pc:docMk/>
            <pc:sldMk cId="2209488184" sldId="534"/>
            <ac:spMk id="10" creationId="{2CBF6C3E-F84C-2C1B-388E-217775FCE148}"/>
          </ac:spMkLst>
        </pc:spChg>
        <pc:spChg chg="del">
          <ac:chgData name="Stringfellow, Kina F. DPI" userId="002858cf-6d8d-4f58-b096-3c8ddc1070aa" providerId="ADAL" clId="{094D2B86-C110-454F-B1C2-1726B8F4C447}" dt="2024-02-29T18:30:15.764" v="2030" actId="478"/>
          <ac:spMkLst>
            <pc:docMk/>
            <pc:sldMk cId="2209488184" sldId="534"/>
            <ac:spMk id="11" creationId="{D6FF50AC-F4BD-D01B-3DD1-F03FFDF992B0}"/>
          </ac:spMkLst>
        </pc:spChg>
        <pc:spChg chg="del">
          <ac:chgData name="Stringfellow, Kina F. DPI" userId="002858cf-6d8d-4f58-b096-3c8ddc1070aa" providerId="ADAL" clId="{094D2B86-C110-454F-B1C2-1726B8F4C447}" dt="2024-02-29T18:30:15.764" v="2030" actId="478"/>
          <ac:spMkLst>
            <pc:docMk/>
            <pc:sldMk cId="2209488184" sldId="534"/>
            <ac:spMk id="12" creationId="{4C601EDC-3C68-3C0B-E775-CF8E8EB3D329}"/>
          </ac:spMkLst>
        </pc:spChg>
        <pc:spChg chg="del">
          <ac:chgData name="Stringfellow, Kina F. DPI" userId="002858cf-6d8d-4f58-b096-3c8ddc1070aa" providerId="ADAL" clId="{094D2B86-C110-454F-B1C2-1726B8F4C447}" dt="2024-02-29T18:30:15.764" v="2030" actId="478"/>
          <ac:spMkLst>
            <pc:docMk/>
            <pc:sldMk cId="2209488184" sldId="534"/>
            <ac:spMk id="13" creationId="{0943FD26-D06E-FE03-0B42-E04E936F68D1}"/>
          </ac:spMkLst>
        </pc:spChg>
        <pc:spChg chg="del">
          <ac:chgData name="Stringfellow, Kina F. DPI" userId="002858cf-6d8d-4f58-b096-3c8ddc1070aa" providerId="ADAL" clId="{094D2B86-C110-454F-B1C2-1726B8F4C447}" dt="2024-02-29T18:30:15.764" v="2030" actId="478"/>
          <ac:spMkLst>
            <pc:docMk/>
            <pc:sldMk cId="2209488184" sldId="534"/>
            <ac:spMk id="14" creationId="{DFF09168-B9DE-5D05-CF6E-CD49ACA5931A}"/>
          </ac:spMkLst>
        </pc:spChg>
        <pc:spChg chg="del">
          <ac:chgData name="Stringfellow, Kina F. DPI" userId="002858cf-6d8d-4f58-b096-3c8ddc1070aa" providerId="ADAL" clId="{094D2B86-C110-454F-B1C2-1726B8F4C447}" dt="2024-02-29T18:30:15.764" v="2030" actId="478"/>
          <ac:spMkLst>
            <pc:docMk/>
            <pc:sldMk cId="2209488184" sldId="534"/>
            <ac:spMk id="15" creationId="{7A9B2728-91AC-6B1D-C81D-BFDBDB62BB12}"/>
          </ac:spMkLst>
        </pc:spChg>
        <pc:spChg chg="del">
          <ac:chgData name="Stringfellow, Kina F. DPI" userId="002858cf-6d8d-4f58-b096-3c8ddc1070aa" providerId="ADAL" clId="{094D2B86-C110-454F-B1C2-1726B8F4C447}" dt="2024-02-29T18:30:15.764" v="2030" actId="478"/>
          <ac:spMkLst>
            <pc:docMk/>
            <pc:sldMk cId="2209488184" sldId="534"/>
            <ac:spMk id="16" creationId="{8EFB1990-8F94-FBAC-8749-D0E2F12A97DE}"/>
          </ac:spMkLst>
        </pc:spChg>
        <pc:spChg chg="del">
          <ac:chgData name="Stringfellow, Kina F. DPI" userId="002858cf-6d8d-4f58-b096-3c8ddc1070aa" providerId="ADAL" clId="{094D2B86-C110-454F-B1C2-1726B8F4C447}" dt="2024-02-29T18:30:15.764" v="2030" actId="478"/>
          <ac:spMkLst>
            <pc:docMk/>
            <pc:sldMk cId="2209488184" sldId="534"/>
            <ac:spMk id="17" creationId="{AD789CAE-96D4-F353-8D22-6AA9DD082320}"/>
          </ac:spMkLst>
        </pc:spChg>
        <pc:spChg chg="del">
          <ac:chgData name="Stringfellow, Kina F. DPI" userId="002858cf-6d8d-4f58-b096-3c8ddc1070aa" providerId="ADAL" clId="{094D2B86-C110-454F-B1C2-1726B8F4C447}" dt="2024-02-29T18:30:15.764" v="2030" actId="478"/>
          <ac:spMkLst>
            <pc:docMk/>
            <pc:sldMk cId="2209488184" sldId="534"/>
            <ac:spMk id="18" creationId="{57C1D857-9B64-709C-825A-06A162819B13}"/>
          </ac:spMkLst>
        </pc:spChg>
        <pc:spChg chg="del">
          <ac:chgData name="Stringfellow, Kina F. DPI" userId="002858cf-6d8d-4f58-b096-3c8ddc1070aa" providerId="ADAL" clId="{094D2B86-C110-454F-B1C2-1726B8F4C447}" dt="2024-02-29T18:30:15.764" v="2030" actId="478"/>
          <ac:spMkLst>
            <pc:docMk/>
            <pc:sldMk cId="2209488184" sldId="534"/>
            <ac:spMk id="19" creationId="{9EE7EDE8-820E-78B0-FA61-9AF3155814C9}"/>
          </ac:spMkLst>
        </pc:spChg>
        <pc:spChg chg="del">
          <ac:chgData name="Stringfellow, Kina F. DPI" userId="002858cf-6d8d-4f58-b096-3c8ddc1070aa" providerId="ADAL" clId="{094D2B86-C110-454F-B1C2-1726B8F4C447}" dt="2024-02-29T18:30:15.764" v="2030" actId="478"/>
          <ac:spMkLst>
            <pc:docMk/>
            <pc:sldMk cId="2209488184" sldId="534"/>
            <ac:spMk id="20" creationId="{B2098A6A-E709-F61D-54E6-C5405A380C0B}"/>
          </ac:spMkLst>
        </pc:spChg>
        <pc:spChg chg="del">
          <ac:chgData name="Stringfellow, Kina F. DPI" userId="002858cf-6d8d-4f58-b096-3c8ddc1070aa" providerId="ADAL" clId="{094D2B86-C110-454F-B1C2-1726B8F4C447}" dt="2024-02-29T18:30:15.764" v="2030" actId="478"/>
          <ac:spMkLst>
            <pc:docMk/>
            <pc:sldMk cId="2209488184" sldId="534"/>
            <ac:spMk id="21" creationId="{410998AC-EBA2-A302-273E-C4C0DF7D8E5E}"/>
          </ac:spMkLst>
        </pc:spChg>
        <pc:spChg chg="del">
          <ac:chgData name="Stringfellow, Kina F. DPI" userId="002858cf-6d8d-4f58-b096-3c8ddc1070aa" providerId="ADAL" clId="{094D2B86-C110-454F-B1C2-1726B8F4C447}" dt="2024-02-29T18:30:15.764" v="2030" actId="478"/>
          <ac:spMkLst>
            <pc:docMk/>
            <pc:sldMk cId="2209488184" sldId="534"/>
            <ac:spMk id="22" creationId="{3BA62D1C-5BAA-503B-E2F9-ABFF44AAE497}"/>
          </ac:spMkLst>
        </pc:spChg>
        <pc:spChg chg="add mod">
          <ac:chgData name="Stringfellow, Kina F. DPI" userId="002858cf-6d8d-4f58-b096-3c8ddc1070aa" providerId="ADAL" clId="{094D2B86-C110-454F-B1C2-1726B8F4C447}" dt="2024-02-29T18:30:17.816" v="2032" actId="962"/>
          <ac:spMkLst>
            <pc:docMk/>
            <pc:sldMk cId="2209488184" sldId="534"/>
            <ac:spMk id="23" creationId="{E7145887-986D-CFBB-B631-4ACF5C711F0C}"/>
          </ac:spMkLst>
        </pc:spChg>
      </pc:sldChg>
      <pc:sldChg chg="replTag delTag">
        <pc:chgData name="Stringfellow, Kina F. DPI" userId="002858cf-6d8d-4f58-b096-3c8ddc1070aa" providerId="ADAL" clId="{094D2B86-C110-454F-B1C2-1726B8F4C447}" dt="2024-02-29T18:46:09.467" v="2803"/>
        <pc:sldMkLst>
          <pc:docMk/>
          <pc:sldMk cId="4223667963" sldId="537"/>
        </pc:sldMkLst>
      </pc:sldChg>
      <pc:sldChg chg="modSp mod replTag delTag">
        <pc:chgData name="Stringfellow, Kina F. DPI" userId="002858cf-6d8d-4f58-b096-3c8ddc1070aa" providerId="ADAL" clId="{094D2B86-C110-454F-B1C2-1726B8F4C447}" dt="2024-02-29T18:46:05.337" v="2797"/>
        <pc:sldMkLst>
          <pc:docMk/>
          <pc:sldMk cId="2213422628" sldId="538"/>
        </pc:sldMkLst>
        <pc:spChg chg="mod">
          <ac:chgData name="Stringfellow, Kina F. DPI" userId="002858cf-6d8d-4f58-b096-3c8ddc1070aa" providerId="ADAL" clId="{094D2B86-C110-454F-B1C2-1726B8F4C447}" dt="2024-02-29T18:46:02.936" v="2795" actId="6549"/>
          <ac:spMkLst>
            <pc:docMk/>
            <pc:sldMk cId="2213422628" sldId="538"/>
            <ac:spMk id="5" creationId="{FA3DBACA-C3A6-B210-1A32-47E6FE4D0665}"/>
          </ac:spMkLst>
        </pc:spChg>
      </pc:sldChg>
      <pc:sldChg chg="addSp delSp modSp mod replTag delTag">
        <pc:chgData name="Stringfellow, Kina F. DPI" userId="002858cf-6d8d-4f58-b096-3c8ddc1070aa" providerId="ADAL" clId="{094D2B86-C110-454F-B1C2-1726B8F4C447}" dt="2024-02-29T18:30:26.543" v="2043"/>
        <pc:sldMkLst>
          <pc:docMk/>
          <pc:sldMk cId="561261503" sldId="539"/>
        </pc:sldMkLst>
        <pc:spChg chg="del">
          <ac:chgData name="Stringfellow, Kina F. DPI" userId="002858cf-6d8d-4f58-b096-3c8ddc1070aa" providerId="ADAL" clId="{094D2B86-C110-454F-B1C2-1726B8F4C447}" dt="2024-02-29T18:30:23.713" v="2039" actId="478"/>
          <ac:spMkLst>
            <pc:docMk/>
            <pc:sldMk cId="561261503" sldId="539"/>
            <ac:spMk id="7" creationId="{5941F51E-8E2C-9C31-F8D3-10BB1A425E4F}"/>
          </ac:spMkLst>
        </pc:spChg>
        <pc:spChg chg="add mod">
          <ac:chgData name="Stringfellow, Kina F. DPI" userId="002858cf-6d8d-4f58-b096-3c8ddc1070aa" providerId="ADAL" clId="{094D2B86-C110-454F-B1C2-1726B8F4C447}" dt="2024-02-29T18:30:25.544" v="2041" actId="962"/>
          <ac:spMkLst>
            <pc:docMk/>
            <pc:sldMk cId="561261503" sldId="539"/>
            <ac:spMk id="10" creationId="{6B43CE95-491A-5D2C-AD86-118C5BCCC7D8}"/>
          </ac:spMkLst>
        </pc:spChg>
        <pc:spChg chg="del">
          <ac:chgData name="Stringfellow, Kina F. DPI" userId="002858cf-6d8d-4f58-b096-3c8ddc1070aa" providerId="ADAL" clId="{094D2B86-C110-454F-B1C2-1726B8F4C447}" dt="2024-02-29T18:30:23.713" v="2039" actId="478"/>
          <ac:spMkLst>
            <pc:docMk/>
            <pc:sldMk cId="561261503" sldId="539"/>
            <ac:spMk id="11" creationId="{D6FF50AC-F4BD-D01B-3DD1-F03FFDF992B0}"/>
          </ac:spMkLst>
        </pc:spChg>
        <pc:spChg chg="del">
          <ac:chgData name="Stringfellow, Kina F. DPI" userId="002858cf-6d8d-4f58-b096-3c8ddc1070aa" providerId="ADAL" clId="{094D2B86-C110-454F-B1C2-1726B8F4C447}" dt="2024-02-29T18:30:23.713" v="2039" actId="478"/>
          <ac:spMkLst>
            <pc:docMk/>
            <pc:sldMk cId="561261503" sldId="539"/>
            <ac:spMk id="12" creationId="{4C601EDC-3C68-3C0B-E775-CF8E8EB3D329}"/>
          </ac:spMkLst>
        </pc:spChg>
        <pc:spChg chg="del">
          <ac:chgData name="Stringfellow, Kina F. DPI" userId="002858cf-6d8d-4f58-b096-3c8ddc1070aa" providerId="ADAL" clId="{094D2B86-C110-454F-B1C2-1726B8F4C447}" dt="2024-02-29T18:30:23.713" v="2039" actId="478"/>
          <ac:spMkLst>
            <pc:docMk/>
            <pc:sldMk cId="561261503" sldId="539"/>
            <ac:spMk id="13" creationId="{0943FD26-D06E-FE03-0B42-E04E936F68D1}"/>
          </ac:spMkLst>
        </pc:spChg>
        <pc:spChg chg="del">
          <ac:chgData name="Stringfellow, Kina F. DPI" userId="002858cf-6d8d-4f58-b096-3c8ddc1070aa" providerId="ADAL" clId="{094D2B86-C110-454F-B1C2-1726B8F4C447}" dt="2024-02-29T18:30:23.713" v="2039" actId="478"/>
          <ac:spMkLst>
            <pc:docMk/>
            <pc:sldMk cId="561261503" sldId="539"/>
            <ac:spMk id="14" creationId="{DFF09168-B9DE-5D05-CF6E-CD49ACA5931A}"/>
          </ac:spMkLst>
        </pc:spChg>
        <pc:spChg chg="del">
          <ac:chgData name="Stringfellow, Kina F. DPI" userId="002858cf-6d8d-4f58-b096-3c8ddc1070aa" providerId="ADAL" clId="{094D2B86-C110-454F-B1C2-1726B8F4C447}" dt="2024-02-29T18:30:23.713" v="2039" actId="478"/>
          <ac:spMkLst>
            <pc:docMk/>
            <pc:sldMk cId="561261503" sldId="539"/>
            <ac:spMk id="15" creationId="{7A9B2728-91AC-6B1D-C81D-BFDBDB62BB12}"/>
          </ac:spMkLst>
        </pc:spChg>
        <pc:spChg chg="del">
          <ac:chgData name="Stringfellow, Kina F. DPI" userId="002858cf-6d8d-4f58-b096-3c8ddc1070aa" providerId="ADAL" clId="{094D2B86-C110-454F-B1C2-1726B8F4C447}" dt="2024-02-29T18:30:23.713" v="2039" actId="478"/>
          <ac:spMkLst>
            <pc:docMk/>
            <pc:sldMk cId="561261503" sldId="539"/>
            <ac:spMk id="16" creationId="{8EFB1990-8F94-FBAC-8749-D0E2F12A97DE}"/>
          </ac:spMkLst>
        </pc:spChg>
        <pc:spChg chg="del">
          <ac:chgData name="Stringfellow, Kina F. DPI" userId="002858cf-6d8d-4f58-b096-3c8ddc1070aa" providerId="ADAL" clId="{094D2B86-C110-454F-B1C2-1726B8F4C447}" dt="2024-02-29T18:30:23.713" v="2039" actId="478"/>
          <ac:spMkLst>
            <pc:docMk/>
            <pc:sldMk cId="561261503" sldId="539"/>
            <ac:spMk id="17" creationId="{AD789CAE-96D4-F353-8D22-6AA9DD082320}"/>
          </ac:spMkLst>
        </pc:spChg>
        <pc:spChg chg="del">
          <ac:chgData name="Stringfellow, Kina F. DPI" userId="002858cf-6d8d-4f58-b096-3c8ddc1070aa" providerId="ADAL" clId="{094D2B86-C110-454F-B1C2-1726B8F4C447}" dt="2024-02-29T18:30:23.713" v="2039" actId="478"/>
          <ac:spMkLst>
            <pc:docMk/>
            <pc:sldMk cId="561261503" sldId="539"/>
            <ac:spMk id="18" creationId="{57C1D857-9B64-709C-825A-06A162819B13}"/>
          </ac:spMkLst>
        </pc:spChg>
        <pc:spChg chg="del">
          <ac:chgData name="Stringfellow, Kina F. DPI" userId="002858cf-6d8d-4f58-b096-3c8ddc1070aa" providerId="ADAL" clId="{094D2B86-C110-454F-B1C2-1726B8F4C447}" dt="2024-02-29T18:30:23.713" v="2039" actId="478"/>
          <ac:spMkLst>
            <pc:docMk/>
            <pc:sldMk cId="561261503" sldId="539"/>
            <ac:spMk id="19" creationId="{9EE7EDE8-820E-78B0-FA61-9AF3155814C9}"/>
          </ac:spMkLst>
        </pc:spChg>
        <pc:spChg chg="del">
          <ac:chgData name="Stringfellow, Kina F. DPI" userId="002858cf-6d8d-4f58-b096-3c8ddc1070aa" providerId="ADAL" clId="{094D2B86-C110-454F-B1C2-1726B8F4C447}" dt="2024-02-29T18:30:23.713" v="2039" actId="478"/>
          <ac:spMkLst>
            <pc:docMk/>
            <pc:sldMk cId="561261503" sldId="539"/>
            <ac:spMk id="20" creationId="{B2098A6A-E709-F61D-54E6-C5405A380C0B}"/>
          </ac:spMkLst>
        </pc:spChg>
        <pc:spChg chg="del">
          <ac:chgData name="Stringfellow, Kina F. DPI" userId="002858cf-6d8d-4f58-b096-3c8ddc1070aa" providerId="ADAL" clId="{094D2B86-C110-454F-B1C2-1726B8F4C447}" dt="2024-02-29T18:30:23.713" v="2039" actId="478"/>
          <ac:spMkLst>
            <pc:docMk/>
            <pc:sldMk cId="561261503" sldId="539"/>
            <ac:spMk id="21" creationId="{410998AC-EBA2-A302-273E-C4C0DF7D8E5E}"/>
          </ac:spMkLst>
        </pc:spChg>
        <pc:spChg chg="del">
          <ac:chgData name="Stringfellow, Kina F. DPI" userId="002858cf-6d8d-4f58-b096-3c8ddc1070aa" providerId="ADAL" clId="{094D2B86-C110-454F-B1C2-1726B8F4C447}" dt="2024-02-29T18:30:23.713" v="2039" actId="478"/>
          <ac:spMkLst>
            <pc:docMk/>
            <pc:sldMk cId="561261503" sldId="539"/>
            <ac:spMk id="22" creationId="{3BA62D1C-5BAA-503B-E2F9-ABFF44AAE497}"/>
          </ac:spMkLst>
        </pc:spChg>
        <pc:spChg chg="add mod">
          <ac:chgData name="Stringfellow, Kina F. DPI" userId="002858cf-6d8d-4f58-b096-3c8ddc1070aa" providerId="ADAL" clId="{094D2B86-C110-454F-B1C2-1726B8F4C447}" dt="2024-02-29T18:30:25.544" v="2041" actId="962"/>
          <ac:spMkLst>
            <pc:docMk/>
            <pc:sldMk cId="561261503" sldId="539"/>
            <ac:spMk id="23" creationId="{53C1BEC9-F5A6-4638-B47D-7FF4A3EB092B}"/>
          </ac:spMkLst>
        </pc:spChg>
      </pc:sldChg>
      <pc:sldChg chg="addSp delSp modSp mod replTag delTag">
        <pc:chgData name="Stringfellow, Kina F. DPI" userId="002858cf-6d8d-4f58-b096-3c8ddc1070aa" providerId="ADAL" clId="{094D2B86-C110-454F-B1C2-1726B8F4C447}" dt="2024-02-29T18:30:33.977" v="2052"/>
        <pc:sldMkLst>
          <pc:docMk/>
          <pc:sldMk cId="2198009389" sldId="541"/>
        </pc:sldMkLst>
        <pc:spChg chg="del">
          <ac:chgData name="Stringfellow, Kina F. DPI" userId="002858cf-6d8d-4f58-b096-3c8ddc1070aa" providerId="ADAL" clId="{094D2B86-C110-454F-B1C2-1726B8F4C447}" dt="2024-02-29T18:30:31.001" v="2048" actId="478"/>
          <ac:spMkLst>
            <pc:docMk/>
            <pc:sldMk cId="2198009389" sldId="541"/>
            <ac:spMk id="7" creationId="{5941F51E-8E2C-9C31-F8D3-10BB1A425E4F}"/>
          </ac:spMkLst>
        </pc:spChg>
        <pc:spChg chg="add mod">
          <ac:chgData name="Stringfellow, Kina F. DPI" userId="002858cf-6d8d-4f58-b096-3c8ddc1070aa" providerId="ADAL" clId="{094D2B86-C110-454F-B1C2-1726B8F4C447}" dt="2024-02-29T18:30:33.040" v="2050" actId="962"/>
          <ac:spMkLst>
            <pc:docMk/>
            <pc:sldMk cId="2198009389" sldId="541"/>
            <ac:spMk id="10" creationId="{9286F40A-2606-025D-F6FD-54BB21FFCB70}"/>
          </ac:spMkLst>
        </pc:spChg>
        <pc:spChg chg="del">
          <ac:chgData name="Stringfellow, Kina F. DPI" userId="002858cf-6d8d-4f58-b096-3c8ddc1070aa" providerId="ADAL" clId="{094D2B86-C110-454F-B1C2-1726B8F4C447}" dt="2024-02-29T18:30:31.001" v="2048" actId="478"/>
          <ac:spMkLst>
            <pc:docMk/>
            <pc:sldMk cId="2198009389" sldId="541"/>
            <ac:spMk id="11" creationId="{D6FF50AC-F4BD-D01B-3DD1-F03FFDF992B0}"/>
          </ac:spMkLst>
        </pc:spChg>
        <pc:spChg chg="del">
          <ac:chgData name="Stringfellow, Kina F. DPI" userId="002858cf-6d8d-4f58-b096-3c8ddc1070aa" providerId="ADAL" clId="{094D2B86-C110-454F-B1C2-1726B8F4C447}" dt="2024-02-29T18:30:31.001" v="2048" actId="478"/>
          <ac:spMkLst>
            <pc:docMk/>
            <pc:sldMk cId="2198009389" sldId="541"/>
            <ac:spMk id="12" creationId="{4C601EDC-3C68-3C0B-E775-CF8E8EB3D329}"/>
          </ac:spMkLst>
        </pc:spChg>
        <pc:spChg chg="del">
          <ac:chgData name="Stringfellow, Kina F. DPI" userId="002858cf-6d8d-4f58-b096-3c8ddc1070aa" providerId="ADAL" clId="{094D2B86-C110-454F-B1C2-1726B8F4C447}" dt="2024-02-29T18:30:31.001" v="2048" actId="478"/>
          <ac:spMkLst>
            <pc:docMk/>
            <pc:sldMk cId="2198009389" sldId="541"/>
            <ac:spMk id="13" creationId="{0943FD26-D06E-FE03-0B42-E04E936F68D1}"/>
          </ac:spMkLst>
        </pc:spChg>
        <pc:spChg chg="del">
          <ac:chgData name="Stringfellow, Kina F. DPI" userId="002858cf-6d8d-4f58-b096-3c8ddc1070aa" providerId="ADAL" clId="{094D2B86-C110-454F-B1C2-1726B8F4C447}" dt="2024-02-29T18:30:31.001" v="2048" actId="478"/>
          <ac:spMkLst>
            <pc:docMk/>
            <pc:sldMk cId="2198009389" sldId="541"/>
            <ac:spMk id="14" creationId="{DFF09168-B9DE-5D05-CF6E-CD49ACA5931A}"/>
          </ac:spMkLst>
        </pc:spChg>
        <pc:spChg chg="del">
          <ac:chgData name="Stringfellow, Kina F. DPI" userId="002858cf-6d8d-4f58-b096-3c8ddc1070aa" providerId="ADAL" clId="{094D2B86-C110-454F-B1C2-1726B8F4C447}" dt="2024-02-29T18:30:31.001" v="2048" actId="478"/>
          <ac:spMkLst>
            <pc:docMk/>
            <pc:sldMk cId="2198009389" sldId="541"/>
            <ac:spMk id="15" creationId="{7A9B2728-91AC-6B1D-C81D-BFDBDB62BB12}"/>
          </ac:spMkLst>
        </pc:spChg>
        <pc:spChg chg="del">
          <ac:chgData name="Stringfellow, Kina F. DPI" userId="002858cf-6d8d-4f58-b096-3c8ddc1070aa" providerId="ADAL" clId="{094D2B86-C110-454F-B1C2-1726B8F4C447}" dt="2024-02-29T18:30:31.001" v="2048" actId="478"/>
          <ac:spMkLst>
            <pc:docMk/>
            <pc:sldMk cId="2198009389" sldId="541"/>
            <ac:spMk id="16" creationId="{8EFB1990-8F94-FBAC-8749-D0E2F12A97DE}"/>
          </ac:spMkLst>
        </pc:spChg>
        <pc:spChg chg="del">
          <ac:chgData name="Stringfellow, Kina F. DPI" userId="002858cf-6d8d-4f58-b096-3c8ddc1070aa" providerId="ADAL" clId="{094D2B86-C110-454F-B1C2-1726B8F4C447}" dt="2024-02-29T18:30:31.001" v="2048" actId="478"/>
          <ac:spMkLst>
            <pc:docMk/>
            <pc:sldMk cId="2198009389" sldId="541"/>
            <ac:spMk id="17" creationId="{AD789CAE-96D4-F353-8D22-6AA9DD082320}"/>
          </ac:spMkLst>
        </pc:spChg>
        <pc:spChg chg="del">
          <ac:chgData name="Stringfellow, Kina F. DPI" userId="002858cf-6d8d-4f58-b096-3c8ddc1070aa" providerId="ADAL" clId="{094D2B86-C110-454F-B1C2-1726B8F4C447}" dt="2024-02-29T18:30:31.001" v="2048" actId="478"/>
          <ac:spMkLst>
            <pc:docMk/>
            <pc:sldMk cId="2198009389" sldId="541"/>
            <ac:spMk id="18" creationId="{57C1D857-9B64-709C-825A-06A162819B13}"/>
          </ac:spMkLst>
        </pc:spChg>
        <pc:spChg chg="del">
          <ac:chgData name="Stringfellow, Kina F. DPI" userId="002858cf-6d8d-4f58-b096-3c8ddc1070aa" providerId="ADAL" clId="{094D2B86-C110-454F-B1C2-1726B8F4C447}" dt="2024-02-29T18:30:31.001" v="2048" actId="478"/>
          <ac:spMkLst>
            <pc:docMk/>
            <pc:sldMk cId="2198009389" sldId="541"/>
            <ac:spMk id="19" creationId="{9EE7EDE8-820E-78B0-FA61-9AF3155814C9}"/>
          </ac:spMkLst>
        </pc:spChg>
        <pc:spChg chg="del">
          <ac:chgData name="Stringfellow, Kina F. DPI" userId="002858cf-6d8d-4f58-b096-3c8ddc1070aa" providerId="ADAL" clId="{094D2B86-C110-454F-B1C2-1726B8F4C447}" dt="2024-02-29T18:30:31.001" v="2048" actId="478"/>
          <ac:spMkLst>
            <pc:docMk/>
            <pc:sldMk cId="2198009389" sldId="541"/>
            <ac:spMk id="20" creationId="{B2098A6A-E709-F61D-54E6-C5405A380C0B}"/>
          </ac:spMkLst>
        </pc:spChg>
        <pc:spChg chg="del">
          <ac:chgData name="Stringfellow, Kina F. DPI" userId="002858cf-6d8d-4f58-b096-3c8ddc1070aa" providerId="ADAL" clId="{094D2B86-C110-454F-B1C2-1726B8F4C447}" dt="2024-02-29T18:30:31.001" v="2048" actId="478"/>
          <ac:spMkLst>
            <pc:docMk/>
            <pc:sldMk cId="2198009389" sldId="541"/>
            <ac:spMk id="21" creationId="{410998AC-EBA2-A302-273E-C4C0DF7D8E5E}"/>
          </ac:spMkLst>
        </pc:spChg>
        <pc:spChg chg="del">
          <ac:chgData name="Stringfellow, Kina F. DPI" userId="002858cf-6d8d-4f58-b096-3c8ddc1070aa" providerId="ADAL" clId="{094D2B86-C110-454F-B1C2-1726B8F4C447}" dt="2024-02-29T18:30:31.001" v="2048" actId="478"/>
          <ac:spMkLst>
            <pc:docMk/>
            <pc:sldMk cId="2198009389" sldId="541"/>
            <ac:spMk id="22" creationId="{3BA62D1C-5BAA-503B-E2F9-ABFF44AAE497}"/>
          </ac:spMkLst>
        </pc:spChg>
        <pc:spChg chg="add mod">
          <ac:chgData name="Stringfellow, Kina F. DPI" userId="002858cf-6d8d-4f58-b096-3c8ddc1070aa" providerId="ADAL" clId="{094D2B86-C110-454F-B1C2-1726B8F4C447}" dt="2024-02-29T18:30:33.040" v="2050" actId="962"/>
          <ac:spMkLst>
            <pc:docMk/>
            <pc:sldMk cId="2198009389" sldId="541"/>
            <ac:spMk id="23" creationId="{7E7E9EA5-55B7-D134-D4E4-D80C9951DD44}"/>
          </ac:spMkLst>
        </pc:spChg>
      </pc:sldChg>
      <pc:sldChg chg="addSp delSp modSp mod replTag delTag">
        <pc:chgData name="Stringfellow, Kina F. DPI" userId="002858cf-6d8d-4f58-b096-3c8ddc1070aa" providerId="ADAL" clId="{094D2B86-C110-454F-B1C2-1726B8F4C447}" dt="2024-02-29T18:30:50.795" v="2069"/>
        <pc:sldMkLst>
          <pc:docMk/>
          <pc:sldMk cId="4024626087" sldId="543"/>
        </pc:sldMkLst>
        <pc:spChg chg="del">
          <ac:chgData name="Stringfellow, Kina F. DPI" userId="002858cf-6d8d-4f58-b096-3c8ddc1070aa" providerId="ADAL" clId="{094D2B86-C110-454F-B1C2-1726B8F4C447}" dt="2024-02-29T18:30:47.458" v="2065" actId="478"/>
          <ac:spMkLst>
            <pc:docMk/>
            <pc:sldMk cId="4024626087" sldId="543"/>
            <ac:spMk id="7" creationId="{5941F51E-8E2C-9C31-F8D3-10BB1A425E4F}"/>
          </ac:spMkLst>
        </pc:spChg>
        <pc:spChg chg="add mod">
          <ac:chgData name="Stringfellow, Kina F. DPI" userId="002858cf-6d8d-4f58-b096-3c8ddc1070aa" providerId="ADAL" clId="{094D2B86-C110-454F-B1C2-1726B8F4C447}" dt="2024-02-29T18:30:49.958" v="2067" actId="962"/>
          <ac:spMkLst>
            <pc:docMk/>
            <pc:sldMk cId="4024626087" sldId="543"/>
            <ac:spMk id="10" creationId="{871E6BC6-9BDD-7EC8-2F9E-BFE71D228C3F}"/>
          </ac:spMkLst>
        </pc:spChg>
        <pc:spChg chg="del">
          <ac:chgData name="Stringfellow, Kina F. DPI" userId="002858cf-6d8d-4f58-b096-3c8ddc1070aa" providerId="ADAL" clId="{094D2B86-C110-454F-B1C2-1726B8F4C447}" dt="2024-02-29T18:30:47.458" v="2065" actId="478"/>
          <ac:spMkLst>
            <pc:docMk/>
            <pc:sldMk cId="4024626087" sldId="543"/>
            <ac:spMk id="11" creationId="{D6FF50AC-F4BD-D01B-3DD1-F03FFDF992B0}"/>
          </ac:spMkLst>
        </pc:spChg>
        <pc:spChg chg="del">
          <ac:chgData name="Stringfellow, Kina F. DPI" userId="002858cf-6d8d-4f58-b096-3c8ddc1070aa" providerId="ADAL" clId="{094D2B86-C110-454F-B1C2-1726B8F4C447}" dt="2024-02-29T18:30:47.458" v="2065" actId="478"/>
          <ac:spMkLst>
            <pc:docMk/>
            <pc:sldMk cId="4024626087" sldId="543"/>
            <ac:spMk id="12" creationId="{4C601EDC-3C68-3C0B-E775-CF8E8EB3D329}"/>
          </ac:spMkLst>
        </pc:spChg>
        <pc:spChg chg="del">
          <ac:chgData name="Stringfellow, Kina F. DPI" userId="002858cf-6d8d-4f58-b096-3c8ddc1070aa" providerId="ADAL" clId="{094D2B86-C110-454F-B1C2-1726B8F4C447}" dt="2024-02-29T18:30:47.458" v="2065" actId="478"/>
          <ac:spMkLst>
            <pc:docMk/>
            <pc:sldMk cId="4024626087" sldId="543"/>
            <ac:spMk id="13" creationId="{0943FD26-D06E-FE03-0B42-E04E936F68D1}"/>
          </ac:spMkLst>
        </pc:spChg>
        <pc:spChg chg="del">
          <ac:chgData name="Stringfellow, Kina F. DPI" userId="002858cf-6d8d-4f58-b096-3c8ddc1070aa" providerId="ADAL" clId="{094D2B86-C110-454F-B1C2-1726B8F4C447}" dt="2024-02-29T18:30:47.458" v="2065" actId="478"/>
          <ac:spMkLst>
            <pc:docMk/>
            <pc:sldMk cId="4024626087" sldId="543"/>
            <ac:spMk id="14" creationId="{DFF09168-B9DE-5D05-CF6E-CD49ACA5931A}"/>
          </ac:spMkLst>
        </pc:spChg>
        <pc:spChg chg="del">
          <ac:chgData name="Stringfellow, Kina F. DPI" userId="002858cf-6d8d-4f58-b096-3c8ddc1070aa" providerId="ADAL" clId="{094D2B86-C110-454F-B1C2-1726B8F4C447}" dt="2024-02-29T18:30:47.458" v="2065" actId="478"/>
          <ac:spMkLst>
            <pc:docMk/>
            <pc:sldMk cId="4024626087" sldId="543"/>
            <ac:spMk id="15" creationId="{7A9B2728-91AC-6B1D-C81D-BFDBDB62BB12}"/>
          </ac:spMkLst>
        </pc:spChg>
        <pc:spChg chg="del">
          <ac:chgData name="Stringfellow, Kina F. DPI" userId="002858cf-6d8d-4f58-b096-3c8ddc1070aa" providerId="ADAL" clId="{094D2B86-C110-454F-B1C2-1726B8F4C447}" dt="2024-02-29T18:30:47.458" v="2065" actId="478"/>
          <ac:spMkLst>
            <pc:docMk/>
            <pc:sldMk cId="4024626087" sldId="543"/>
            <ac:spMk id="16" creationId="{8EFB1990-8F94-FBAC-8749-D0E2F12A97DE}"/>
          </ac:spMkLst>
        </pc:spChg>
        <pc:spChg chg="del">
          <ac:chgData name="Stringfellow, Kina F. DPI" userId="002858cf-6d8d-4f58-b096-3c8ddc1070aa" providerId="ADAL" clId="{094D2B86-C110-454F-B1C2-1726B8F4C447}" dt="2024-02-29T18:30:47.458" v="2065" actId="478"/>
          <ac:spMkLst>
            <pc:docMk/>
            <pc:sldMk cId="4024626087" sldId="543"/>
            <ac:spMk id="17" creationId="{AD789CAE-96D4-F353-8D22-6AA9DD082320}"/>
          </ac:spMkLst>
        </pc:spChg>
        <pc:spChg chg="del">
          <ac:chgData name="Stringfellow, Kina F. DPI" userId="002858cf-6d8d-4f58-b096-3c8ddc1070aa" providerId="ADAL" clId="{094D2B86-C110-454F-B1C2-1726B8F4C447}" dt="2024-02-29T18:30:47.458" v="2065" actId="478"/>
          <ac:spMkLst>
            <pc:docMk/>
            <pc:sldMk cId="4024626087" sldId="543"/>
            <ac:spMk id="18" creationId="{57C1D857-9B64-709C-825A-06A162819B13}"/>
          </ac:spMkLst>
        </pc:spChg>
        <pc:spChg chg="del">
          <ac:chgData name="Stringfellow, Kina F. DPI" userId="002858cf-6d8d-4f58-b096-3c8ddc1070aa" providerId="ADAL" clId="{094D2B86-C110-454F-B1C2-1726B8F4C447}" dt="2024-02-29T18:30:47.458" v="2065" actId="478"/>
          <ac:spMkLst>
            <pc:docMk/>
            <pc:sldMk cId="4024626087" sldId="543"/>
            <ac:spMk id="19" creationId="{9EE7EDE8-820E-78B0-FA61-9AF3155814C9}"/>
          </ac:spMkLst>
        </pc:spChg>
        <pc:spChg chg="del">
          <ac:chgData name="Stringfellow, Kina F. DPI" userId="002858cf-6d8d-4f58-b096-3c8ddc1070aa" providerId="ADAL" clId="{094D2B86-C110-454F-B1C2-1726B8F4C447}" dt="2024-02-29T18:30:47.458" v="2065" actId="478"/>
          <ac:spMkLst>
            <pc:docMk/>
            <pc:sldMk cId="4024626087" sldId="543"/>
            <ac:spMk id="20" creationId="{B2098A6A-E709-F61D-54E6-C5405A380C0B}"/>
          </ac:spMkLst>
        </pc:spChg>
        <pc:spChg chg="del">
          <ac:chgData name="Stringfellow, Kina F. DPI" userId="002858cf-6d8d-4f58-b096-3c8ddc1070aa" providerId="ADAL" clId="{094D2B86-C110-454F-B1C2-1726B8F4C447}" dt="2024-02-29T18:30:47.458" v="2065" actId="478"/>
          <ac:spMkLst>
            <pc:docMk/>
            <pc:sldMk cId="4024626087" sldId="543"/>
            <ac:spMk id="21" creationId="{410998AC-EBA2-A302-273E-C4C0DF7D8E5E}"/>
          </ac:spMkLst>
        </pc:spChg>
        <pc:spChg chg="del">
          <ac:chgData name="Stringfellow, Kina F. DPI" userId="002858cf-6d8d-4f58-b096-3c8ddc1070aa" providerId="ADAL" clId="{094D2B86-C110-454F-B1C2-1726B8F4C447}" dt="2024-02-29T18:30:47.458" v="2065" actId="478"/>
          <ac:spMkLst>
            <pc:docMk/>
            <pc:sldMk cId="4024626087" sldId="543"/>
            <ac:spMk id="22" creationId="{3BA62D1C-5BAA-503B-E2F9-ABFF44AAE497}"/>
          </ac:spMkLst>
        </pc:spChg>
        <pc:spChg chg="add mod">
          <ac:chgData name="Stringfellow, Kina F. DPI" userId="002858cf-6d8d-4f58-b096-3c8ddc1070aa" providerId="ADAL" clId="{094D2B86-C110-454F-B1C2-1726B8F4C447}" dt="2024-02-29T18:30:49.958" v="2067" actId="962"/>
          <ac:spMkLst>
            <pc:docMk/>
            <pc:sldMk cId="4024626087" sldId="543"/>
            <ac:spMk id="23" creationId="{425FEAA1-1B7D-FCC9-6FC2-552A27C8D4A2}"/>
          </ac:spMkLst>
        </pc:spChg>
      </pc:sldChg>
      <pc:sldChg chg="replTag delTag modNotesTx">
        <pc:chgData name="Stringfellow, Kina F. DPI" userId="002858cf-6d8d-4f58-b096-3c8ddc1070aa" providerId="ADAL" clId="{094D2B86-C110-454F-B1C2-1726B8F4C447}" dt="2024-02-29T21:12:44.837" v="8567" actId="255"/>
        <pc:sldMkLst>
          <pc:docMk/>
          <pc:sldMk cId="1941580559" sldId="546"/>
        </pc:sldMkLst>
      </pc:sldChg>
      <pc:sldChg chg="addSp modSp mod replTag delTag modNotesTx">
        <pc:chgData name="Stringfellow, Kina F. DPI" userId="002858cf-6d8d-4f58-b096-3c8ddc1070aa" providerId="ADAL" clId="{094D2B86-C110-454F-B1C2-1726B8F4C447}" dt="2024-02-29T21:19:34.079" v="9156" actId="20577"/>
        <pc:sldMkLst>
          <pc:docMk/>
          <pc:sldMk cId="1208903249" sldId="547"/>
        </pc:sldMkLst>
        <pc:spChg chg="mod">
          <ac:chgData name="Stringfellow, Kina F. DPI" userId="002858cf-6d8d-4f58-b096-3c8ddc1070aa" providerId="ADAL" clId="{094D2B86-C110-454F-B1C2-1726B8F4C447}" dt="2024-02-29T21:16:49.741" v="8961" actId="404"/>
          <ac:spMkLst>
            <pc:docMk/>
            <pc:sldMk cId="1208903249" sldId="547"/>
            <ac:spMk id="5" creationId="{7375788F-4AFE-BF2D-A186-43E6900B2B73}"/>
          </ac:spMkLst>
        </pc:spChg>
        <pc:spChg chg="add mod">
          <ac:chgData name="Stringfellow, Kina F. DPI" userId="002858cf-6d8d-4f58-b096-3c8ddc1070aa" providerId="ADAL" clId="{094D2B86-C110-454F-B1C2-1726B8F4C447}" dt="2024-02-29T21:18:17.974" v="8998" actId="114"/>
          <ac:spMkLst>
            <pc:docMk/>
            <pc:sldMk cId="1208903249" sldId="547"/>
            <ac:spMk id="6" creationId="{13184E56-401F-D33D-4007-C89EBA4F6D33}"/>
          </ac:spMkLst>
        </pc:spChg>
        <pc:picChg chg="add mod">
          <ac:chgData name="Stringfellow, Kina F. DPI" userId="002858cf-6d8d-4f58-b096-3c8ddc1070aa" providerId="ADAL" clId="{094D2B86-C110-454F-B1C2-1726B8F4C447}" dt="2024-02-29T21:16:30.795" v="8956" actId="962"/>
          <ac:picMkLst>
            <pc:docMk/>
            <pc:sldMk cId="1208903249" sldId="547"/>
            <ac:picMk id="4" creationId="{E93E8447-9354-356D-4EBA-851E6FF41FAC}"/>
          </ac:picMkLst>
        </pc:picChg>
      </pc:sldChg>
      <pc:sldChg chg="addSp delSp modSp mod replTag delTag">
        <pc:chgData name="Stringfellow, Kina F. DPI" userId="002858cf-6d8d-4f58-b096-3c8ddc1070aa" providerId="ADAL" clId="{094D2B86-C110-454F-B1C2-1726B8F4C447}" dt="2024-02-29T21:21:34.870" v="9160"/>
        <pc:sldMkLst>
          <pc:docMk/>
          <pc:sldMk cId="3001024988" sldId="548"/>
        </pc:sldMkLst>
        <pc:spChg chg="del">
          <ac:chgData name="Stringfellow, Kina F. DPI" userId="002858cf-6d8d-4f58-b096-3c8ddc1070aa" providerId="ADAL" clId="{094D2B86-C110-454F-B1C2-1726B8F4C447}" dt="2024-02-29T18:30:38.504" v="2057" actId="478"/>
          <ac:spMkLst>
            <pc:docMk/>
            <pc:sldMk cId="3001024988" sldId="548"/>
            <ac:spMk id="7" creationId="{5941F51E-8E2C-9C31-F8D3-10BB1A425E4F}"/>
          </ac:spMkLst>
        </pc:spChg>
        <pc:spChg chg="add mod">
          <ac:chgData name="Stringfellow, Kina F. DPI" userId="002858cf-6d8d-4f58-b096-3c8ddc1070aa" providerId="ADAL" clId="{094D2B86-C110-454F-B1C2-1726B8F4C447}" dt="2024-02-29T19:12:50.615" v="3500" actId="962"/>
          <ac:spMkLst>
            <pc:docMk/>
            <pc:sldMk cId="3001024988" sldId="548"/>
            <ac:spMk id="10" creationId="{1C8B27A2-E7C1-7D11-97A3-6A2239E0A77E}"/>
          </ac:spMkLst>
        </pc:spChg>
        <pc:spChg chg="del">
          <ac:chgData name="Stringfellow, Kina F. DPI" userId="002858cf-6d8d-4f58-b096-3c8ddc1070aa" providerId="ADAL" clId="{094D2B86-C110-454F-B1C2-1726B8F4C447}" dt="2024-02-29T18:30:38.504" v="2057" actId="478"/>
          <ac:spMkLst>
            <pc:docMk/>
            <pc:sldMk cId="3001024988" sldId="548"/>
            <ac:spMk id="11" creationId="{D6FF50AC-F4BD-D01B-3DD1-F03FFDF992B0}"/>
          </ac:spMkLst>
        </pc:spChg>
        <pc:spChg chg="del">
          <ac:chgData name="Stringfellow, Kina F. DPI" userId="002858cf-6d8d-4f58-b096-3c8ddc1070aa" providerId="ADAL" clId="{094D2B86-C110-454F-B1C2-1726B8F4C447}" dt="2024-02-29T18:30:38.504" v="2057" actId="478"/>
          <ac:spMkLst>
            <pc:docMk/>
            <pc:sldMk cId="3001024988" sldId="548"/>
            <ac:spMk id="12" creationId="{4C601EDC-3C68-3C0B-E775-CF8E8EB3D329}"/>
          </ac:spMkLst>
        </pc:spChg>
        <pc:spChg chg="del">
          <ac:chgData name="Stringfellow, Kina F. DPI" userId="002858cf-6d8d-4f58-b096-3c8ddc1070aa" providerId="ADAL" clId="{094D2B86-C110-454F-B1C2-1726B8F4C447}" dt="2024-02-29T18:30:38.504" v="2057" actId="478"/>
          <ac:spMkLst>
            <pc:docMk/>
            <pc:sldMk cId="3001024988" sldId="548"/>
            <ac:spMk id="13" creationId="{0943FD26-D06E-FE03-0B42-E04E936F68D1}"/>
          </ac:spMkLst>
        </pc:spChg>
        <pc:spChg chg="del">
          <ac:chgData name="Stringfellow, Kina F. DPI" userId="002858cf-6d8d-4f58-b096-3c8ddc1070aa" providerId="ADAL" clId="{094D2B86-C110-454F-B1C2-1726B8F4C447}" dt="2024-02-29T18:30:38.504" v="2057" actId="478"/>
          <ac:spMkLst>
            <pc:docMk/>
            <pc:sldMk cId="3001024988" sldId="548"/>
            <ac:spMk id="14" creationId="{DFF09168-B9DE-5D05-CF6E-CD49ACA5931A}"/>
          </ac:spMkLst>
        </pc:spChg>
        <pc:spChg chg="del">
          <ac:chgData name="Stringfellow, Kina F. DPI" userId="002858cf-6d8d-4f58-b096-3c8ddc1070aa" providerId="ADAL" clId="{094D2B86-C110-454F-B1C2-1726B8F4C447}" dt="2024-02-29T18:30:38.504" v="2057" actId="478"/>
          <ac:spMkLst>
            <pc:docMk/>
            <pc:sldMk cId="3001024988" sldId="548"/>
            <ac:spMk id="15" creationId="{7A9B2728-91AC-6B1D-C81D-BFDBDB62BB12}"/>
          </ac:spMkLst>
        </pc:spChg>
        <pc:spChg chg="del">
          <ac:chgData name="Stringfellow, Kina F. DPI" userId="002858cf-6d8d-4f58-b096-3c8ddc1070aa" providerId="ADAL" clId="{094D2B86-C110-454F-B1C2-1726B8F4C447}" dt="2024-02-29T18:30:38.504" v="2057" actId="478"/>
          <ac:spMkLst>
            <pc:docMk/>
            <pc:sldMk cId="3001024988" sldId="548"/>
            <ac:spMk id="16" creationId="{8EFB1990-8F94-FBAC-8749-D0E2F12A97DE}"/>
          </ac:spMkLst>
        </pc:spChg>
        <pc:spChg chg="del">
          <ac:chgData name="Stringfellow, Kina F. DPI" userId="002858cf-6d8d-4f58-b096-3c8ddc1070aa" providerId="ADAL" clId="{094D2B86-C110-454F-B1C2-1726B8F4C447}" dt="2024-02-29T18:30:38.504" v="2057" actId="478"/>
          <ac:spMkLst>
            <pc:docMk/>
            <pc:sldMk cId="3001024988" sldId="548"/>
            <ac:spMk id="17" creationId="{AD789CAE-96D4-F353-8D22-6AA9DD082320}"/>
          </ac:spMkLst>
        </pc:spChg>
        <pc:spChg chg="del">
          <ac:chgData name="Stringfellow, Kina F. DPI" userId="002858cf-6d8d-4f58-b096-3c8ddc1070aa" providerId="ADAL" clId="{094D2B86-C110-454F-B1C2-1726B8F4C447}" dt="2024-02-29T18:30:38.504" v="2057" actId="478"/>
          <ac:spMkLst>
            <pc:docMk/>
            <pc:sldMk cId="3001024988" sldId="548"/>
            <ac:spMk id="18" creationId="{57C1D857-9B64-709C-825A-06A162819B13}"/>
          </ac:spMkLst>
        </pc:spChg>
        <pc:spChg chg="del">
          <ac:chgData name="Stringfellow, Kina F. DPI" userId="002858cf-6d8d-4f58-b096-3c8ddc1070aa" providerId="ADAL" clId="{094D2B86-C110-454F-B1C2-1726B8F4C447}" dt="2024-02-29T18:30:38.504" v="2057" actId="478"/>
          <ac:spMkLst>
            <pc:docMk/>
            <pc:sldMk cId="3001024988" sldId="548"/>
            <ac:spMk id="19" creationId="{9EE7EDE8-820E-78B0-FA61-9AF3155814C9}"/>
          </ac:spMkLst>
        </pc:spChg>
        <pc:spChg chg="del">
          <ac:chgData name="Stringfellow, Kina F. DPI" userId="002858cf-6d8d-4f58-b096-3c8ddc1070aa" providerId="ADAL" clId="{094D2B86-C110-454F-B1C2-1726B8F4C447}" dt="2024-02-29T18:30:38.504" v="2057" actId="478"/>
          <ac:spMkLst>
            <pc:docMk/>
            <pc:sldMk cId="3001024988" sldId="548"/>
            <ac:spMk id="20" creationId="{B2098A6A-E709-F61D-54E6-C5405A380C0B}"/>
          </ac:spMkLst>
        </pc:spChg>
        <pc:spChg chg="del">
          <ac:chgData name="Stringfellow, Kina F. DPI" userId="002858cf-6d8d-4f58-b096-3c8ddc1070aa" providerId="ADAL" clId="{094D2B86-C110-454F-B1C2-1726B8F4C447}" dt="2024-02-29T18:30:38.504" v="2057" actId="478"/>
          <ac:spMkLst>
            <pc:docMk/>
            <pc:sldMk cId="3001024988" sldId="548"/>
            <ac:spMk id="21" creationId="{410998AC-EBA2-A302-273E-C4C0DF7D8E5E}"/>
          </ac:spMkLst>
        </pc:spChg>
        <pc:spChg chg="del">
          <ac:chgData name="Stringfellow, Kina F. DPI" userId="002858cf-6d8d-4f58-b096-3c8ddc1070aa" providerId="ADAL" clId="{094D2B86-C110-454F-B1C2-1726B8F4C447}" dt="2024-02-29T18:30:38.504" v="2057" actId="478"/>
          <ac:spMkLst>
            <pc:docMk/>
            <pc:sldMk cId="3001024988" sldId="548"/>
            <ac:spMk id="22" creationId="{3BA62D1C-5BAA-503B-E2F9-ABFF44AAE497}"/>
          </ac:spMkLst>
        </pc:spChg>
        <pc:spChg chg="add mod">
          <ac:chgData name="Stringfellow, Kina F. DPI" userId="002858cf-6d8d-4f58-b096-3c8ddc1070aa" providerId="ADAL" clId="{094D2B86-C110-454F-B1C2-1726B8F4C447}" dt="2024-02-29T18:30:39.478" v="2058"/>
          <ac:spMkLst>
            <pc:docMk/>
            <pc:sldMk cId="3001024988" sldId="548"/>
            <ac:spMk id="23" creationId="{02520978-877D-0E6F-4F39-D383438A229A}"/>
          </ac:spMkLst>
        </pc:spChg>
      </pc:sldChg>
      <pc:sldChg chg="modSp mod replTag delTag modNotesTx">
        <pc:chgData name="Stringfellow, Kina F. DPI" userId="002858cf-6d8d-4f58-b096-3c8ddc1070aa" providerId="ADAL" clId="{094D2B86-C110-454F-B1C2-1726B8F4C447}" dt="2024-02-29T21:12:25.952" v="8558"/>
        <pc:sldMkLst>
          <pc:docMk/>
          <pc:sldMk cId="2341345862" sldId="549"/>
        </pc:sldMkLst>
        <pc:spChg chg="mod">
          <ac:chgData name="Stringfellow, Kina F. DPI" userId="002858cf-6d8d-4f58-b096-3c8ddc1070aa" providerId="ADAL" clId="{094D2B86-C110-454F-B1C2-1726B8F4C447}" dt="2024-02-29T20:20:13.054" v="6131" actId="114"/>
          <ac:spMkLst>
            <pc:docMk/>
            <pc:sldMk cId="2341345862" sldId="549"/>
            <ac:spMk id="3" creationId="{01961136-E915-FEF9-666D-CD353B60665E}"/>
          </ac:spMkLst>
        </pc:spChg>
      </pc:sldChg>
      <pc:sldChg chg="delSp modSp mod replTag delTag delCm">
        <pc:chgData name="Stringfellow, Kina F. DPI" userId="002858cf-6d8d-4f58-b096-3c8ddc1070aa" providerId="ADAL" clId="{094D2B86-C110-454F-B1C2-1726B8F4C447}" dt="2024-02-29T18:35:11.931" v="2150" actId="948"/>
        <pc:sldMkLst>
          <pc:docMk/>
          <pc:sldMk cId="523430829" sldId="550"/>
        </pc:sldMkLst>
        <pc:spChg chg="mod">
          <ac:chgData name="Stringfellow, Kina F. DPI" userId="002858cf-6d8d-4f58-b096-3c8ddc1070aa" providerId="ADAL" clId="{094D2B86-C110-454F-B1C2-1726B8F4C447}" dt="2024-02-29T18:35:11.931" v="2150" actId="948"/>
          <ac:spMkLst>
            <pc:docMk/>
            <pc:sldMk cId="523430829" sldId="550"/>
            <ac:spMk id="3" creationId="{8B9881E3-6BB4-FA14-EB5A-0A42AF46F4CD}"/>
          </ac:spMkLst>
        </pc:spChg>
        <pc:picChg chg="del mod">
          <ac:chgData name="Stringfellow, Kina F. DPI" userId="002858cf-6d8d-4f58-b096-3c8ddc1070aa" providerId="ADAL" clId="{094D2B86-C110-454F-B1C2-1726B8F4C447}" dt="2024-02-29T18:17:40.050" v="1209" actId="478"/>
          <ac:picMkLst>
            <pc:docMk/>
            <pc:sldMk cId="523430829" sldId="550"/>
            <ac:picMk id="5" creationId="{63B0B7CA-1CDD-BE7A-7B6E-2DBE6F590A47}"/>
          </ac:picMkLst>
        </pc:pic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94D2B86-C110-454F-B1C2-1726B8F4C447}" dt="2024-02-28T19:19:36.916" v="74"/>
              <pc2:cmMkLst xmlns:pc2="http://schemas.microsoft.com/office/powerpoint/2019/9/main/command">
                <pc:docMk/>
                <pc:sldMk cId="523430829" sldId="550"/>
                <pc2:cmMk id="{8D926175-B549-4664-9EDC-11D49A82DDB0}"/>
              </pc2:cmMkLst>
            </pc226:cmChg>
          </p:ext>
        </pc:extLst>
      </pc:sldChg>
      <pc:sldChg chg="replTag delTag delCm">
        <pc:chgData name="Stringfellow, Kina F. DPI" userId="002858cf-6d8d-4f58-b096-3c8ddc1070aa" providerId="ADAL" clId="{094D2B86-C110-454F-B1C2-1726B8F4C447}" dt="2024-02-29T18:45:01.301" v="2765"/>
        <pc:sldMkLst>
          <pc:docMk/>
          <pc:sldMk cId="2077178167" sldId="551"/>
        </pc:sldMkLst>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94D2B86-C110-454F-B1C2-1726B8F4C447}" dt="2024-02-29T18:44:59.483" v="2763"/>
              <pc2:cmMkLst xmlns:pc2="http://schemas.microsoft.com/office/powerpoint/2019/9/main/command">
                <pc:docMk/>
                <pc:sldMk cId="2077178167" sldId="551"/>
                <pc2:cmMk id="{C9DD8B06-58A5-41BA-A5BE-6C60BACF6902}"/>
              </pc2:cmMkLst>
            </pc226:cmChg>
          </p:ext>
        </pc:extLst>
      </pc:sldChg>
      <pc:sldChg chg="modSp mod replTag delTag modNotesTx">
        <pc:chgData name="Stringfellow, Kina F. DPI" userId="002858cf-6d8d-4f58-b096-3c8ddc1070aa" providerId="ADAL" clId="{094D2B86-C110-454F-B1C2-1726B8F4C447}" dt="2024-02-29T20:47:53.386" v="7817"/>
        <pc:sldMkLst>
          <pc:docMk/>
          <pc:sldMk cId="2315901532" sldId="552"/>
        </pc:sldMkLst>
        <pc:spChg chg="mod">
          <ac:chgData name="Stringfellow, Kina F. DPI" userId="002858cf-6d8d-4f58-b096-3c8ddc1070aa" providerId="ADAL" clId="{094D2B86-C110-454F-B1C2-1726B8F4C447}" dt="2024-02-29T18:50:03.747" v="2863" actId="122"/>
          <ac:spMkLst>
            <pc:docMk/>
            <pc:sldMk cId="2315901532" sldId="552"/>
            <ac:spMk id="6" creationId="{98010807-799D-692E-C346-5FC0DDA5BF83}"/>
          </ac:spMkLst>
        </pc:spChg>
        <pc:picChg chg="mod">
          <ac:chgData name="Stringfellow, Kina F. DPI" userId="002858cf-6d8d-4f58-b096-3c8ddc1070aa" providerId="ADAL" clId="{094D2B86-C110-454F-B1C2-1726B8F4C447}" dt="2024-02-29T18:50:31.247" v="2879" actId="1076"/>
          <ac:picMkLst>
            <pc:docMk/>
            <pc:sldMk cId="2315901532" sldId="552"/>
            <ac:picMk id="5" creationId="{2C5776EB-0B85-5600-1936-4981DCDBE0D4}"/>
          </ac:picMkLst>
        </pc:picChg>
      </pc:sldChg>
      <pc:sldChg chg="modSp mod replTag delTag modNotesTx">
        <pc:chgData name="Stringfellow, Kina F. DPI" userId="002858cf-6d8d-4f58-b096-3c8ddc1070aa" providerId="ADAL" clId="{094D2B86-C110-454F-B1C2-1726B8F4C447}" dt="2024-02-29T21:11:17.740" v="8549" actId="20577"/>
        <pc:sldMkLst>
          <pc:docMk/>
          <pc:sldMk cId="4277432889" sldId="553"/>
        </pc:sldMkLst>
        <pc:spChg chg="mod">
          <ac:chgData name="Stringfellow, Kina F. DPI" userId="002858cf-6d8d-4f58-b096-3c8ddc1070aa" providerId="ADAL" clId="{094D2B86-C110-454F-B1C2-1726B8F4C447}" dt="2024-02-29T18:50:25.015" v="2873" actId="14100"/>
          <ac:spMkLst>
            <pc:docMk/>
            <pc:sldMk cId="4277432889" sldId="553"/>
            <ac:spMk id="6" creationId="{922942A7-581E-26E7-851C-D1CE5FF2D8FF}"/>
          </ac:spMkLst>
        </pc:spChg>
        <pc:picChg chg="mod">
          <ac:chgData name="Stringfellow, Kina F. DPI" userId="002858cf-6d8d-4f58-b096-3c8ddc1070aa" providerId="ADAL" clId="{094D2B86-C110-454F-B1C2-1726B8F4C447}" dt="2024-02-29T18:50:27.538" v="2874" actId="1076"/>
          <ac:picMkLst>
            <pc:docMk/>
            <pc:sldMk cId="4277432889" sldId="553"/>
            <ac:picMk id="5" creationId="{53562AF3-0AE7-9063-21EC-70F1F0CAA891}"/>
          </ac:picMkLst>
        </pc:picChg>
      </pc:sldChg>
      <pc:sldChg chg="delSp modSp mod replTag delTag">
        <pc:chgData name="Stringfellow, Kina F. DPI" userId="002858cf-6d8d-4f58-b096-3c8ddc1070aa" providerId="ADAL" clId="{094D2B86-C110-454F-B1C2-1726B8F4C447}" dt="2024-02-29T18:42:48.761" v="2696"/>
        <pc:sldMkLst>
          <pc:docMk/>
          <pc:sldMk cId="3748705741" sldId="554"/>
        </pc:sldMkLst>
        <pc:spChg chg="mod">
          <ac:chgData name="Stringfellow, Kina F. DPI" userId="002858cf-6d8d-4f58-b096-3c8ddc1070aa" providerId="ADAL" clId="{094D2B86-C110-454F-B1C2-1726B8F4C447}" dt="2024-02-28T19:23:39.489" v="97" actId="33553"/>
          <ac:spMkLst>
            <pc:docMk/>
            <pc:sldMk cId="3748705741" sldId="554"/>
            <ac:spMk id="2" creationId="{6AD330CF-5CAF-4D00-A761-3F692AB9C3E5}"/>
          </ac:spMkLst>
        </pc:spChg>
        <pc:spChg chg="del">
          <ac:chgData name="Stringfellow, Kina F. DPI" userId="002858cf-6d8d-4f58-b096-3c8ddc1070aa" providerId="ADAL" clId="{094D2B86-C110-454F-B1C2-1726B8F4C447}" dt="2024-02-28T19:20:29.395" v="83" actId="478"/>
          <ac:spMkLst>
            <pc:docMk/>
            <pc:sldMk cId="3748705741" sldId="554"/>
            <ac:spMk id="7" creationId="{BDD29550-B22A-8159-19FF-BF85AECCD679}"/>
          </ac:spMkLst>
        </pc:spChg>
        <pc:graphicFrameChg chg="mod">
          <ac:chgData name="Stringfellow, Kina F. DPI" userId="002858cf-6d8d-4f58-b096-3c8ddc1070aa" providerId="ADAL" clId="{094D2B86-C110-454F-B1C2-1726B8F4C447}" dt="2024-02-29T18:42:34.549" v="2693" actId="962"/>
          <ac:graphicFrameMkLst>
            <pc:docMk/>
            <pc:sldMk cId="3748705741" sldId="554"/>
            <ac:graphicFrameMk id="5" creationId="{67316E68-2FC9-B45F-09B9-2471D97947B4}"/>
          </ac:graphicFrameMkLst>
        </pc:graphicFrameChg>
        <pc:graphicFrameChg chg="mod modGraphic">
          <ac:chgData name="Stringfellow, Kina F. DPI" userId="002858cf-6d8d-4f58-b096-3c8ddc1070aa" providerId="ADAL" clId="{094D2B86-C110-454F-B1C2-1726B8F4C447}" dt="2024-02-29T18:42:43.794" v="2694" actId="1076"/>
          <ac:graphicFrameMkLst>
            <pc:docMk/>
            <pc:sldMk cId="3748705741" sldId="554"/>
            <ac:graphicFrameMk id="6" creationId="{EF98D0C8-B22A-B6E3-C5B9-0465238B80CD}"/>
          </ac:graphicFrameMkLst>
        </pc:graphicFrameChg>
      </pc:sldChg>
      <pc:sldChg chg="modSp add mod replTag delTag">
        <pc:chgData name="Stringfellow, Kina F. DPI" userId="002858cf-6d8d-4f58-b096-3c8ddc1070aa" providerId="ADAL" clId="{094D2B86-C110-454F-B1C2-1726B8F4C447}" dt="2024-02-28T19:19:26.556" v="71" actId="20577"/>
        <pc:sldMkLst>
          <pc:docMk/>
          <pc:sldMk cId="1456368469" sldId="555"/>
        </pc:sldMkLst>
        <pc:spChg chg="mod">
          <ac:chgData name="Stringfellow, Kina F. DPI" userId="002858cf-6d8d-4f58-b096-3c8ddc1070aa" providerId="ADAL" clId="{094D2B86-C110-454F-B1C2-1726B8F4C447}" dt="2024-02-28T19:19:11.812" v="49" actId="20577"/>
          <ac:spMkLst>
            <pc:docMk/>
            <pc:sldMk cId="1456368469" sldId="555"/>
            <ac:spMk id="2" creationId="{00000000-0000-0000-0000-000000000000}"/>
          </ac:spMkLst>
        </pc:spChg>
        <pc:spChg chg="mod">
          <ac:chgData name="Stringfellow, Kina F. DPI" userId="002858cf-6d8d-4f58-b096-3c8ddc1070aa" providerId="ADAL" clId="{094D2B86-C110-454F-B1C2-1726B8F4C447}" dt="2024-02-28T19:19:26.556" v="71" actId="20577"/>
          <ac:spMkLst>
            <pc:docMk/>
            <pc:sldMk cId="1456368469" sldId="555"/>
            <ac:spMk id="5" creationId="{77DD662A-93D4-CC56-7A14-03BE5A556E8B}"/>
          </ac:spMkLst>
        </pc:spChg>
      </pc:sldChg>
      <pc:sldChg chg="modSp mod replTag delTag">
        <pc:chgData name="Stringfellow, Kina F. DPI" userId="002858cf-6d8d-4f58-b096-3c8ddc1070aa" providerId="ADAL" clId="{094D2B86-C110-454F-B1C2-1726B8F4C447}" dt="2024-02-29T18:53:33.643" v="2926" actId="122"/>
        <pc:sldMkLst>
          <pc:docMk/>
          <pc:sldMk cId="4122277454" sldId="557"/>
        </pc:sldMkLst>
        <pc:spChg chg="mod">
          <ac:chgData name="Stringfellow, Kina F. DPI" userId="002858cf-6d8d-4f58-b096-3c8ddc1070aa" providerId="ADAL" clId="{094D2B86-C110-454F-B1C2-1726B8F4C447}" dt="2024-02-29T18:53:33.643" v="2926" actId="122"/>
          <ac:spMkLst>
            <pc:docMk/>
            <pc:sldMk cId="4122277454" sldId="557"/>
            <ac:spMk id="11" creationId="{140CDE51-F329-963F-62BF-D1565E7897A1}"/>
          </ac:spMkLst>
        </pc:spChg>
      </pc:sldChg>
      <pc:sldChg chg="modSp mod replTag delTag">
        <pc:chgData name="Stringfellow, Kina F. DPI" userId="002858cf-6d8d-4f58-b096-3c8ddc1070aa" providerId="ADAL" clId="{094D2B86-C110-454F-B1C2-1726B8F4C447}" dt="2024-02-29T18:55:26.572" v="2942"/>
        <pc:sldMkLst>
          <pc:docMk/>
          <pc:sldMk cId="4210084583" sldId="558"/>
        </pc:sldMkLst>
        <pc:spChg chg="mod">
          <ac:chgData name="Stringfellow, Kina F. DPI" userId="002858cf-6d8d-4f58-b096-3c8ddc1070aa" providerId="ADAL" clId="{094D2B86-C110-454F-B1C2-1726B8F4C447}" dt="2024-02-29T18:51:14.825" v="2898" actId="948"/>
          <ac:spMkLst>
            <pc:docMk/>
            <pc:sldMk cId="4210084583" sldId="558"/>
            <ac:spMk id="4" creationId="{281ABF0C-FACC-67C1-FB71-17E26459C2E8}"/>
          </ac:spMkLst>
        </pc:spChg>
        <pc:spChg chg="mod">
          <ac:chgData name="Stringfellow, Kina F. DPI" userId="002858cf-6d8d-4f58-b096-3c8ddc1070aa" providerId="ADAL" clId="{094D2B86-C110-454F-B1C2-1726B8F4C447}" dt="2024-02-29T18:51:21.403" v="2899" actId="14100"/>
          <ac:spMkLst>
            <pc:docMk/>
            <pc:sldMk cId="4210084583" sldId="558"/>
            <ac:spMk id="13" creationId="{B565DD54-22A0-2572-1CDF-96137C52459D}"/>
          </ac:spMkLst>
        </pc:spChg>
        <pc:picChg chg="mod">
          <ac:chgData name="Stringfellow, Kina F. DPI" userId="002858cf-6d8d-4f58-b096-3c8ddc1070aa" providerId="ADAL" clId="{094D2B86-C110-454F-B1C2-1726B8F4C447}" dt="2024-02-29T18:51:57.946" v="2903" actId="14100"/>
          <ac:picMkLst>
            <pc:docMk/>
            <pc:sldMk cId="4210084583" sldId="558"/>
            <ac:picMk id="8" creationId="{64AC2F2F-A92D-18D8-F392-9EF121C57B18}"/>
          </ac:picMkLst>
        </pc:picChg>
        <pc:picChg chg="mod">
          <ac:chgData name="Stringfellow, Kina F. DPI" userId="002858cf-6d8d-4f58-b096-3c8ddc1070aa" providerId="ADAL" clId="{094D2B86-C110-454F-B1C2-1726B8F4C447}" dt="2024-02-29T18:52:06.315" v="2905" actId="1076"/>
          <ac:picMkLst>
            <pc:docMk/>
            <pc:sldMk cId="4210084583" sldId="558"/>
            <ac:picMk id="9" creationId="{A7A365F9-131E-2F7B-E11A-C8C6FAC01F77}"/>
          </ac:picMkLst>
        </pc:picChg>
      </pc:sldChg>
      <pc:sldChg chg="modSp add mod replTag delTag modNotesTx">
        <pc:chgData name="Stringfellow, Kina F. DPI" userId="002858cf-6d8d-4f58-b096-3c8ddc1070aa" providerId="ADAL" clId="{094D2B86-C110-454F-B1C2-1726B8F4C447}" dt="2024-02-29T20:09:04.332" v="5967"/>
        <pc:sldMkLst>
          <pc:docMk/>
          <pc:sldMk cId="282859193" sldId="559"/>
        </pc:sldMkLst>
        <pc:spChg chg="mod">
          <ac:chgData name="Stringfellow, Kina F. DPI" userId="002858cf-6d8d-4f58-b096-3c8ddc1070aa" providerId="ADAL" clId="{094D2B86-C110-454F-B1C2-1726B8F4C447}" dt="2024-02-29T20:02:19.959" v="4948" actId="20577"/>
          <ac:spMkLst>
            <pc:docMk/>
            <pc:sldMk cId="282859193" sldId="559"/>
            <ac:spMk id="2" creationId="{00000000-0000-0000-0000-000000000000}"/>
          </ac:spMkLst>
        </pc:spChg>
      </pc:sldChg>
    </pc:docChg>
  </pc:docChgLst>
  <pc:docChgLst>
    <pc:chgData name="Jenkins, Courtney   DPI" userId="S::courtney.jenkins@dpi.wi.gov::da3c2e95-500e-4a61-993d-0e7ecb8ebce9" providerId="AD" clId="Web-{9F8DD2D4-C319-37EF-06C1-CBB3B00F9EA7}"/>
    <pc:docChg chg="">
      <pc:chgData name="Jenkins, Courtney   DPI" userId="S::courtney.jenkins@dpi.wi.gov::da3c2e95-500e-4a61-993d-0e7ecb8ebce9" providerId="AD" clId="Web-{9F8DD2D4-C319-37EF-06C1-CBB3B00F9EA7}" dt="2024-02-22T20:05:46.966" v="0"/>
      <pc:docMkLst>
        <pc:docMk/>
      </pc:docMkLst>
      <pc:sldChg chg="modCm">
        <pc:chgData name="Jenkins, Courtney   DPI" userId="S::courtney.jenkins@dpi.wi.gov::da3c2e95-500e-4a61-993d-0e7ecb8ebce9" providerId="AD" clId="Web-{9F8DD2D4-C319-37EF-06C1-CBB3B00F9EA7}" dt="2024-02-22T20:05:46.966" v="0"/>
        <pc:sldMkLst>
          <pc:docMk/>
          <pc:sldMk cId="923104518" sldId="495"/>
        </pc:sldMkLst>
      </pc:sldChg>
    </pc:docChg>
  </pc:docChgLst>
  <pc:docChgLst>
    <pc:chgData name="Stringfellow, Kina F. DPI" userId="S::kina.stringfellow@dpi.wi.gov::002858cf-6d8d-4f58-b096-3c8ddc1070aa" providerId="AD" clId="Web-{862C9AAC-C1C1-4601-9A30-0C9017E4CA02}"/>
    <pc:docChg chg="modSld">
      <pc:chgData name="Stringfellow, Kina F. DPI" userId="S::kina.stringfellow@dpi.wi.gov::002858cf-6d8d-4f58-b096-3c8ddc1070aa" providerId="AD" clId="Web-{862C9AAC-C1C1-4601-9A30-0C9017E4CA02}" dt="2024-02-05T20:34:07.974" v="216" actId="20577"/>
      <pc:docMkLst>
        <pc:docMk/>
      </pc:docMkLst>
      <pc:sldChg chg="modSp">
        <pc:chgData name="Stringfellow, Kina F. DPI" userId="S::kina.stringfellow@dpi.wi.gov::002858cf-6d8d-4f58-b096-3c8ddc1070aa" providerId="AD" clId="Web-{862C9AAC-C1C1-4601-9A30-0C9017E4CA02}" dt="2024-02-05T20:24:47.791" v="13" actId="20577"/>
        <pc:sldMkLst>
          <pc:docMk/>
          <pc:sldMk cId="540990636" sldId="313"/>
        </pc:sldMkLst>
        <pc:spChg chg="mod">
          <ac:chgData name="Stringfellow, Kina F. DPI" userId="S::kina.stringfellow@dpi.wi.gov::002858cf-6d8d-4f58-b096-3c8ddc1070aa" providerId="AD" clId="Web-{862C9AAC-C1C1-4601-9A30-0C9017E4CA02}" dt="2024-02-05T20:24:47.791" v="13" actId="20577"/>
          <ac:spMkLst>
            <pc:docMk/>
            <pc:sldMk cId="540990636" sldId="313"/>
            <ac:spMk id="3" creationId="{4E3083FA-484F-41A7-89C0-9598F59F2BA9}"/>
          </ac:spMkLst>
        </pc:spChg>
      </pc:sldChg>
      <pc:sldChg chg="modSp">
        <pc:chgData name="Stringfellow, Kina F. DPI" userId="S::kina.stringfellow@dpi.wi.gov::002858cf-6d8d-4f58-b096-3c8ddc1070aa" providerId="AD" clId="Web-{862C9AAC-C1C1-4601-9A30-0C9017E4CA02}" dt="2024-02-05T20:21:36.834" v="2" actId="20577"/>
        <pc:sldMkLst>
          <pc:docMk/>
          <pc:sldMk cId="1953733038" sldId="386"/>
        </pc:sldMkLst>
        <pc:spChg chg="mod">
          <ac:chgData name="Stringfellow, Kina F. DPI" userId="S::kina.stringfellow@dpi.wi.gov::002858cf-6d8d-4f58-b096-3c8ddc1070aa" providerId="AD" clId="Web-{862C9AAC-C1C1-4601-9A30-0C9017E4CA02}" dt="2024-02-05T20:21:36.834" v="2" actId="20577"/>
          <ac:spMkLst>
            <pc:docMk/>
            <pc:sldMk cId="1953733038" sldId="386"/>
            <ac:spMk id="8" creationId="{0D0962AE-FE02-444D-876B-6C1A333D9B00}"/>
          </ac:spMkLst>
        </pc:spChg>
      </pc:sldChg>
      <pc:sldChg chg="modSp">
        <pc:chgData name="Stringfellow, Kina F. DPI" userId="S::kina.stringfellow@dpi.wi.gov::002858cf-6d8d-4f58-b096-3c8ddc1070aa" providerId="AD" clId="Web-{862C9AAC-C1C1-4601-9A30-0C9017E4CA02}" dt="2024-02-05T20:34:07.974" v="216" actId="20577"/>
        <pc:sldMkLst>
          <pc:docMk/>
          <pc:sldMk cId="4183338946" sldId="458"/>
        </pc:sldMkLst>
        <pc:spChg chg="mod">
          <ac:chgData name="Stringfellow, Kina F. DPI" userId="S::kina.stringfellow@dpi.wi.gov::002858cf-6d8d-4f58-b096-3c8ddc1070aa" providerId="AD" clId="Web-{862C9AAC-C1C1-4601-9A30-0C9017E4CA02}" dt="2024-02-05T20:34:07.974" v="216" actId="20577"/>
          <ac:spMkLst>
            <pc:docMk/>
            <pc:sldMk cId="4183338946" sldId="458"/>
            <ac:spMk id="2" creationId="{4324D45F-905D-A72B-CBBA-D2D0F22F3265}"/>
          </ac:spMkLst>
        </pc:spChg>
      </pc:sldChg>
      <pc:sldChg chg="modSp modNotes">
        <pc:chgData name="Stringfellow, Kina F. DPI" userId="S::kina.stringfellow@dpi.wi.gov::002858cf-6d8d-4f58-b096-3c8ddc1070aa" providerId="AD" clId="Web-{862C9AAC-C1C1-4601-9A30-0C9017E4CA02}" dt="2024-02-05T20:33:03.801" v="209"/>
        <pc:sldMkLst>
          <pc:docMk/>
          <pc:sldMk cId="1738078692" sldId="459"/>
        </pc:sldMkLst>
        <pc:spChg chg="mod">
          <ac:chgData name="Stringfellow, Kina F. DPI" userId="S::kina.stringfellow@dpi.wi.gov::002858cf-6d8d-4f58-b096-3c8ddc1070aa" providerId="AD" clId="Web-{862C9AAC-C1C1-4601-9A30-0C9017E4CA02}" dt="2024-02-05T20:30:43.501" v="41" actId="20577"/>
          <ac:spMkLst>
            <pc:docMk/>
            <pc:sldMk cId="1738078692" sldId="459"/>
            <ac:spMk id="2" creationId="{37A4C364-483F-9516-B052-D45B80FF2C97}"/>
          </ac:spMkLst>
        </pc:spChg>
      </pc:sldChg>
    </pc:docChg>
  </pc:docChgLst>
  <pc:docChgLst>
    <pc:chgData name="Boe, Carrie A.   DPI" userId="S::carrie.boe@dpi.wi.gov::ad307906-849c-4257-9cee-5c2119764e9b" providerId="AD" clId="Web-{1AEB3905-8391-8E70-8F56-078A43919049}"/>
    <pc:docChg chg="addSld modSld sldOrd">
      <pc:chgData name="Boe, Carrie A.   DPI" userId="S::carrie.boe@dpi.wi.gov::ad307906-849c-4257-9cee-5c2119764e9b" providerId="AD" clId="Web-{1AEB3905-8391-8E70-8F56-078A43919049}" dt="2024-02-02T16:43:20.744" v="10" actId="20577"/>
      <pc:docMkLst>
        <pc:docMk/>
      </pc:docMkLst>
      <pc:sldChg chg="addCm">
        <pc:chgData name="Boe, Carrie A.   DPI" userId="S::carrie.boe@dpi.wi.gov::ad307906-849c-4257-9cee-5c2119764e9b" providerId="AD" clId="Web-{1AEB3905-8391-8E70-8F56-078A43919049}" dt="2024-02-02T16:40:23.130" v="3"/>
        <pc:sldMkLst>
          <pc:docMk/>
          <pc:sldMk cId="1034250491" sldId="356"/>
        </pc:sldMkLst>
      </pc:sldChg>
      <pc:sldChg chg="delCm">
        <pc:chgData name="Boe, Carrie A.   DPI" userId="S::carrie.boe@dpi.wi.gov::ad307906-849c-4257-9cee-5c2119764e9b" providerId="AD" clId="Web-{1AEB3905-8391-8E70-8F56-078A43919049}" dt="2024-02-02T16:38:09.565" v="2"/>
        <pc:sldMkLst>
          <pc:docMk/>
          <pc:sldMk cId="1717877951" sldId="437"/>
        </pc:sldMkLst>
      </pc:sldChg>
      <pc:sldChg chg="delCm modCm">
        <pc:chgData name="Boe, Carrie A.   DPI" userId="S::carrie.boe@dpi.wi.gov::ad307906-849c-4257-9cee-5c2119764e9b" providerId="AD" clId="Web-{1AEB3905-8391-8E70-8F56-078A43919049}" dt="2024-02-02T16:38:02.705" v="1"/>
        <pc:sldMkLst>
          <pc:docMk/>
          <pc:sldMk cId="2419569546" sldId="439"/>
        </pc:sldMkLst>
      </pc:sldChg>
      <pc:sldChg chg="modSp add ord">
        <pc:chgData name="Boe, Carrie A.   DPI" userId="S::carrie.boe@dpi.wi.gov::ad307906-849c-4257-9cee-5c2119764e9b" providerId="AD" clId="Web-{1AEB3905-8391-8E70-8F56-078A43919049}" dt="2024-02-02T16:43:20.744" v="10" actId="20577"/>
        <pc:sldMkLst>
          <pc:docMk/>
          <pc:sldMk cId="2355787397" sldId="489"/>
        </pc:sldMkLst>
        <pc:spChg chg="mod">
          <ac:chgData name="Boe, Carrie A.   DPI" userId="S::carrie.boe@dpi.wi.gov::ad307906-849c-4257-9cee-5c2119764e9b" providerId="AD" clId="Web-{1AEB3905-8391-8E70-8F56-078A43919049}" dt="2024-02-02T16:43:20.744" v="10" actId="20577"/>
          <ac:spMkLst>
            <pc:docMk/>
            <pc:sldMk cId="2355787397" sldId="489"/>
            <ac:spMk id="2" creationId="{59DF6C37-A865-43C0-B676-D2536DF93EC2}"/>
          </ac:spMkLst>
        </pc:spChg>
      </pc:sldChg>
    </pc:docChg>
  </pc:docChgLst>
  <pc:docChgLst>
    <pc:chgData name="Boe, Carrie A.   DPI" userId="S::carrie.boe@dpi.wi.gov::ad307906-849c-4257-9cee-5c2119764e9b" providerId="AD" clId="Web-{119E3D57-3BE5-340D-5789-2F27216E30E7}"/>
    <pc:docChg chg="modSld">
      <pc:chgData name="Boe, Carrie A.   DPI" userId="S::carrie.boe@dpi.wi.gov::ad307906-849c-4257-9cee-5c2119764e9b" providerId="AD" clId="Web-{119E3D57-3BE5-340D-5789-2F27216E30E7}" dt="2024-02-02T15:42:40.627" v="189" actId="20577"/>
      <pc:docMkLst>
        <pc:docMk/>
      </pc:docMkLst>
      <pc:sldChg chg="modSp delCm modCm">
        <pc:chgData name="Boe, Carrie A.   DPI" userId="S::carrie.boe@dpi.wi.gov::ad307906-849c-4257-9cee-5c2119764e9b" providerId="AD" clId="Web-{119E3D57-3BE5-340D-5789-2F27216E30E7}" dt="2024-02-02T14:58:42.379" v="5"/>
        <pc:sldMkLst>
          <pc:docMk/>
          <pc:sldMk cId="4185322060" sldId="257"/>
        </pc:sldMkLst>
        <pc:spChg chg="mod">
          <ac:chgData name="Boe, Carrie A.   DPI" userId="S::carrie.boe@dpi.wi.gov::ad307906-849c-4257-9cee-5c2119764e9b" providerId="AD" clId="Web-{119E3D57-3BE5-340D-5789-2F27216E30E7}" dt="2024-02-02T14:58:37.957" v="3" actId="20577"/>
          <ac:spMkLst>
            <pc:docMk/>
            <pc:sldMk cId="4185322060" sldId="257"/>
            <ac:spMk id="2" creationId="{00000000-0000-0000-0000-000000000000}"/>
          </ac:spMkLst>
        </pc:spChg>
      </pc:sldChg>
      <pc:sldChg chg="delCm modCm">
        <pc:chgData name="Boe, Carrie A.   DPI" userId="S::carrie.boe@dpi.wi.gov::ad307906-849c-4257-9cee-5c2119764e9b" providerId="AD" clId="Web-{119E3D57-3BE5-340D-5789-2F27216E30E7}" dt="2024-02-02T15:36:21.335" v="163"/>
        <pc:sldMkLst>
          <pc:docMk/>
          <pc:sldMk cId="414281027" sldId="409"/>
        </pc:sldMkLst>
      </pc:sldChg>
      <pc:sldChg chg="modSp modCm">
        <pc:chgData name="Boe, Carrie A.   DPI" userId="S::carrie.boe@dpi.wi.gov::ad307906-849c-4257-9cee-5c2119764e9b" providerId="AD" clId="Web-{119E3D57-3BE5-340D-5789-2F27216E30E7}" dt="2024-02-02T15:36:06.584" v="160" actId="20577"/>
        <pc:sldMkLst>
          <pc:docMk/>
          <pc:sldMk cId="1717877951" sldId="437"/>
        </pc:sldMkLst>
        <pc:spChg chg="mod">
          <ac:chgData name="Boe, Carrie A.   DPI" userId="S::carrie.boe@dpi.wi.gov::ad307906-849c-4257-9cee-5c2119764e9b" providerId="AD" clId="Web-{119E3D57-3BE5-340D-5789-2F27216E30E7}" dt="2024-02-02T15:34:39.441" v="130" actId="20577"/>
          <ac:spMkLst>
            <pc:docMk/>
            <pc:sldMk cId="1717877951" sldId="437"/>
            <ac:spMk id="2" creationId="{00000000-0000-0000-0000-000000000000}"/>
          </ac:spMkLst>
        </pc:spChg>
        <pc:spChg chg="mod">
          <ac:chgData name="Boe, Carrie A.   DPI" userId="S::carrie.boe@dpi.wi.gov::ad307906-849c-4257-9cee-5c2119764e9b" providerId="AD" clId="Web-{119E3D57-3BE5-340D-5789-2F27216E30E7}" dt="2024-02-02T15:36:06.584" v="160" actId="20577"/>
          <ac:spMkLst>
            <pc:docMk/>
            <pc:sldMk cId="1717877951" sldId="437"/>
            <ac:spMk id="3" creationId="{00000000-0000-0000-0000-000000000000}"/>
          </ac:spMkLst>
        </pc:spChg>
      </pc:sldChg>
      <pc:sldChg chg="modCm">
        <pc:chgData name="Boe, Carrie A.   DPI" userId="S::carrie.boe@dpi.wi.gov::ad307906-849c-4257-9cee-5c2119764e9b" providerId="AD" clId="Web-{119E3D57-3BE5-340D-5789-2F27216E30E7}" dt="2024-02-02T15:22:06.935" v="6"/>
        <pc:sldMkLst>
          <pc:docMk/>
          <pc:sldMk cId="2419569546" sldId="439"/>
        </pc:sldMkLst>
      </pc:sldChg>
      <pc:sldChg chg="addSp delSp modSp">
        <pc:chgData name="Boe, Carrie A.   DPI" userId="S::carrie.boe@dpi.wi.gov::ad307906-849c-4257-9cee-5c2119764e9b" providerId="AD" clId="Web-{119E3D57-3BE5-340D-5789-2F27216E30E7}" dt="2024-02-02T15:42:40.627" v="189" actId="20577"/>
        <pc:sldMkLst>
          <pc:docMk/>
          <pc:sldMk cId="1773033133" sldId="469"/>
        </pc:sldMkLst>
        <pc:spChg chg="mod">
          <ac:chgData name="Boe, Carrie A.   DPI" userId="S::carrie.boe@dpi.wi.gov::ad307906-849c-4257-9cee-5c2119764e9b" providerId="AD" clId="Web-{119E3D57-3BE5-340D-5789-2F27216E30E7}" dt="2024-02-02T15:42:40.627" v="189" actId="20577"/>
          <ac:spMkLst>
            <pc:docMk/>
            <pc:sldMk cId="1773033133" sldId="469"/>
            <ac:spMk id="2" creationId="{D7765F12-F25E-4B2D-8E37-67DEF679E8B1}"/>
          </ac:spMkLst>
        </pc:spChg>
        <pc:spChg chg="mod">
          <ac:chgData name="Boe, Carrie A.   DPI" userId="S::carrie.boe@dpi.wi.gov::ad307906-849c-4257-9cee-5c2119764e9b" providerId="AD" clId="Web-{119E3D57-3BE5-340D-5789-2F27216E30E7}" dt="2024-02-02T15:42:26.595" v="187" actId="1076"/>
          <ac:spMkLst>
            <pc:docMk/>
            <pc:sldMk cId="1773033133" sldId="469"/>
            <ac:spMk id="3" creationId="{CE7EB283-DCD9-4364-88BF-2DD7091056DF}"/>
          </ac:spMkLst>
        </pc:spChg>
        <pc:picChg chg="add mod">
          <ac:chgData name="Boe, Carrie A.   DPI" userId="S::carrie.boe@dpi.wi.gov::ad307906-849c-4257-9cee-5c2119764e9b" providerId="AD" clId="Web-{119E3D57-3BE5-340D-5789-2F27216E30E7}" dt="2024-02-02T15:42:30.455" v="188" actId="1076"/>
          <ac:picMkLst>
            <pc:docMk/>
            <pc:sldMk cId="1773033133" sldId="469"/>
            <ac:picMk id="4" creationId="{3E6CEAFF-9DBC-EE3F-DBDF-2A3233514CD4}"/>
          </ac:picMkLst>
        </pc:picChg>
        <pc:picChg chg="del">
          <ac:chgData name="Boe, Carrie A.   DPI" userId="S::carrie.boe@dpi.wi.gov::ad307906-849c-4257-9cee-5c2119764e9b" providerId="AD" clId="Web-{119E3D57-3BE5-340D-5789-2F27216E30E7}" dt="2024-02-02T15:42:08.470" v="183"/>
          <ac:picMkLst>
            <pc:docMk/>
            <pc:sldMk cId="1773033133" sldId="469"/>
            <ac:picMk id="6" creationId="{2364A1CD-49F1-038F-9B36-D9C0234D13A8}"/>
          </ac:picMkLst>
        </pc:picChg>
      </pc:sldChg>
      <pc:sldChg chg="addSp delSp modSp">
        <pc:chgData name="Boe, Carrie A.   DPI" userId="S::carrie.boe@dpi.wi.gov::ad307906-849c-4257-9cee-5c2119764e9b" providerId="AD" clId="Web-{119E3D57-3BE5-340D-5789-2F27216E30E7}" dt="2024-02-02T15:41:56.204" v="182" actId="20577"/>
        <pc:sldMkLst>
          <pc:docMk/>
          <pc:sldMk cId="2675530565" sldId="470"/>
        </pc:sldMkLst>
        <pc:spChg chg="mod">
          <ac:chgData name="Boe, Carrie A.   DPI" userId="S::carrie.boe@dpi.wi.gov::ad307906-849c-4257-9cee-5c2119764e9b" providerId="AD" clId="Web-{119E3D57-3BE5-340D-5789-2F27216E30E7}" dt="2024-02-02T15:41:56.204" v="182" actId="20577"/>
          <ac:spMkLst>
            <pc:docMk/>
            <pc:sldMk cId="2675530565" sldId="470"/>
            <ac:spMk id="2" creationId="{D7765F12-F25E-4B2D-8E37-67DEF679E8B1}"/>
          </ac:spMkLst>
        </pc:spChg>
        <pc:spChg chg="mod">
          <ac:chgData name="Boe, Carrie A.   DPI" userId="S::carrie.boe@dpi.wi.gov::ad307906-849c-4257-9cee-5c2119764e9b" providerId="AD" clId="Web-{119E3D57-3BE5-340D-5789-2F27216E30E7}" dt="2024-02-02T15:41:29.141" v="180" actId="1076"/>
          <ac:spMkLst>
            <pc:docMk/>
            <pc:sldMk cId="2675530565" sldId="470"/>
            <ac:spMk id="3" creationId="{CE7EB283-DCD9-4364-88BF-2DD7091056DF}"/>
          </ac:spMkLst>
        </pc:spChg>
        <pc:picChg chg="add mod">
          <ac:chgData name="Boe, Carrie A.   DPI" userId="S::carrie.boe@dpi.wi.gov::ad307906-849c-4257-9cee-5c2119764e9b" providerId="AD" clId="Web-{119E3D57-3BE5-340D-5789-2F27216E30E7}" dt="2024-02-02T15:41:23.453" v="179" actId="1076"/>
          <ac:picMkLst>
            <pc:docMk/>
            <pc:sldMk cId="2675530565" sldId="470"/>
            <ac:picMk id="4" creationId="{30FD42CE-E860-A2B4-5A0A-A28D024FF56C}"/>
          </ac:picMkLst>
        </pc:picChg>
        <pc:picChg chg="del">
          <ac:chgData name="Boe, Carrie A.   DPI" userId="S::carrie.boe@dpi.wi.gov::ad307906-849c-4257-9cee-5c2119764e9b" providerId="AD" clId="Web-{119E3D57-3BE5-340D-5789-2F27216E30E7}" dt="2024-02-02T15:41:07.499" v="172"/>
          <ac:picMkLst>
            <pc:docMk/>
            <pc:sldMk cId="2675530565" sldId="470"/>
            <ac:picMk id="5" creationId="{414EC97D-9D42-66C6-D527-C0B688538D89}"/>
          </ac:picMkLst>
        </pc:picChg>
      </pc:sldChg>
      <pc:sldChg chg="addSp delSp modSp">
        <pc:chgData name="Boe, Carrie A.   DPI" userId="S::carrie.boe@dpi.wi.gov::ad307906-849c-4257-9cee-5c2119764e9b" providerId="AD" clId="Web-{119E3D57-3BE5-340D-5789-2F27216E30E7}" dt="2024-02-02T15:40:22.764" v="171" actId="1076"/>
        <pc:sldMkLst>
          <pc:docMk/>
          <pc:sldMk cId="2997730950" sldId="471"/>
        </pc:sldMkLst>
        <pc:picChg chg="del">
          <ac:chgData name="Boe, Carrie A.   DPI" userId="S::carrie.boe@dpi.wi.gov::ad307906-849c-4257-9cee-5c2119764e9b" providerId="AD" clId="Web-{119E3D57-3BE5-340D-5789-2F27216E30E7}" dt="2024-02-02T15:40:04.498" v="164"/>
          <ac:picMkLst>
            <pc:docMk/>
            <pc:sldMk cId="2997730950" sldId="471"/>
            <ac:picMk id="4" creationId="{6E071FE9-EE58-9F5E-93BC-0C15833EBBD7}"/>
          </ac:picMkLst>
        </pc:picChg>
        <pc:picChg chg="add mod">
          <ac:chgData name="Boe, Carrie A.   DPI" userId="S::carrie.boe@dpi.wi.gov::ad307906-849c-4257-9cee-5c2119764e9b" providerId="AD" clId="Web-{119E3D57-3BE5-340D-5789-2F27216E30E7}" dt="2024-02-02T15:40:22.764" v="171" actId="1076"/>
          <ac:picMkLst>
            <pc:docMk/>
            <pc:sldMk cId="2997730950" sldId="471"/>
            <ac:picMk id="5" creationId="{72B5ED19-A89A-8C6D-2FF4-16170166F8E0}"/>
          </ac:picMkLst>
        </pc:picChg>
      </pc:sldChg>
    </pc:docChg>
  </pc:docChgLst>
  <pc:docChgLst>
    <pc:chgData name="Boe, Carrie A.   DPI" userId="S::carrie.boe@dpi.wi.gov::ad307906-849c-4257-9cee-5c2119764e9b" providerId="AD" clId="Web-{129EB775-161A-3B27-0D8B-7F7FCA82DBDB}"/>
    <pc:docChg chg="mod addSld delSld modSld sldOrd">
      <pc:chgData name="Boe, Carrie A.   DPI" userId="S::carrie.boe@dpi.wi.gov::ad307906-849c-4257-9cee-5c2119764e9b" providerId="AD" clId="Web-{129EB775-161A-3B27-0D8B-7F7FCA82DBDB}" dt="2024-02-02T21:22:22.913" v="392"/>
      <pc:docMkLst>
        <pc:docMk/>
      </pc:docMkLst>
      <pc:sldChg chg="modSp">
        <pc:chgData name="Boe, Carrie A.   DPI" userId="S::carrie.boe@dpi.wi.gov::ad307906-849c-4257-9cee-5c2119764e9b" providerId="AD" clId="Web-{129EB775-161A-3B27-0D8B-7F7FCA82DBDB}" dt="2024-02-02T20:33:29.370" v="17" actId="20577"/>
        <pc:sldMkLst>
          <pc:docMk/>
          <pc:sldMk cId="3379876839" sldId="408"/>
        </pc:sldMkLst>
        <pc:spChg chg="mod">
          <ac:chgData name="Boe, Carrie A.   DPI" userId="S::carrie.boe@dpi.wi.gov::ad307906-849c-4257-9cee-5c2119764e9b" providerId="AD" clId="Web-{129EB775-161A-3B27-0D8B-7F7FCA82DBDB}" dt="2024-02-02T20:33:29.370" v="17" actId="20577"/>
          <ac:spMkLst>
            <pc:docMk/>
            <pc:sldMk cId="3379876839" sldId="408"/>
            <ac:spMk id="2" creationId="{128C5C55-C84C-4E21-D8E5-10E1DA1A5976}"/>
          </ac:spMkLst>
        </pc:spChg>
      </pc:sldChg>
      <pc:sldChg chg="del">
        <pc:chgData name="Boe, Carrie A.   DPI" userId="S::carrie.boe@dpi.wi.gov::ad307906-849c-4257-9cee-5c2119764e9b" providerId="AD" clId="Web-{129EB775-161A-3B27-0D8B-7F7FCA82DBDB}" dt="2024-02-02T20:55:16.246" v="25"/>
        <pc:sldMkLst>
          <pc:docMk/>
          <pc:sldMk cId="2383116291" sldId="426"/>
        </pc:sldMkLst>
      </pc:sldChg>
      <pc:sldChg chg="delCm modCm">
        <pc:chgData name="Boe, Carrie A.   DPI" userId="S::carrie.boe@dpi.wi.gov::ad307906-849c-4257-9cee-5c2119764e9b" providerId="AD" clId="Web-{129EB775-161A-3B27-0D8B-7F7FCA82DBDB}" dt="2024-02-02T21:21:09.098" v="390"/>
        <pc:sldMkLst>
          <pc:docMk/>
          <pc:sldMk cId="3781478746" sldId="427"/>
        </pc:sldMkLst>
      </pc:sldChg>
      <pc:sldChg chg="ord">
        <pc:chgData name="Boe, Carrie A.   DPI" userId="S::carrie.boe@dpi.wi.gov::ad307906-849c-4257-9cee-5c2119764e9b" providerId="AD" clId="Web-{129EB775-161A-3B27-0D8B-7F7FCA82DBDB}" dt="2024-02-02T21:01:09.272" v="112"/>
        <pc:sldMkLst>
          <pc:docMk/>
          <pc:sldMk cId="2015535182" sldId="432"/>
        </pc:sldMkLst>
      </pc:sldChg>
      <pc:sldChg chg="del">
        <pc:chgData name="Boe, Carrie A.   DPI" userId="S::carrie.boe@dpi.wi.gov::ad307906-849c-4257-9cee-5c2119764e9b" providerId="AD" clId="Web-{129EB775-161A-3B27-0D8B-7F7FCA82DBDB}" dt="2024-02-02T21:01:43.147" v="113"/>
        <pc:sldMkLst>
          <pc:docMk/>
          <pc:sldMk cId="2759477129" sldId="435"/>
        </pc:sldMkLst>
      </pc:sldChg>
      <pc:sldChg chg="modSp">
        <pc:chgData name="Boe, Carrie A.   DPI" userId="S::carrie.boe@dpi.wi.gov::ad307906-849c-4257-9cee-5c2119764e9b" providerId="AD" clId="Web-{129EB775-161A-3B27-0D8B-7F7FCA82DBDB}" dt="2024-02-02T20:40:15.161" v="24" actId="20577"/>
        <pc:sldMkLst>
          <pc:docMk/>
          <pc:sldMk cId="3182331057" sldId="441"/>
        </pc:sldMkLst>
        <pc:spChg chg="mod">
          <ac:chgData name="Boe, Carrie A.   DPI" userId="S::carrie.boe@dpi.wi.gov::ad307906-849c-4257-9cee-5c2119764e9b" providerId="AD" clId="Web-{129EB775-161A-3B27-0D8B-7F7FCA82DBDB}" dt="2024-02-02T20:40:15.161" v="24" actId="20577"/>
          <ac:spMkLst>
            <pc:docMk/>
            <pc:sldMk cId="3182331057" sldId="441"/>
            <ac:spMk id="3" creationId="{00000000-0000-0000-0000-000000000000}"/>
          </ac:spMkLst>
        </pc:spChg>
      </pc:sldChg>
      <pc:sldChg chg="addCm">
        <pc:chgData name="Boe, Carrie A.   DPI" userId="S::carrie.boe@dpi.wi.gov::ad307906-849c-4257-9cee-5c2119764e9b" providerId="AD" clId="Web-{129EB775-161A-3B27-0D8B-7F7FCA82DBDB}" dt="2024-02-02T21:22:22.913" v="392"/>
        <pc:sldMkLst>
          <pc:docMk/>
          <pc:sldMk cId="2355787397" sldId="489"/>
        </pc:sldMkLst>
      </pc:sldChg>
      <pc:sldChg chg="addSp modSp new">
        <pc:chgData name="Boe, Carrie A.   DPI" userId="S::carrie.boe@dpi.wi.gov::ad307906-849c-4257-9cee-5c2119764e9b" providerId="AD" clId="Web-{129EB775-161A-3B27-0D8B-7F7FCA82DBDB}" dt="2024-02-02T21:16:11.122" v="266" actId="20577"/>
        <pc:sldMkLst>
          <pc:docMk/>
          <pc:sldMk cId="1670452049" sldId="490"/>
        </pc:sldMkLst>
        <pc:spChg chg="mod">
          <ac:chgData name="Boe, Carrie A.   DPI" userId="S::carrie.boe@dpi.wi.gov::ad307906-849c-4257-9cee-5c2119764e9b" providerId="AD" clId="Web-{129EB775-161A-3B27-0D8B-7F7FCA82DBDB}" dt="2024-02-02T20:57:29.547" v="85" actId="20577"/>
          <ac:spMkLst>
            <pc:docMk/>
            <pc:sldMk cId="1670452049" sldId="490"/>
            <ac:spMk id="2" creationId="{1F6E1EA9-61D1-25EF-4D69-B81C3EA8FBA0}"/>
          </ac:spMkLst>
        </pc:spChg>
        <pc:spChg chg="mod">
          <ac:chgData name="Boe, Carrie A.   DPI" userId="S::carrie.boe@dpi.wi.gov::ad307906-849c-4257-9cee-5c2119764e9b" providerId="AD" clId="Web-{129EB775-161A-3B27-0D8B-7F7FCA82DBDB}" dt="2024-02-02T21:15:58.169" v="261" actId="14100"/>
          <ac:spMkLst>
            <pc:docMk/>
            <pc:sldMk cId="1670452049" sldId="490"/>
            <ac:spMk id="3" creationId="{7E7CE6BC-10D8-BF37-CCDD-77904F66E516}"/>
          </ac:spMkLst>
        </pc:spChg>
        <pc:spChg chg="add mod">
          <ac:chgData name="Boe, Carrie A.   DPI" userId="S::carrie.boe@dpi.wi.gov::ad307906-849c-4257-9cee-5c2119764e9b" providerId="AD" clId="Web-{129EB775-161A-3B27-0D8B-7F7FCA82DBDB}" dt="2024-02-02T21:16:11.122" v="266" actId="20577"/>
          <ac:spMkLst>
            <pc:docMk/>
            <pc:sldMk cId="1670452049" sldId="490"/>
            <ac:spMk id="5" creationId="{FA3DBACA-C3A6-B210-1A32-47E6FE4D0665}"/>
          </ac:spMkLst>
        </pc:spChg>
        <pc:picChg chg="add mod">
          <ac:chgData name="Boe, Carrie A.   DPI" userId="S::carrie.boe@dpi.wi.gov::ad307906-849c-4257-9cee-5c2119764e9b" providerId="AD" clId="Web-{129EB775-161A-3B27-0D8B-7F7FCA82DBDB}" dt="2024-02-02T21:16:03.263" v="264" actId="1076"/>
          <ac:picMkLst>
            <pc:docMk/>
            <pc:sldMk cId="1670452049" sldId="490"/>
            <ac:picMk id="4" creationId="{30CB0542-FFD8-57C4-2B3C-F8F2B22B2F07}"/>
          </ac:picMkLst>
        </pc:picChg>
      </pc:sldChg>
      <pc:sldChg chg="addSp delSp modSp new">
        <pc:chgData name="Boe, Carrie A.   DPI" userId="S::carrie.boe@dpi.wi.gov::ad307906-849c-4257-9cee-5c2119764e9b" providerId="AD" clId="Web-{129EB775-161A-3B27-0D8B-7F7FCA82DBDB}" dt="2024-02-02T21:14:07.369" v="209" actId="20577"/>
        <pc:sldMkLst>
          <pc:docMk/>
          <pc:sldMk cId="3187005013" sldId="491"/>
        </pc:sldMkLst>
        <pc:spChg chg="mod">
          <ac:chgData name="Boe, Carrie A.   DPI" userId="S::carrie.boe@dpi.wi.gov::ad307906-849c-4257-9cee-5c2119764e9b" providerId="AD" clId="Web-{129EB775-161A-3B27-0D8B-7F7FCA82DBDB}" dt="2024-02-02T21:00:40.427" v="110" actId="20577"/>
          <ac:spMkLst>
            <pc:docMk/>
            <pc:sldMk cId="3187005013" sldId="491"/>
            <ac:spMk id="2" creationId="{DCD2F7BF-7DD8-BC5D-A976-56DAD5EFF6AA}"/>
          </ac:spMkLst>
        </pc:spChg>
        <pc:spChg chg="mod">
          <ac:chgData name="Boe, Carrie A.   DPI" userId="S::carrie.boe@dpi.wi.gov::ad307906-849c-4257-9cee-5c2119764e9b" providerId="AD" clId="Web-{129EB775-161A-3B27-0D8B-7F7FCA82DBDB}" dt="2024-02-02T21:14:07.369" v="209" actId="20577"/>
          <ac:spMkLst>
            <pc:docMk/>
            <pc:sldMk cId="3187005013" sldId="491"/>
            <ac:spMk id="3" creationId="{DF74806F-7A6E-E727-0F12-AF51234B96A0}"/>
          </ac:spMkLst>
        </pc:spChg>
        <pc:spChg chg="add mod">
          <ac:chgData name="Boe, Carrie A.   DPI" userId="S::carrie.boe@dpi.wi.gov::ad307906-849c-4257-9cee-5c2119764e9b" providerId="AD" clId="Web-{129EB775-161A-3B27-0D8B-7F7FCA82DBDB}" dt="2024-02-02T21:12:03.913" v="163" actId="1076"/>
          <ac:spMkLst>
            <pc:docMk/>
            <pc:sldMk cId="3187005013" sldId="491"/>
            <ac:spMk id="6" creationId="{1B2263FB-A58D-6BF2-BE00-EDBDAAEE25A9}"/>
          </ac:spMkLst>
        </pc:spChg>
        <pc:picChg chg="add mod">
          <ac:chgData name="Boe, Carrie A.   DPI" userId="S::carrie.boe@dpi.wi.gov::ad307906-849c-4257-9cee-5c2119764e9b" providerId="AD" clId="Web-{129EB775-161A-3B27-0D8B-7F7FCA82DBDB}" dt="2024-02-02T21:12:00.397" v="162" actId="1076"/>
          <ac:picMkLst>
            <pc:docMk/>
            <pc:sldMk cId="3187005013" sldId="491"/>
            <ac:picMk id="4" creationId="{4906FB2E-D9F9-D8A2-4F29-89A860BF7859}"/>
          </ac:picMkLst>
        </pc:picChg>
        <pc:picChg chg="add del mod">
          <ac:chgData name="Boe, Carrie A.   DPI" userId="S::carrie.boe@dpi.wi.gov::ad307906-849c-4257-9cee-5c2119764e9b" providerId="AD" clId="Web-{129EB775-161A-3B27-0D8B-7F7FCA82DBDB}" dt="2024-02-02T21:10:38.832" v="128"/>
          <ac:picMkLst>
            <pc:docMk/>
            <pc:sldMk cId="3187005013" sldId="491"/>
            <ac:picMk id="5" creationId="{CB35A602-29EE-1F1C-1009-E80D88B6A769}"/>
          </ac:picMkLst>
        </pc:picChg>
      </pc:sldChg>
      <pc:sldChg chg="add ord">
        <pc:chgData name="Boe, Carrie A.   DPI" userId="S::carrie.boe@dpi.wi.gov::ad307906-849c-4257-9cee-5c2119764e9b" providerId="AD" clId="Web-{129EB775-161A-3B27-0D8B-7F7FCA82DBDB}" dt="2024-02-02T21:02:01.835" v="115"/>
        <pc:sldMkLst>
          <pc:docMk/>
          <pc:sldMk cId="2759477129" sldId="492"/>
        </pc:sldMkLst>
      </pc:sldChg>
      <pc:sldChg chg="addSp delSp modSp new">
        <pc:chgData name="Boe, Carrie A.   DPI" userId="S::carrie.boe@dpi.wi.gov::ad307906-849c-4257-9cee-5c2119764e9b" providerId="AD" clId="Web-{129EB775-161A-3B27-0D8B-7F7FCA82DBDB}" dt="2024-02-02T21:18:06.344" v="296" actId="20577"/>
        <pc:sldMkLst>
          <pc:docMk/>
          <pc:sldMk cId="1733067594" sldId="493"/>
        </pc:sldMkLst>
        <pc:spChg chg="mod">
          <ac:chgData name="Boe, Carrie A.   DPI" userId="S::carrie.boe@dpi.wi.gov::ad307906-849c-4257-9cee-5c2119764e9b" providerId="AD" clId="Web-{129EB775-161A-3B27-0D8B-7F7FCA82DBDB}" dt="2024-02-02T21:17:12.952" v="282" actId="20577"/>
          <ac:spMkLst>
            <pc:docMk/>
            <pc:sldMk cId="1733067594" sldId="493"/>
            <ac:spMk id="2" creationId="{06B51FA1-2B01-743C-6032-7C8955982333}"/>
          </ac:spMkLst>
        </pc:spChg>
        <pc:spChg chg="mod">
          <ac:chgData name="Boe, Carrie A.   DPI" userId="S::carrie.boe@dpi.wi.gov::ad307906-849c-4257-9cee-5c2119764e9b" providerId="AD" clId="Web-{129EB775-161A-3B27-0D8B-7F7FCA82DBDB}" dt="2024-02-02T21:18:06.344" v="296" actId="20577"/>
          <ac:spMkLst>
            <pc:docMk/>
            <pc:sldMk cId="1733067594" sldId="493"/>
            <ac:spMk id="3" creationId="{59A358DA-3B9A-82AB-D566-142808E4477A}"/>
          </ac:spMkLst>
        </pc:spChg>
        <pc:spChg chg="add mod">
          <ac:chgData name="Boe, Carrie A.   DPI" userId="S::carrie.boe@dpi.wi.gov::ad307906-849c-4257-9cee-5c2119764e9b" providerId="AD" clId="Web-{129EB775-161A-3B27-0D8B-7F7FCA82DBDB}" dt="2024-02-02T21:17:53.203" v="294" actId="1076"/>
          <ac:spMkLst>
            <pc:docMk/>
            <pc:sldMk cId="1733067594" sldId="493"/>
            <ac:spMk id="5" creationId="{8E8FB8D3-366E-C135-A308-E3A25C57C882}"/>
          </ac:spMkLst>
        </pc:spChg>
        <pc:picChg chg="add del mod">
          <ac:chgData name="Boe, Carrie A.   DPI" userId="S::carrie.boe@dpi.wi.gov::ad307906-849c-4257-9cee-5c2119764e9b" providerId="AD" clId="Web-{129EB775-161A-3B27-0D8B-7F7FCA82DBDB}" dt="2024-02-02T21:14:58.870" v="249"/>
          <ac:picMkLst>
            <pc:docMk/>
            <pc:sldMk cId="1733067594" sldId="493"/>
            <ac:picMk id="4" creationId="{49334A43-7B0A-8C52-BC80-E8AC46A2799B}"/>
          </ac:picMkLst>
        </pc:picChg>
      </pc:sldChg>
      <pc:sldChg chg="modSp new">
        <pc:chgData name="Boe, Carrie A.   DPI" userId="S::carrie.boe@dpi.wi.gov::ad307906-849c-4257-9cee-5c2119764e9b" providerId="AD" clId="Web-{129EB775-161A-3B27-0D8B-7F7FCA82DBDB}" dt="2024-02-02T21:19:02.564" v="327" actId="1076"/>
        <pc:sldMkLst>
          <pc:docMk/>
          <pc:sldMk cId="1136489430" sldId="494"/>
        </pc:sldMkLst>
        <pc:spChg chg="mod">
          <ac:chgData name="Boe, Carrie A.   DPI" userId="S::carrie.boe@dpi.wi.gov::ad307906-849c-4257-9cee-5c2119764e9b" providerId="AD" clId="Web-{129EB775-161A-3B27-0D8B-7F7FCA82DBDB}" dt="2024-02-02T21:18:57.423" v="326" actId="1076"/>
          <ac:spMkLst>
            <pc:docMk/>
            <pc:sldMk cId="1136489430" sldId="494"/>
            <ac:spMk id="2" creationId="{FBED65AE-8540-86E9-4E6E-F2AC83A36E8E}"/>
          </ac:spMkLst>
        </pc:spChg>
        <pc:spChg chg="mod">
          <ac:chgData name="Boe, Carrie A.   DPI" userId="S::carrie.boe@dpi.wi.gov::ad307906-849c-4257-9cee-5c2119764e9b" providerId="AD" clId="Web-{129EB775-161A-3B27-0D8B-7F7FCA82DBDB}" dt="2024-02-02T21:19:02.564" v="327" actId="1076"/>
          <ac:spMkLst>
            <pc:docMk/>
            <pc:sldMk cId="1136489430" sldId="494"/>
            <ac:spMk id="3" creationId="{B79CA901-575C-3F1B-349F-66A5538730AA}"/>
          </ac:spMkLst>
        </pc:spChg>
      </pc:sldChg>
      <pc:sldChg chg="modSp new">
        <pc:chgData name="Boe, Carrie A.   DPI" userId="S::carrie.boe@dpi.wi.gov::ad307906-849c-4257-9cee-5c2119764e9b" providerId="AD" clId="Web-{129EB775-161A-3B27-0D8B-7F7FCA82DBDB}" dt="2024-02-02T21:19:25.518" v="346" actId="20577"/>
        <pc:sldMkLst>
          <pc:docMk/>
          <pc:sldMk cId="923104518" sldId="495"/>
        </pc:sldMkLst>
        <pc:spChg chg="mod">
          <ac:chgData name="Boe, Carrie A.   DPI" userId="S::carrie.boe@dpi.wi.gov::ad307906-849c-4257-9cee-5c2119764e9b" providerId="AD" clId="Web-{129EB775-161A-3B27-0D8B-7F7FCA82DBDB}" dt="2024-02-02T21:19:25.518" v="346" actId="20577"/>
          <ac:spMkLst>
            <pc:docMk/>
            <pc:sldMk cId="923104518" sldId="495"/>
            <ac:spMk id="2" creationId="{9FAB0FAE-E1F6-A119-B431-65E8EEFCF34E}"/>
          </ac:spMkLst>
        </pc:spChg>
      </pc:sldChg>
      <pc:sldChg chg="modSp new">
        <pc:chgData name="Boe, Carrie A.   DPI" userId="S::carrie.boe@dpi.wi.gov::ad307906-849c-4257-9cee-5c2119764e9b" providerId="AD" clId="Web-{129EB775-161A-3B27-0D8B-7F7FCA82DBDB}" dt="2024-02-02T21:19:35.409" v="373" actId="20577"/>
        <pc:sldMkLst>
          <pc:docMk/>
          <pc:sldMk cId="2957577426" sldId="496"/>
        </pc:sldMkLst>
        <pc:spChg chg="mod">
          <ac:chgData name="Boe, Carrie A.   DPI" userId="S::carrie.boe@dpi.wi.gov::ad307906-849c-4257-9cee-5c2119764e9b" providerId="AD" clId="Web-{129EB775-161A-3B27-0D8B-7F7FCA82DBDB}" dt="2024-02-02T21:19:35.409" v="373" actId="20577"/>
          <ac:spMkLst>
            <pc:docMk/>
            <pc:sldMk cId="2957577426" sldId="496"/>
            <ac:spMk id="2" creationId="{2D2973E8-4628-1380-CF2C-F244EF6B386E}"/>
          </ac:spMkLst>
        </pc:spChg>
      </pc:sldChg>
      <pc:sldChg chg="modSp new">
        <pc:chgData name="Boe, Carrie A.   DPI" userId="S::carrie.boe@dpi.wi.gov::ad307906-849c-4257-9cee-5c2119764e9b" providerId="AD" clId="Web-{129EB775-161A-3B27-0D8B-7F7FCA82DBDB}" dt="2024-02-02T21:19:45.362" v="387" actId="20577"/>
        <pc:sldMkLst>
          <pc:docMk/>
          <pc:sldMk cId="139209098" sldId="497"/>
        </pc:sldMkLst>
        <pc:spChg chg="mod">
          <ac:chgData name="Boe, Carrie A.   DPI" userId="S::carrie.boe@dpi.wi.gov::ad307906-849c-4257-9cee-5c2119764e9b" providerId="AD" clId="Web-{129EB775-161A-3B27-0D8B-7F7FCA82DBDB}" dt="2024-02-02T21:19:45.362" v="387" actId="20577"/>
          <ac:spMkLst>
            <pc:docMk/>
            <pc:sldMk cId="139209098" sldId="497"/>
            <ac:spMk id="2" creationId="{AA612A32-D229-F245-A8AA-5CA58A4F88FF}"/>
          </ac:spMkLst>
        </pc:spChg>
      </pc:sldChg>
    </pc:docChg>
  </pc:docChgLst>
  <pc:docChgLst>
    <pc:chgData name="Stringfellow, Kina F. DPI" userId="002858cf-6d8d-4f58-b096-3c8ddc1070aa" providerId="ADAL" clId="{A6E04815-B96D-4F02-B2CD-1505F472C4D1}"/>
    <pc:docChg chg="undo custSel addSld delSld modSld sldOrd replTag delTag">
      <pc:chgData name="Stringfellow, Kina F. DPI" userId="002858cf-6d8d-4f58-b096-3c8ddc1070aa" providerId="ADAL" clId="{A6E04815-B96D-4F02-B2CD-1505F472C4D1}" dt="2024-02-27T20:05:23.835" v="12719"/>
      <pc:docMkLst>
        <pc:docMk/>
      </pc:docMkLst>
      <pc:sldChg chg="replTag delTag delCm">
        <pc:chgData name="Stringfellow, Kina F. DPI" userId="002858cf-6d8d-4f58-b096-3c8ddc1070aa" providerId="ADAL" clId="{A6E04815-B96D-4F02-B2CD-1505F472C4D1}" dt="2024-02-27T19:21:55.272" v="11392"/>
        <pc:sldMkLst>
          <pc:docMk/>
          <pc:sldMk cId="4185322060" sldId="257"/>
        </pc:sldMkLst>
      </pc:sldChg>
      <pc:sldChg chg="modSp mod ord replTag delTag addCm delCm modNotesTx">
        <pc:chgData name="Stringfellow, Kina F. DPI" userId="002858cf-6d8d-4f58-b096-3c8ddc1070aa" providerId="ADAL" clId="{A6E04815-B96D-4F02-B2CD-1505F472C4D1}" dt="2024-02-27T20:05:23.835" v="12719"/>
        <pc:sldMkLst>
          <pc:docMk/>
          <pc:sldMk cId="508557549" sldId="262"/>
        </pc:sldMkLst>
        <pc:picChg chg="mod">
          <ac:chgData name="Stringfellow, Kina F. DPI" userId="002858cf-6d8d-4f58-b096-3c8ddc1070aa" providerId="ADAL" clId="{A6E04815-B96D-4F02-B2CD-1505F472C4D1}" dt="2024-02-26T21:25:01.018" v="10568" actId="962"/>
          <ac:picMkLst>
            <pc:docMk/>
            <pc:sldMk cId="508557549" sldId="262"/>
            <ac:picMk id="5" creationId="{43E2E8E7-8CE4-2F35-2FA6-4DA5F1998959}"/>
          </ac:picMkLst>
        </pc:picChg>
      </pc:sldChg>
      <pc:sldChg chg="del replTag delTag">
        <pc:chgData name="Stringfellow, Kina F. DPI" userId="002858cf-6d8d-4f58-b096-3c8ddc1070aa" providerId="ADAL" clId="{A6E04815-B96D-4F02-B2CD-1505F472C4D1}" dt="2024-02-26T16:07:47.547" v="3763" actId="47"/>
        <pc:sldMkLst>
          <pc:docMk/>
          <pc:sldMk cId="479549356" sldId="296"/>
        </pc:sldMkLst>
      </pc:sldChg>
      <pc:sldChg chg="addSp modSp add mod replTag delTag">
        <pc:chgData name="Stringfellow, Kina F. DPI" userId="002858cf-6d8d-4f58-b096-3c8ddc1070aa" providerId="ADAL" clId="{A6E04815-B96D-4F02-B2CD-1505F472C4D1}" dt="2024-02-26T21:28:39.463" v="10667" actId="13244"/>
        <pc:sldMkLst>
          <pc:docMk/>
          <pc:sldMk cId="3728319369" sldId="297"/>
        </pc:sldMkLst>
        <pc:spChg chg="mod">
          <ac:chgData name="Stringfellow, Kina F. DPI" userId="002858cf-6d8d-4f58-b096-3c8ddc1070aa" providerId="ADAL" clId="{A6E04815-B96D-4F02-B2CD-1505F472C4D1}" dt="2024-02-26T16:09:03.776" v="3819" actId="1076"/>
          <ac:spMkLst>
            <pc:docMk/>
            <pc:sldMk cId="3728319369" sldId="297"/>
            <ac:spMk id="3" creationId="{00000000-0000-0000-0000-000000000000}"/>
          </ac:spMkLst>
        </pc:spChg>
        <pc:spChg chg="add mod">
          <ac:chgData name="Stringfellow, Kina F. DPI" userId="002858cf-6d8d-4f58-b096-3c8ddc1070aa" providerId="ADAL" clId="{A6E04815-B96D-4F02-B2CD-1505F472C4D1}" dt="2024-02-26T21:28:39.463" v="10667" actId="13244"/>
          <ac:spMkLst>
            <pc:docMk/>
            <pc:sldMk cId="3728319369" sldId="297"/>
            <ac:spMk id="5" creationId="{9C628D96-74CD-0C60-F5D3-4E5973E3B61B}"/>
          </ac:spMkLst>
        </pc:spChg>
        <pc:spChg chg="add mod">
          <ac:chgData name="Stringfellow, Kina F. DPI" userId="002858cf-6d8d-4f58-b096-3c8ddc1070aa" providerId="ADAL" clId="{A6E04815-B96D-4F02-B2CD-1505F472C4D1}" dt="2024-02-26T21:28:36.676" v="10665" actId="13244"/>
          <ac:spMkLst>
            <pc:docMk/>
            <pc:sldMk cId="3728319369" sldId="297"/>
            <ac:spMk id="6" creationId="{B29C36CA-888E-06B9-6152-07846030555B}"/>
          </ac:spMkLst>
        </pc:spChg>
        <pc:picChg chg="mod">
          <ac:chgData name="Stringfellow, Kina F. DPI" userId="002858cf-6d8d-4f58-b096-3c8ddc1070aa" providerId="ADAL" clId="{A6E04815-B96D-4F02-B2CD-1505F472C4D1}" dt="2024-02-26T21:28:38.132" v="10666" actId="13244"/>
          <ac:picMkLst>
            <pc:docMk/>
            <pc:sldMk cId="3728319369" sldId="297"/>
            <ac:picMk id="4" creationId="{719B3CEC-BA4D-0041-A20C-E443411DF8E8}"/>
          </ac:picMkLst>
        </pc:picChg>
      </pc:sldChg>
      <pc:sldChg chg="replTag delTag">
        <pc:chgData name="Stringfellow, Kina F. DPI" userId="002858cf-6d8d-4f58-b096-3c8ddc1070aa" providerId="ADAL" clId="{A6E04815-B96D-4F02-B2CD-1505F472C4D1}" dt="2024-02-08T14:36:55.941" v="80"/>
        <pc:sldMkLst>
          <pc:docMk/>
          <pc:sldMk cId="3840820868" sldId="308"/>
        </pc:sldMkLst>
      </pc:sldChg>
      <pc:sldChg chg="modSp mod ord replTag delTag modNotesTx">
        <pc:chgData name="Stringfellow, Kina F. DPI" userId="002858cf-6d8d-4f58-b096-3c8ddc1070aa" providerId="ADAL" clId="{A6E04815-B96D-4F02-B2CD-1505F472C4D1}" dt="2024-02-26T19:22:19.464" v="8526"/>
        <pc:sldMkLst>
          <pc:docMk/>
          <pc:sldMk cId="1410374104" sldId="309"/>
        </pc:sldMkLst>
        <pc:spChg chg="mod">
          <ac:chgData name="Stringfellow, Kina F. DPI" userId="002858cf-6d8d-4f58-b096-3c8ddc1070aa" providerId="ADAL" clId="{A6E04815-B96D-4F02-B2CD-1505F472C4D1}" dt="2024-02-26T16:24:16.270" v="4486" actId="12"/>
          <ac:spMkLst>
            <pc:docMk/>
            <pc:sldMk cId="1410374104" sldId="309"/>
            <ac:spMk id="7" creationId="{3216E60C-D8F9-5AC4-672A-D551051AE210}"/>
          </ac:spMkLst>
        </pc:spChg>
        <pc:picChg chg="mod">
          <ac:chgData name="Stringfellow, Kina F. DPI" userId="002858cf-6d8d-4f58-b096-3c8ddc1070aa" providerId="ADAL" clId="{A6E04815-B96D-4F02-B2CD-1505F472C4D1}" dt="2024-02-23T19:32:48.102" v="2894" actId="1076"/>
          <ac:picMkLst>
            <pc:docMk/>
            <pc:sldMk cId="1410374104" sldId="309"/>
            <ac:picMk id="4" creationId="{AC8452A6-E416-4941-8192-F4D5FBCD6BED}"/>
          </ac:picMkLst>
        </pc:picChg>
      </pc:sldChg>
      <pc:sldChg chg="modSp mod ord replTag delTag delCm modNotesTx">
        <pc:chgData name="Stringfellow, Kina F. DPI" userId="002858cf-6d8d-4f58-b096-3c8ddc1070aa" providerId="ADAL" clId="{A6E04815-B96D-4F02-B2CD-1505F472C4D1}" dt="2024-02-27T19:46:04.298" v="12677"/>
        <pc:sldMkLst>
          <pc:docMk/>
          <pc:sldMk cId="540990636" sldId="313"/>
        </pc:sldMkLst>
        <pc:spChg chg="mod">
          <ac:chgData name="Stringfellow, Kina F. DPI" userId="002858cf-6d8d-4f58-b096-3c8ddc1070aa" providerId="ADAL" clId="{A6E04815-B96D-4F02-B2CD-1505F472C4D1}" dt="2024-02-26T21:28:22.727" v="10662" actId="13244"/>
          <ac:spMkLst>
            <pc:docMk/>
            <pc:sldMk cId="540990636" sldId="313"/>
            <ac:spMk id="3" creationId="{4E3083FA-484F-41A7-89C0-9598F59F2BA9}"/>
          </ac:spMkLst>
        </pc:spChg>
        <pc:spChg chg="mod">
          <ac:chgData name="Stringfellow, Kina F. DPI" userId="002858cf-6d8d-4f58-b096-3c8ddc1070aa" providerId="ADAL" clId="{A6E04815-B96D-4F02-B2CD-1505F472C4D1}" dt="2024-02-26T17:12:09.918" v="5656" actId="20577"/>
          <ac:spMkLst>
            <pc:docMk/>
            <pc:sldMk cId="540990636" sldId="313"/>
            <ac:spMk id="6" creationId="{CBC413D5-4BFC-13B2-0B0C-738579BD176B}"/>
          </ac:spMkLst>
        </pc:spChg>
        <pc:picChg chg="mod">
          <ac:chgData name="Stringfellow, Kina F. DPI" userId="002858cf-6d8d-4f58-b096-3c8ddc1070aa" providerId="ADAL" clId="{A6E04815-B96D-4F02-B2CD-1505F472C4D1}" dt="2024-02-26T17:15:46.935" v="5778" actId="1582"/>
          <ac:picMkLst>
            <pc:docMk/>
            <pc:sldMk cId="540990636" sldId="313"/>
            <ac:picMk id="4" creationId="{795781A9-A9AC-47AA-BD7C-A22A9DF43576}"/>
          </ac:picMkLst>
        </pc:picChg>
      </pc:sldChg>
      <pc:sldChg chg="del replTag delTag">
        <pc:chgData name="Stringfellow, Kina F. DPI" userId="002858cf-6d8d-4f58-b096-3c8ddc1070aa" providerId="ADAL" clId="{A6E04815-B96D-4F02-B2CD-1505F472C4D1}" dt="2024-02-23T20:09:16.745" v="3606" actId="47"/>
        <pc:sldMkLst>
          <pc:docMk/>
          <pc:sldMk cId="2521444472" sldId="354"/>
        </pc:sldMkLst>
      </pc:sldChg>
      <pc:sldChg chg="modSp mod replTag delTag delCm modCm modNotesTx">
        <pc:chgData name="Stringfellow, Kina F. DPI" userId="002858cf-6d8d-4f58-b096-3c8ddc1070aa" providerId="ADAL" clId="{A6E04815-B96D-4F02-B2CD-1505F472C4D1}" dt="2024-02-26T21:13:48.982" v="10212"/>
        <pc:sldMkLst>
          <pc:docMk/>
          <pc:sldMk cId="1034250491" sldId="356"/>
        </pc:sldMkLst>
        <pc:spChg chg="mod">
          <ac:chgData name="Stringfellow, Kina F. DPI" userId="002858cf-6d8d-4f58-b096-3c8ddc1070aa" providerId="ADAL" clId="{A6E04815-B96D-4F02-B2CD-1505F472C4D1}" dt="2024-02-26T16:14:01.500" v="3991" actId="20577"/>
          <ac:spMkLst>
            <pc:docMk/>
            <pc:sldMk cId="1034250491" sldId="356"/>
            <ac:spMk id="3" creationId="{00000000-0000-0000-0000-000000000000}"/>
          </ac:spMkLst>
        </pc:spChg>
      </pc:sldChg>
      <pc:sldChg chg="modSp mod replTag delTag modNotesTx">
        <pc:chgData name="Stringfellow, Kina F. DPI" userId="002858cf-6d8d-4f58-b096-3c8ddc1070aa" providerId="ADAL" clId="{A6E04815-B96D-4F02-B2CD-1505F472C4D1}" dt="2024-02-26T21:13:50.745" v="10214"/>
        <pc:sldMkLst>
          <pc:docMk/>
          <pc:sldMk cId="1659372777" sldId="358"/>
        </pc:sldMkLst>
        <pc:spChg chg="mod">
          <ac:chgData name="Stringfellow, Kina F. DPI" userId="002858cf-6d8d-4f58-b096-3c8ddc1070aa" providerId="ADAL" clId="{A6E04815-B96D-4F02-B2CD-1505F472C4D1}" dt="2024-02-26T16:14:14.703" v="3998" actId="1076"/>
          <ac:spMkLst>
            <pc:docMk/>
            <pc:sldMk cId="1659372777" sldId="358"/>
            <ac:spMk id="3" creationId="{00000000-0000-0000-0000-000000000000}"/>
          </ac:spMkLst>
        </pc:spChg>
      </pc:sldChg>
      <pc:sldChg chg="addSp delSp modSp mod replTag delTag">
        <pc:chgData name="Stringfellow, Kina F. DPI" userId="002858cf-6d8d-4f58-b096-3c8ddc1070aa" providerId="ADAL" clId="{A6E04815-B96D-4F02-B2CD-1505F472C4D1}" dt="2024-02-27T20:04:20.021" v="12705"/>
        <pc:sldMkLst>
          <pc:docMk/>
          <pc:sldMk cId="3048689568" sldId="363"/>
        </pc:sldMkLst>
        <pc:spChg chg="mod">
          <ac:chgData name="Stringfellow, Kina F. DPI" userId="002858cf-6d8d-4f58-b096-3c8ddc1070aa" providerId="ADAL" clId="{A6E04815-B96D-4F02-B2CD-1505F472C4D1}" dt="2024-02-26T18:53:17.068" v="8254" actId="20577"/>
          <ac:spMkLst>
            <pc:docMk/>
            <pc:sldMk cId="3048689568" sldId="363"/>
            <ac:spMk id="2" creationId="{00000000-0000-0000-0000-000000000000}"/>
          </ac:spMkLst>
        </pc:spChg>
        <pc:spChg chg="del">
          <ac:chgData name="Stringfellow, Kina F. DPI" userId="002858cf-6d8d-4f58-b096-3c8ddc1070aa" providerId="ADAL" clId="{A6E04815-B96D-4F02-B2CD-1505F472C4D1}" dt="2024-02-26T18:53:20.103" v="8255" actId="478"/>
          <ac:spMkLst>
            <pc:docMk/>
            <pc:sldMk cId="3048689568" sldId="363"/>
            <ac:spMk id="3" creationId="{00000000-0000-0000-0000-000000000000}"/>
          </ac:spMkLst>
        </pc:spChg>
        <pc:spChg chg="add del mod">
          <ac:chgData name="Stringfellow, Kina F. DPI" userId="002858cf-6d8d-4f58-b096-3c8ddc1070aa" providerId="ADAL" clId="{A6E04815-B96D-4F02-B2CD-1505F472C4D1}" dt="2024-02-26T18:53:21.490" v="8256" actId="478"/>
          <ac:spMkLst>
            <pc:docMk/>
            <pc:sldMk cId="3048689568" sldId="363"/>
            <ac:spMk id="5" creationId="{4636B4DD-ED78-0CDE-E66F-E80E0FBF2FFD}"/>
          </ac:spMkLst>
        </pc:spChg>
        <pc:spChg chg="add mod">
          <ac:chgData name="Stringfellow, Kina F. DPI" userId="002858cf-6d8d-4f58-b096-3c8ddc1070aa" providerId="ADAL" clId="{A6E04815-B96D-4F02-B2CD-1505F472C4D1}" dt="2024-02-26T18:53:44.814" v="8271"/>
          <ac:spMkLst>
            <pc:docMk/>
            <pc:sldMk cId="3048689568" sldId="363"/>
            <ac:spMk id="6" creationId="{15E40856-4E3F-A3C8-94E6-1D5C36F7E512}"/>
          </ac:spMkLst>
        </pc:spChg>
        <pc:spChg chg="add mod">
          <ac:chgData name="Stringfellow, Kina F. DPI" userId="002858cf-6d8d-4f58-b096-3c8ddc1070aa" providerId="ADAL" clId="{A6E04815-B96D-4F02-B2CD-1505F472C4D1}" dt="2024-02-26T18:53:44.814" v="8271"/>
          <ac:spMkLst>
            <pc:docMk/>
            <pc:sldMk cId="3048689568" sldId="363"/>
            <ac:spMk id="7" creationId="{1FDAEBCD-E4F7-2A24-5DE1-ED36B5484540}"/>
          </ac:spMkLst>
        </pc:spChg>
      </pc:sldChg>
      <pc:sldChg chg="modSp mod replTag delTag delCm modCm modNotesTx">
        <pc:chgData name="Stringfellow, Kina F. DPI" userId="002858cf-6d8d-4f58-b096-3c8ddc1070aa" providerId="ADAL" clId="{A6E04815-B96D-4F02-B2CD-1505F472C4D1}" dt="2024-02-26T21:14:30.797" v="10220"/>
        <pc:sldMkLst>
          <pc:docMk/>
          <pc:sldMk cId="3491617956" sldId="367"/>
        </pc:sldMkLst>
        <pc:spChg chg="mod">
          <ac:chgData name="Stringfellow, Kina F. DPI" userId="002858cf-6d8d-4f58-b096-3c8ddc1070aa" providerId="ADAL" clId="{A6E04815-B96D-4F02-B2CD-1505F472C4D1}" dt="2024-02-08T14:31:36.015" v="61" actId="20577"/>
          <ac:spMkLst>
            <pc:docMk/>
            <pc:sldMk cId="3491617956" sldId="367"/>
            <ac:spMk id="2" creationId="{128C5C55-C84C-4E21-D8E5-10E1DA1A5976}"/>
          </ac:spMkLst>
        </pc:spChg>
      </pc:sldChg>
      <pc:sldChg chg="modSp mod replTag delTag modNotesTx">
        <pc:chgData name="Stringfellow, Kina F. DPI" userId="002858cf-6d8d-4f58-b096-3c8ddc1070aa" providerId="ADAL" clId="{A6E04815-B96D-4F02-B2CD-1505F472C4D1}" dt="2024-02-26T19:22:15.573" v="8519"/>
        <pc:sldMkLst>
          <pc:docMk/>
          <pc:sldMk cId="3387283770" sldId="381"/>
        </pc:sldMkLst>
        <pc:spChg chg="mod">
          <ac:chgData name="Stringfellow, Kina F. DPI" userId="002858cf-6d8d-4f58-b096-3c8ddc1070aa" providerId="ADAL" clId="{A6E04815-B96D-4F02-B2CD-1505F472C4D1}" dt="2024-02-23T19:31:57.719" v="2879" actId="255"/>
          <ac:spMkLst>
            <pc:docMk/>
            <pc:sldMk cId="3387283770" sldId="381"/>
            <ac:spMk id="3" creationId="{39D410BA-FE04-6272-F44E-9A838CCC5D1E}"/>
          </ac:spMkLst>
        </pc:spChg>
      </pc:sldChg>
      <pc:sldChg chg="add ord replTag delTag modNotesTx">
        <pc:chgData name="Stringfellow, Kina F. DPI" userId="002858cf-6d8d-4f58-b096-3c8ddc1070aa" providerId="ADAL" clId="{A6E04815-B96D-4F02-B2CD-1505F472C4D1}" dt="2024-02-26T19:52:03.479" v="9039"/>
        <pc:sldMkLst>
          <pc:docMk/>
          <pc:sldMk cId="2503114244" sldId="382"/>
        </pc:sldMkLst>
      </pc:sldChg>
      <pc:sldChg chg="del ord replTag delTag delCm">
        <pc:chgData name="Stringfellow, Kina F. DPI" userId="002858cf-6d8d-4f58-b096-3c8ddc1070aa" providerId="ADAL" clId="{A6E04815-B96D-4F02-B2CD-1505F472C4D1}" dt="2024-02-26T17:21:16.350" v="6018" actId="2696"/>
        <pc:sldMkLst>
          <pc:docMk/>
          <pc:sldMk cId="3460641413" sldId="382"/>
        </pc:sldMkLst>
      </pc:sldChg>
      <pc:sldChg chg="replTag delTag modNotesTx">
        <pc:chgData name="Stringfellow, Kina F. DPI" userId="002858cf-6d8d-4f58-b096-3c8ddc1070aa" providerId="ADAL" clId="{A6E04815-B96D-4F02-B2CD-1505F472C4D1}" dt="2024-02-26T19:24:44.143" v="8641" actId="20577"/>
        <pc:sldMkLst>
          <pc:docMk/>
          <pc:sldMk cId="946344971" sldId="383"/>
        </pc:sldMkLst>
      </pc:sldChg>
      <pc:sldChg chg="del replTag delTag">
        <pc:chgData name="Stringfellow, Kina F. DPI" userId="002858cf-6d8d-4f58-b096-3c8ddc1070aa" providerId="ADAL" clId="{A6E04815-B96D-4F02-B2CD-1505F472C4D1}" dt="2024-02-26T16:11:16.732" v="3877" actId="47"/>
        <pc:sldMkLst>
          <pc:docMk/>
          <pc:sldMk cId="3082930552" sldId="384"/>
        </pc:sldMkLst>
      </pc:sldChg>
      <pc:sldChg chg="modSp mod ord replTag delTag modNotesTx">
        <pc:chgData name="Stringfellow, Kina F. DPI" userId="002858cf-6d8d-4f58-b096-3c8ddc1070aa" providerId="ADAL" clId="{A6E04815-B96D-4F02-B2CD-1505F472C4D1}" dt="2024-02-26T19:24:15.455" v="8607"/>
        <pc:sldMkLst>
          <pc:docMk/>
          <pc:sldMk cId="1953733038" sldId="386"/>
        </pc:sldMkLst>
        <pc:spChg chg="mod">
          <ac:chgData name="Stringfellow, Kina F. DPI" userId="002858cf-6d8d-4f58-b096-3c8ddc1070aa" providerId="ADAL" clId="{A6E04815-B96D-4F02-B2CD-1505F472C4D1}" dt="2024-02-26T17:16:24.629" v="5799" actId="6549"/>
          <ac:spMkLst>
            <pc:docMk/>
            <pc:sldMk cId="1953733038" sldId="386"/>
            <ac:spMk id="8" creationId="{0D0962AE-FE02-444D-876B-6C1A333D9B00}"/>
          </ac:spMkLst>
        </pc:spChg>
      </pc:sldChg>
      <pc:sldChg chg="modSp del mod replTag delTag">
        <pc:chgData name="Stringfellow, Kina F. DPI" userId="002858cf-6d8d-4f58-b096-3c8ddc1070aa" providerId="ADAL" clId="{A6E04815-B96D-4F02-B2CD-1505F472C4D1}" dt="2024-02-23T19:55:55.557" v="3231" actId="47"/>
        <pc:sldMkLst>
          <pc:docMk/>
          <pc:sldMk cId="1758142066" sldId="391"/>
        </pc:sldMkLst>
        <pc:spChg chg="mod">
          <ac:chgData name="Stringfellow, Kina F. DPI" userId="002858cf-6d8d-4f58-b096-3c8ddc1070aa" providerId="ADAL" clId="{A6E04815-B96D-4F02-B2CD-1505F472C4D1}" dt="2024-02-23T19:33:19.896" v="2918" actId="20577"/>
          <ac:spMkLst>
            <pc:docMk/>
            <pc:sldMk cId="1758142066" sldId="391"/>
            <ac:spMk id="2" creationId="{358E7EF1-1554-408A-8FAE-EC96A9420C53}"/>
          </ac:spMkLst>
        </pc:spChg>
      </pc:sldChg>
      <pc:sldChg chg="modSp mod replTag delTag">
        <pc:chgData name="Stringfellow, Kina F. DPI" userId="002858cf-6d8d-4f58-b096-3c8ddc1070aa" providerId="ADAL" clId="{A6E04815-B96D-4F02-B2CD-1505F472C4D1}" dt="2024-02-08T14:46:24.382" v="93"/>
        <pc:sldMkLst>
          <pc:docMk/>
          <pc:sldMk cId="3549676767" sldId="392"/>
        </pc:sldMkLst>
        <pc:spChg chg="mod">
          <ac:chgData name="Stringfellow, Kina F. DPI" userId="002858cf-6d8d-4f58-b096-3c8ddc1070aa" providerId="ADAL" clId="{A6E04815-B96D-4F02-B2CD-1505F472C4D1}" dt="2024-02-08T14:34:17.842" v="75" actId="27636"/>
          <ac:spMkLst>
            <pc:docMk/>
            <pc:sldMk cId="3549676767" sldId="392"/>
            <ac:spMk id="3" creationId="{D5CAF028-8D7A-49D2-A413-B38CE44FB609}"/>
          </ac:spMkLst>
        </pc:spChg>
      </pc:sldChg>
      <pc:sldChg chg="modSp mod ord replTag delTag modNotesTx">
        <pc:chgData name="Stringfellow, Kina F. DPI" userId="002858cf-6d8d-4f58-b096-3c8ddc1070aa" providerId="ADAL" clId="{A6E04815-B96D-4F02-B2CD-1505F472C4D1}" dt="2024-02-27T19:43:55.890" v="12669"/>
        <pc:sldMkLst>
          <pc:docMk/>
          <pc:sldMk cId="964709184" sldId="405"/>
        </pc:sldMkLst>
        <pc:spChg chg="mod">
          <ac:chgData name="Stringfellow, Kina F. DPI" userId="002858cf-6d8d-4f58-b096-3c8ddc1070aa" providerId="ADAL" clId="{A6E04815-B96D-4F02-B2CD-1505F472C4D1}" dt="2024-02-26T16:23:55.394" v="4473" actId="20577"/>
          <ac:spMkLst>
            <pc:docMk/>
            <pc:sldMk cId="964709184" sldId="405"/>
            <ac:spMk id="3" creationId="{6DB886B6-0DB9-467D-8B2B-79A84654C10B}"/>
          </ac:spMkLst>
        </pc:spChg>
      </pc:sldChg>
      <pc:sldChg chg="modSp mod replTag delTag modNotesTx">
        <pc:chgData name="Stringfellow, Kina F. DPI" userId="002858cf-6d8d-4f58-b096-3c8ddc1070aa" providerId="ADAL" clId="{A6E04815-B96D-4F02-B2CD-1505F472C4D1}" dt="2024-02-26T21:13:40.516" v="10210"/>
        <pc:sldMkLst>
          <pc:docMk/>
          <pc:sldMk cId="3379876839" sldId="408"/>
        </pc:sldMkLst>
        <pc:spChg chg="mod">
          <ac:chgData name="Stringfellow, Kina F. DPI" userId="002858cf-6d8d-4f58-b096-3c8ddc1070aa" providerId="ADAL" clId="{A6E04815-B96D-4F02-B2CD-1505F472C4D1}" dt="2024-02-26T16:12:27.863" v="3917" actId="20577"/>
          <ac:spMkLst>
            <pc:docMk/>
            <pc:sldMk cId="3379876839" sldId="408"/>
            <ac:spMk id="2" creationId="{128C5C55-C84C-4E21-D8E5-10E1DA1A5976}"/>
          </ac:spMkLst>
        </pc:spChg>
      </pc:sldChg>
      <pc:sldChg chg="modSp mod ord replTag delTag delCm modNotesTx">
        <pc:chgData name="Stringfellow, Kina F. DPI" userId="002858cf-6d8d-4f58-b096-3c8ddc1070aa" providerId="ADAL" clId="{A6E04815-B96D-4F02-B2CD-1505F472C4D1}" dt="2024-02-26T19:11:29.319" v="8305"/>
        <pc:sldMkLst>
          <pc:docMk/>
          <pc:sldMk cId="414281027" sldId="409"/>
        </pc:sldMkLst>
        <pc:spChg chg="mod">
          <ac:chgData name="Stringfellow, Kina F. DPI" userId="002858cf-6d8d-4f58-b096-3c8ddc1070aa" providerId="ADAL" clId="{A6E04815-B96D-4F02-B2CD-1505F472C4D1}" dt="2024-02-23T19:28:44.949" v="2843" actId="14100"/>
          <ac:spMkLst>
            <pc:docMk/>
            <pc:sldMk cId="414281027" sldId="409"/>
            <ac:spMk id="3" creationId="{0C3C535A-1847-6272-0B85-4B64DC9C6B24}"/>
          </ac:spMkLst>
        </pc:spChg>
        <pc:spChg chg="mod">
          <ac:chgData name="Stringfellow, Kina F. DPI" userId="002858cf-6d8d-4f58-b096-3c8ddc1070aa" providerId="ADAL" clId="{A6E04815-B96D-4F02-B2CD-1505F472C4D1}" dt="2024-02-23T19:28:53.109" v="2845" actId="14100"/>
          <ac:spMkLst>
            <pc:docMk/>
            <pc:sldMk cId="414281027" sldId="409"/>
            <ac:spMk id="4" creationId="{1590C4A3-1E35-34EC-2B5D-15AB90350DC1}"/>
          </ac:spMkLst>
        </pc:spChg>
        <pc:spChg chg="mod">
          <ac:chgData name="Stringfellow, Kina F. DPI" userId="002858cf-6d8d-4f58-b096-3c8ddc1070aa" providerId="ADAL" clId="{A6E04815-B96D-4F02-B2CD-1505F472C4D1}" dt="2024-02-23T18:43:30.992" v="1538" actId="20577"/>
          <ac:spMkLst>
            <pc:docMk/>
            <pc:sldMk cId="414281027" sldId="409"/>
            <ac:spMk id="7" creationId="{D2EF7D34-C617-438D-A953-BABB5699FDCD}"/>
          </ac:spMkLst>
        </pc:spChg>
      </pc:sldChg>
      <pc:sldChg chg="addSp delSp modSp mod replTag delTag">
        <pc:chgData name="Stringfellow, Kina F. DPI" userId="002858cf-6d8d-4f58-b096-3c8ddc1070aa" providerId="ADAL" clId="{A6E04815-B96D-4F02-B2CD-1505F472C4D1}" dt="2024-02-27T19:32:57.094" v="12555"/>
        <pc:sldMkLst>
          <pc:docMk/>
          <pc:sldMk cId="3208667476" sldId="409"/>
        </pc:sldMkLst>
        <pc:spChg chg="mod">
          <ac:chgData name="Stringfellow, Kina F. DPI" userId="002858cf-6d8d-4f58-b096-3c8ddc1070aa" providerId="ADAL" clId="{A6E04815-B96D-4F02-B2CD-1505F472C4D1}" dt="2024-02-26T19:20:36.464" v="8477" actId="20578"/>
          <ac:spMkLst>
            <pc:docMk/>
            <pc:sldMk cId="3208667476" sldId="409"/>
            <ac:spMk id="3" creationId="{0C3C535A-1847-6272-0B85-4B64DC9C6B24}"/>
          </ac:spMkLst>
        </pc:spChg>
        <pc:spChg chg="mod">
          <ac:chgData name="Stringfellow, Kina F. DPI" userId="002858cf-6d8d-4f58-b096-3c8ddc1070aa" providerId="ADAL" clId="{A6E04815-B96D-4F02-B2CD-1505F472C4D1}" dt="2024-02-26T19:20:25.130" v="8473" actId="20578"/>
          <ac:spMkLst>
            <pc:docMk/>
            <pc:sldMk cId="3208667476" sldId="409"/>
            <ac:spMk id="4" creationId="{1590C4A3-1E35-34EC-2B5D-15AB90350DC1}"/>
          </ac:spMkLst>
        </pc:spChg>
        <pc:spChg chg="add del">
          <ac:chgData name="Stringfellow, Kina F. DPI" userId="002858cf-6d8d-4f58-b096-3c8ddc1070aa" providerId="ADAL" clId="{A6E04815-B96D-4F02-B2CD-1505F472C4D1}" dt="2024-02-26T19:19:35.645" v="8463" actId="478"/>
          <ac:spMkLst>
            <pc:docMk/>
            <pc:sldMk cId="3208667476" sldId="409"/>
            <ac:spMk id="5" creationId="{D3C299D3-4395-2154-D56B-F0AB9879DF1F}"/>
          </ac:spMkLst>
        </pc:spChg>
      </pc:sldChg>
      <pc:sldChg chg="addSp modSp mod ord replTag delTag modCm modNotesTx">
        <pc:chgData name="Stringfellow, Kina F. DPI" userId="002858cf-6d8d-4f58-b096-3c8ddc1070aa" providerId="ADAL" clId="{A6E04815-B96D-4F02-B2CD-1505F472C4D1}" dt="2024-02-27T19:42:15.736" v="12657"/>
        <pc:sldMkLst>
          <pc:docMk/>
          <pc:sldMk cId="3075245238" sldId="423"/>
        </pc:sldMkLst>
        <pc:spChg chg="mod">
          <ac:chgData name="Stringfellow, Kina F. DPI" userId="002858cf-6d8d-4f58-b096-3c8ddc1070aa" providerId="ADAL" clId="{A6E04815-B96D-4F02-B2CD-1505F472C4D1}" dt="2024-02-08T14:57:07.290" v="116" actId="20577"/>
          <ac:spMkLst>
            <pc:docMk/>
            <pc:sldMk cId="3075245238" sldId="423"/>
            <ac:spMk id="2" creationId="{00000000-0000-0000-0000-000000000000}"/>
          </ac:spMkLst>
        </pc:spChg>
        <pc:spChg chg="mod">
          <ac:chgData name="Stringfellow, Kina F. DPI" userId="002858cf-6d8d-4f58-b096-3c8ddc1070aa" providerId="ADAL" clId="{A6E04815-B96D-4F02-B2CD-1505F472C4D1}" dt="2024-02-26T16:16:51.842" v="4235" actId="20577"/>
          <ac:spMkLst>
            <pc:docMk/>
            <pc:sldMk cId="3075245238" sldId="423"/>
            <ac:spMk id="3" creationId="{00000000-0000-0000-0000-000000000000}"/>
          </ac:spMkLst>
        </pc:spChg>
        <pc:spChg chg="mod">
          <ac:chgData name="Stringfellow, Kina F. DPI" userId="002858cf-6d8d-4f58-b096-3c8ddc1070aa" providerId="ADAL" clId="{A6E04815-B96D-4F02-B2CD-1505F472C4D1}" dt="2024-02-27T19:26:10.442" v="11953" actId="20577"/>
          <ac:spMkLst>
            <pc:docMk/>
            <pc:sldMk cId="3075245238" sldId="423"/>
            <ac:spMk id="4" creationId="{D2EA897D-FD14-EFD5-5CFE-A522CFC30698}"/>
          </ac:spMkLst>
        </pc:spChg>
        <pc:spChg chg="add mod">
          <ac:chgData name="Stringfellow, Kina F. DPI" userId="002858cf-6d8d-4f58-b096-3c8ddc1070aa" providerId="ADAL" clId="{A6E04815-B96D-4F02-B2CD-1505F472C4D1}" dt="2024-02-26T21:04:31.508" v="10150" actId="962"/>
          <ac:spMkLst>
            <pc:docMk/>
            <pc:sldMk cId="3075245238" sldId="423"/>
            <ac:spMk id="5" creationId="{75E4076F-B0EF-D620-1A5F-6FF7C50C72A9}"/>
          </ac:spMkLst>
        </pc:spChg>
        <pc:spChg chg="add mod">
          <ac:chgData name="Stringfellow, Kina F. DPI" userId="002858cf-6d8d-4f58-b096-3c8ddc1070aa" providerId="ADAL" clId="{A6E04815-B96D-4F02-B2CD-1505F472C4D1}" dt="2024-02-26T21:04:27.195" v="10149" actId="962"/>
          <ac:spMkLst>
            <pc:docMk/>
            <pc:sldMk cId="3075245238" sldId="423"/>
            <ac:spMk id="6" creationId="{64712B4C-694D-5A75-91BA-DBCEFE0C47CF}"/>
          </ac:spMkLst>
        </pc:spChg>
      </pc:sldChg>
      <pc:sldChg chg="modSp mod ord replTag delTag delCm modNotesTx">
        <pc:chgData name="Stringfellow, Kina F. DPI" userId="002858cf-6d8d-4f58-b096-3c8ddc1070aa" providerId="ADAL" clId="{A6E04815-B96D-4F02-B2CD-1505F472C4D1}" dt="2024-02-26T21:22:58.479" v="10274" actId="962"/>
        <pc:sldMkLst>
          <pc:docMk/>
          <pc:sldMk cId="756372991" sldId="425"/>
        </pc:sldMkLst>
        <pc:picChg chg="mod">
          <ac:chgData name="Stringfellow, Kina F. DPI" userId="002858cf-6d8d-4f58-b096-3c8ddc1070aa" providerId="ADAL" clId="{A6E04815-B96D-4F02-B2CD-1505F472C4D1}" dt="2024-02-26T21:22:58.479" v="10274" actId="962"/>
          <ac:picMkLst>
            <pc:docMk/>
            <pc:sldMk cId="756372991" sldId="425"/>
            <ac:picMk id="7" creationId="{ECC79D33-B1E1-432F-CD0B-B6A7E49B91E6}"/>
          </ac:picMkLst>
        </pc:picChg>
      </pc:sldChg>
      <pc:sldChg chg="replTag delTag modNotesTx">
        <pc:chgData name="Stringfellow, Kina F. DPI" userId="002858cf-6d8d-4f58-b096-3c8ddc1070aa" providerId="ADAL" clId="{A6E04815-B96D-4F02-B2CD-1505F472C4D1}" dt="2024-02-26T19:54:00.920" v="9141" actId="20577"/>
        <pc:sldMkLst>
          <pc:docMk/>
          <pc:sldMk cId="3952546747" sldId="429"/>
        </pc:sldMkLst>
      </pc:sldChg>
      <pc:sldChg chg="replTag delTag delCm modNotesTx">
        <pc:chgData name="Stringfellow, Kina F. DPI" userId="002858cf-6d8d-4f58-b096-3c8ddc1070aa" providerId="ADAL" clId="{A6E04815-B96D-4F02-B2CD-1505F472C4D1}" dt="2024-02-27T19:35:19.470" v="12641" actId="20577"/>
        <pc:sldMkLst>
          <pc:docMk/>
          <pc:sldMk cId="2015535182" sldId="432"/>
        </pc:sldMkLst>
      </pc:sldChg>
      <pc:sldChg chg="modSp mod replTag delTag modNotes modNotesTx">
        <pc:chgData name="Stringfellow, Kina F. DPI" userId="002858cf-6d8d-4f58-b096-3c8ddc1070aa" providerId="ADAL" clId="{A6E04815-B96D-4F02-B2CD-1505F472C4D1}" dt="2024-02-27T19:42:41.016" v="12659"/>
        <pc:sldMkLst>
          <pc:docMk/>
          <pc:sldMk cId="1717877951" sldId="437"/>
        </pc:sldMkLst>
        <pc:spChg chg="mod">
          <ac:chgData name="Stringfellow, Kina F. DPI" userId="002858cf-6d8d-4f58-b096-3c8ddc1070aa" providerId="ADAL" clId="{A6E04815-B96D-4F02-B2CD-1505F472C4D1}" dt="2024-02-23T18:54:19.119" v="1894" actId="9"/>
          <ac:spMkLst>
            <pc:docMk/>
            <pc:sldMk cId="1717877951" sldId="437"/>
            <ac:spMk id="3" creationId="{00000000-0000-0000-0000-000000000000}"/>
          </ac:spMkLst>
        </pc:spChg>
      </pc:sldChg>
      <pc:sldChg chg="del replTag delTag">
        <pc:chgData name="Stringfellow, Kina F. DPI" userId="002858cf-6d8d-4f58-b096-3c8ddc1070aa" providerId="ADAL" clId="{A6E04815-B96D-4F02-B2CD-1505F472C4D1}" dt="2024-02-26T16:11:17.725" v="3882" actId="47"/>
        <pc:sldMkLst>
          <pc:docMk/>
          <pc:sldMk cId="2419569546" sldId="439"/>
        </pc:sldMkLst>
      </pc:sldChg>
      <pc:sldChg chg="modSp mod replTag delTag modNotesTx">
        <pc:chgData name="Stringfellow, Kina F. DPI" userId="002858cf-6d8d-4f58-b096-3c8ddc1070aa" providerId="ADAL" clId="{A6E04815-B96D-4F02-B2CD-1505F472C4D1}" dt="2024-02-27T19:33:01.071" v="12557"/>
        <pc:sldMkLst>
          <pc:docMk/>
          <pc:sldMk cId="1428445116" sldId="440"/>
        </pc:sldMkLst>
        <pc:spChg chg="mod">
          <ac:chgData name="Stringfellow, Kina F. DPI" userId="002858cf-6d8d-4f58-b096-3c8ddc1070aa" providerId="ADAL" clId="{A6E04815-B96D-4F02-B2CD-1505F472C4D1}" dt="2024-02-23T18:54:52.728" v="1939" actId="20577"/>
          <ac:spMkLst>
            <pc:docMk/>
            <pc:sldMk cId="1428445116" sldId="440"/>
            <ac:spMk id="2" creationId="{07606D75-B519-4FC4-ABC7-792E3D2ADBA6}"/>
          </ac:spMkLst>
        </pc:spChg>
        <pc:spChg chg="mod">
          <ac:chgData name="Stringfellow, Kina F. DPI" userId="002858cf-6d8d-4f58-b096-3c8ddc1070aa" providerId="ADAL" clId="{A6E04815-B96D-4F02-B2CD-1505F472C4D1}" dt="2024-02-26T16:12:16.911" v="3895" actId="2710"/>
          <ac:spMkLst>
            <pc:docMk/>
            <pc:sldMk cId="1428445116" sldId="440"/>
            <ac:spMk id="3" creationId="{223595F6-2260-49E4-830A-582D137DAE68}"/>
          </ac:spMkLst>
        </pc:spChg>
      </pc:sldChg>
      <pc:sldChg chg="modSp del mod replTag delTag">
        <pc:chgData name="Stringfellow, Kina F. DPI" userId="002858cf-6d8d-4f58-b096-3c8ddc1070aa" providerId="ADAL" clId="{A6E04815-B96D-4F02-B2CD-1505F472C4D1}" dt="2024-02-23T19:55:55.557" v="3231" actId="47"/>
        <pc:sldMkLst>
          <pc:docMk/>
          <pc:sldMk cId="3182331057" sldId="441"/>
        </pc:sldMkLst>
        <pc:spChg chg="mod">
          <ac:chgData name="Stringfellow, Kina F. DPI" userId="002858cf-6d8d-4f58-b096-3c8ddc1070aa" providerId="ADAL" clId="{A6E04815-B96D-4F02-B2CD-1505F472C4D1}" dt="2024-02-23T19:33:51.668" v="2927" actId="403"/>
          <ac:spMkLst>
            <pc:docMk/>
            <pc:sldMk cId="3182331057" sldId="441"/>
            <ac:spMk id="3" creationId="{00000000-0000-0000-0000-000000000000}"/>
          </ac:spMkLst>
        </pc:spChg>
      </pc:sldChg>
      <pc:sldChg chg="modSp mod ord replTag delTag modCm">
        <pc:chgData name="Stringfellow, Kina F. DPI" userId="002858cf-6d8d-4f58-b096-3c8ddc1070aa" providerId="ADAL" clId="{A6E04815-B96D-4F02-B2CD-1505F472C4D1}" dt="2024-02-26T17:14:37.926" v="5745" actId="948"/>
        <pc:sldMkLst>
          <pc:docMk/>
          <pc:sldMk cId="3643536525" sldId="442"/>
        </pc:sldMkLst>
        <pc:spChg chg="mod">
          <ac:chgData name="Stringfellow, Kina F. DPI" userId="002858cf-6d8d-4f58-b096-3c8ddc1070aa" providerId="ADAL" clId="{A6E04815-B96D-4F02-B2CD-1505F472C4D1}" dt="2024-02-12T21:25:29.926" v="1494"/>
          <ac:spMkLst>
            <pc:docMk/>
            <pc:sldMk cId="3643536525" sldId="442"/>
            <ac:spMk id="2" creationId="{E41715DD-EAD2-4F83-8A2B-D109BF19EFC5}"/>
          </ac:spMkLst>
        </pc:spChg>
        <pc:spChg chg="mod">
          <ac:chgData name="Stringfellow, Kina F. DPI" userId="002858cf-6d8d-4f58-b096-3c8ddc1070aa" providerId="ADAL" clId="{A6E04815-B96D-4F02-B2CD-1505F472C4D1}" dt="2024-02-26T17:14:37.926" v="5745" actId="948"/>
          <ac:spMkLst>
            <pc:docMk/>
            <pc:sldMk cId="3643536525" sldId="442"/>
            <ac:spMk id="3" creationId="{6A383041-E33D-4FD5-BF63-D6B1C81210F4}"/>
          </ac:spMkLst>
        </pc:spChg>
      </pc:sldChg>
      <pc:sldChg chg="del replTag delTag modNotesTx">
        <pc:chgData name="Stringfellow, Kina F. DPI" userId="002858cf-6d8d-4f58-b096-3c8ddc1070aa" providerId="ADAL" clId="{A6E04815-B96D-4F02-B2CD-1505F472C4D1}" dt="2024-02-23T19:57:12.417" v="3263" actId="47"/>
        <pc:sldMkLst>
          <pc:docMk/>
          <pc:sldMk cId="2604540048" sldId="443"/>
        </pc:sldMkLst>
      </pc:sldChg>
      <pc:sldChg chg="del replTag delTag modNotesTx">
        <pc:chgData name="Stringfellow, Kina F. DPI" userId="002858cf-6d8d-4f58-b096-3c8ddc1070aa" providerId="ADAL" clId="{A6E04815-B96D-4F02-B2CD-1505F472C4D1}" dt="2024-02-23T19:57:12.417" v="3263" actId="47"/>
        <pc:sldMkLst>
          <pc:docMk/>
          <pc:sldMk cId="2807109669" sldId="444"/>
        </pc:sldMkLst>
      </pc:sldChg>
      <pc:sldChg chg="modSp mod replTag delTag modNotesTx">
        <pc:chgData name="Stringfellow, Kina F. DPI" userId="002858cf-6d8d-4f58-b096-3c8ddc1070aa" providerId="ADAL" clId="{A6E04815-B96D-4F02-B2CD-1505F472C4D1}" dt="2024-02-26T21:15:53.261" v="10224"/>
        <pc:sldMkLst>
          <pc:docMk/>
          <pc:sldMk cId="2399257365" sldId="446"/>
        </pc:sldMkLst>
        <pc:spChg chg="mod">
          <ac:chgData name="Stringfellow, Kina F. DPI" userId="002858cf-6d8d-4f58-b096-3c8ddc1070aa" providerId="ADAL" clId="{A6E04815-B96D-4F02-B2CD-1505F472C4D1}" dt="2024-02-12T21:25:29.926" v="1494"/>
          <ac:spMkLst>
            <pc:docMk/>
            <pc:sldMk cId="2399257365" sldId="446"/>
            <ac:spMk id="2" creationId="{00000000-0000-0000-0000-000000000000}"/>
          </ac:spMkLst>
        </pc:spChg>
        <pc:spChg chg="mod">
          <ac:chgData name="Stringfellow, Kina F. DPI" userId="002858cf-6d8d-4f58-b096-3c8ddc1070aa" providerId="ADAL" clId="{A6E04815-B96D-4F02-B2CD-1505F472C4D1}" dt="2024-02-26T17:18:32.453" v="5846" actId="1076"/>
          <ac:spMkLst>
            <pc:docMk/>
            <pc:sldMk cId="2399257365" sldId="446"/>
            <ac:spMk id="7" creationId="{3216E60C-D8F9-5AC4-672A-D551051AE210}"/>
          </ac:spMkLst>
        </pc:spChg>
      </pc:sldChg>
      <pc:sldChg chg="add ord replTag delTag addCm modNotesTx">
        <pc:chgData name="Stringfellow, Kina F. DPI" userId="002858cf-6d8d-4f58-b096-3c8ddc1070aa" providerId="ADAL" clId="{A6E04815-B96D-4F02-B2CD-1505F472C4D1}" dt="2024-02-27T19:33:46.847" v="12580"/>
        <pc:sldMkLst>
          <pc:docMk/>
          <pc:sldMk cId="1680691137" sldId="447"/>
        </pc:sldMkLst>
      </pc:sldChg>
      <pc:sldChg chg="del replTag delTag modNotesTx">
        <pc:chgData name="Stringfellow, Kina F. DPI" userId="002858cf-6d8d-4f58-b096-3c8ddc1070aa" providerId="ADAL" clId="{A6E04815-B96D-4F02-B2CD-1505F472C4D1}" dt="2024-02-26T17:05:36.002" v="5349" actId="2696"/>
        <pc:sldMkLst>
          <pc:docMk/>
          <pc:sldMk cId="3225982811" sldId="447"/>
        </pc:sldMkLst>
      </pc:sldChg>
      <pc:sldChg chg="modSp mod ord replTag delTag modNotesTx">
        <pc:chgData name="Stringfellow, Kina F. DPI" userId="002858cf-6d8d-4f58-b096-3c8ddc1070aa" providerId="ADAL" clId="{A6E04815-B96D-4F02-B2CD-1505F472C4D1}" dt="2024-02-26T21:24:43.361" v="10561" actId="962"/>
        <pc:sldMkLst>
          <pc:docMk/>
          <pc:sldMk cId="1813556886" sldId="448"/>
        </pc:sldMkLst>
        <pc:spChg chg="mod">
          <ac:chgData name="Stringfellow, Kina F. DPI" userId="002858cf-6d8d-4f58-b096-3c8ddc1070aa" providerId="ADAL" clId="{A6E04815-B96D-4F02-B2CD-1505F472C4D1}" dt="2024-02-26T17:17:55.332" v="5830" actId="948"/>
          <ac:spMkLst>
            <pc:docMk/>
            <pc:sldMk cId="1813556886" sldId="448"/>
            <ac:spMk id="7" creationId="{3216E60C-D8F9-5AC4-672A-D551051AE210}"/>
          </ac:spMkLst>
        </pc:spChg>
        <pc:picChg chg="mod">
          <ac:chgData name="Stringfellow, Kina F. DPI" userId="002858cf-6d8d-4f58-b096-3c8ddc1070aa" providerId="ADAL" clId="{A6E04815-B96D-4F02-B2CD-1505F472C4D1}" dt="2024-02-26T21:24:43.361" v="10561" actId="962"/>
          <ac:picMkLst>
            <pc:docMk/>
            <pc:sldMk cId="1813556886" sldId="448"/>
            <ac:picMk id="4" creationId="{AE7D8CBD-F5C5-C108-1695-6144774CC56E}"/>
          </ac:picMkLst>
        </pc:picChg>
      </pc:sldChg>
      <pc:sldChg chg="modSp mod replTag delTag modNotesTx">
        <pc:chgData name="Stringfellow, Kina F. DPI" userId="002858cf-6d8d-4f58-b096-3c8ddc1070aa" providerId="ADAL" clId="{A6E04815-B96D-4F02-B2CD-1505F472C4D1}" dt="2024-02-27T19:46:31.993" v="12683"/>
        <pc:sldMkLst>
          <pc:docMk/>
          <pc:sldMk cId="2989519108" sldId="449"/>
        </pc:sldMkLst>
        <pc:spChg chg="mod">
          <ac:chgData name="Stringfellow, Kina F. DPI" userId="002858cf-6d8d-4f58-b096-3c8ddc1070aa" providerId="ADAL" clId="{A6E04815-B96D-4F02-B2CD-1505F472C4D1}" dt="2024-02-26T17:02:51.383" v="5191" actId="20577"/>
          <ac:spMkLst>
            <pc:docMk/>
            <pc:sldMk cId="2989519108" sldId="449"/>
            <ac:spMk id="2" creationId="{01A81A2D-B6E8-4C6B-B28A-53A83B7C6456}"/>
          </ac:spMkLst>
        </pc:spChg>
        <pc:spChg chg="mod">
          <ac:chgData name="Stringfellow, Kina F. DPI" userId="002858cf-6d8d-4f58-b096-3c8ddc1070aa" providerId="ADAL" clId="{A6E04815-B96D-4F02-B2CD-1505F472C4D1}" dt="2024-02-26T17:02:32.789" v="5174" actId="14100"/>
          <ac:spMkLst>
            <pc:docMk/>
            <pc:sldMk cId="2989519108" sldId="449"/>
            <ac:spMk id="3" creationId="{20844DD0-4E98-4A54-BB16-49C979EBEB26}"/>
          </ac:spMkLst>
        </pc:spChg>
      </pc:sldChg>
      <pc:sldChg chg="del replTag delTag">
        <pc:chgData name="Stringfellow, Kina F. DPI" userId="002858cf-6d8d-4f58-b096-3c8ddc1070aa" providerId="ADAL" clId="{A6E04815-B96D-4F02-B2CD-1505F472C4D1}" dt="2024-02-23T19:57:57.348" v="3282" actId="47"/>
        <pc:sldMkLst>
          <pc:docMk/>
          <pc:sldMk cId="1086665837" sldId="450"/>
        </pc:sldMkLst>
      </pc:sldChg>
      <pc:sldChg chg="del replTag delTag">
        <pc:chgData name="Stringfellow, Kina F. DPI" userId="002858cf-6d8d-4f58-b096-3c8ddc1070aa" providerId="ADAL" clId="{A6E04815-B96D-4F02-B2CD-1505F472C4D1}" dt="2024-02-23T19:57:57.348" v="3282" actId="47"/>
        <pc:sldMkLst>
          <pc:docMk/>
          <pc:sldMk cId="2874685599" sldId="451"/>
        </pc:sldMkLst>
      </pc:sldChg>
      <pc:sldChg chg="modSp mod ord replTag delTag modNotesTx">
        <pc:chgData name="Stringfellow, Kina F. DPI" userId="002858cf-6d8d-4f58-b096-3c8ddc1070aa" providerId="ADAL" clId="{A6E04815-B96D-4F02-B2CD-1505F472C4D1}" dt="2024-02-27T20:04:37.111" v="12709"/>
        <pc:sldMkLst>
          <pc:docMk/>
          <pc:sldMk cId="3826407899" sldId="453"/>
        </pc:sldMkLst>
        <pc:spChg chg="mod">
          <ac:chgData name="Stringfellow, Kina F. DPI" userId="002858cf-6d8d-4f58-b096-3c8ddc1070aa" providerId="ADAL" clId="{A6E04815-B96D-4F02-B2CD-1505F472C4D1}" dt="2024-02-26T17:21:50.299" v="6037" actId="948"/>
          <ac:spMkLst>
            <pc:docMk/>
            <pc:sldMk cId="3826407899" sldId="453"/>
            <ac:spMk id="13" creationId="{E8105498-1DAC-F392-CCA2-E1C790C7CA9E}"/>
          </ac:spMkLst>
        </pc:spChg>
      </pc:sldChg>
      <pc:sldChg chg="modSp mod replTag delTag addCm delCm modNotesTx">
        <pc:chgData name="Stringfellow, Kina F. DPI" userId="002858cf-6d8d-4f58-b096-3c8ddc1070aa" providerId="ADAL" clId="{A6E04815-B96D-4F02-B2CD-1505F472C4D1}" dt="2024-02-27T19:34:34.275" v="12620"/>
        <pc:sldMkLst>
          <pc:docMk/>
          <pc:sldMk cId="1271773369" sldId="454"/>
        </pc:sldMkLst>
        <pc:spChg chg="mod">
          <ac:chgData name="Stringfellow, Kina F. DPI" userId="002858cf-6d8d-4f58-b096-3c8ddc1070aa" providerId="ADAL" clId="{A6E04815-B96D-4F02-B2CD-1505F472C4D1}" dt="2024-02-27T19:34:32.912" v="12618" actId="207"/>
          <ac:spMkLst>
            <pc:docMk/>
            <pc:sldMk cId="1271773369" sldId="454"/>
            <ac:spMk id="6" creationId="{CBC413D5-4BFC-13B2-0B0C-738579BD176B}"/>
          </ac:spMkLst>
        </pc:spChg>
        <pc:spChg chg="mod">
          <ac:chgData name="Stringfellow, Kina F. DPI" userId="002858cf-6d8d-4f58-b096-3c8ddc1070aa" providerId="ADAL" clId="{A6E04815-B96D-4F02-B2CD-1505F472C4D1}" dt="2024-02-26T17:22:54.849" v="6062" actId="948"/>
          <ac:spMkLst>
            <pc:docMk/>
            <pc:sldMk cId="1271773369" sldId="454"/>
            <ac:spMk id="10" creationId="{7F874AED-C6A5-A12D-9E8C-B48B6040A1B8}"/>
          </ac:spMkLst>
        </pc:spChg>
      </pc:sldChg>
      <pc:sldChg chg="modSp mod ord replTag delTag addCm delCm modNotesTx">
        <pc:chgData name="Stringfellow, Kina F. DPI" userId="002858cf-6d8d-4f58-b096-3c8ddc1070aa" providerId="ADAL" clId="{A6E04815-B96D-4F02-B2CD-1505F472C4D1}" dt="2024-02-27T20:05:15.098" v="12716"/>
        <pc:sldMkLst>
          <pc:docMk/>
          <pc:sldMk cId="101240386" sldId="455"/>
        </pc:sldMkLst>
        <pc:spChg chg="mod">
          <ac:chgData name="Stringfellow, Kina F. DPI" userId="002858cf-6d8d-4f58-b096-3c8ddc1070aa" providerId="ADAL" clId="{A6E04815-B96D-4F02-B2CD-1505F472C4D1}" dt="2024-02-26T18:31:14.054" v="7959" actId="948"/>
          <ac:spMkLst>
            <pc:docMk/>
            <pc:sldMk cId="101240386" sldId="455"/>
            <ac:spMk id="10" creationId="{7F874AED-C6A5-A12D-9E8C-B48B6040A1B8}"/>
          </ac:spMkLst>
        </pc:spChg>
      </pc:sldChg>
      <pc:sldChg chg="del replTag delTag modNotesTx">
        <pc:chgData name="Stringfellow, Kina F. DPI" userId="002858cf-6d8d-4f58-b096-3c8ddc1070aa" providerId="ADAL" clId="{A6E04815-B96D-4F02-B2CD-1505F472C4D1}" dt="2024-02-23T19:58:25.980" v="3303" actId="47"/>
        <pc:sldMkLst>
          <pc:docMk/>
          <pc:sldMk cId="2498756436" sldId="456"/>
        </pc:sldMkLst>
      </pc:sldChg>
      <pc:sldChg chg="modSp del mod replTag delTag delCm modCm modNotesTx">
        <pc:chgData name="Stringfellow, Kina F. DPI" userId="002858cf-6d8d-4f58-b096-3c8ddc1070aa" providerId="ADAL" clId="{A6E04815-B96D-4F02-B2CD-1505F472C4D1}" dt="2024-02-23T19:58:25.980" v="3303" actId="47"/>
        <pc:sldMkLst>
          <pc:docMk/>
          <pc:sldMk cId="3172006516" sldId="457"/>
        </pc:sldMkLst>
        <pc:spChg chg="mod">
          <ac:chgData name="Stringfellow, Kina F. DPI" userId="002858cf-6d8d-4f58-b096-3c8ddc1070aa" providerId="ADAL" clId="{A6E04815-B96D-4F02-B2CD-1505F472C4D1}" dt="2024-02-23T18:46:15.174" v="1613" actId="27636"/>
          <ac:spMkLst>
            <pc:docMk/>
            <pc:sldMk cId="3172006516" sldId="457"/>
            <ac:spMk id="5" creationId="{87B90C7B-78FC-5E1E-C283-969EB9485035}"/>
          </ac:spMkLst>
        </pc:spChg>
      </pc:sldChg>
      <pc:sldChg chg="modSp mod ord replTag delTag">
        <pc:chgData name="Stringfellow, Kina F. DPI" userId="002858cf-6d8d-4f58-b096-3c8ddc1070aa" providerId="ADAL" clId="{A6E04815-B96D-4F02-B2CD-1505F472C4D1}" dt="2024-02-26T19:24:16.381" v="8609"/>
        <pc:sldMkLst>
          <pc:docMk/>
          <pc:sldMk cId="1738078692" sldId="459"/>
        </pc:sldMkLst>
        <pc:spChg chg="mod">
          <ac:chgData name="Stringfellow, Kina F. DPI" userId="002858cf-6d8d-4f58-b096-3c8ddc1070aa" providerId="ADAL" clId="{A6E04815-B96D-4F02-B2CD-1505F472C4D1}" dt="2024-02-26T17:16:43.820" v="5804" actId="948"/>
          <ac:spMkLst>
            <pc:docMk/>
            <pc:sldMk cId="1738078692" sldId="459"/>
            <ac:spMk id="2" creationId="{37A4C364-483F-9516-B052-D45B80FF2C97}"/>
          </ac:spMkLst>
        </pc:spChg>
        <pc:spChg chg="mod">
          <ac:chgData name="Stringfellow, Kina F. DPI" userId="002858cf-6d8d-4f58-b096-3c8ddc1070aa" providerId="ADAL" clId="{A6E04815-B96D-4F02-B2CD-1505F472C4D1}" dt="2024-02-12T21:25:29.926" v="1494"/>
          <ac:spMkLst>
            <pc:docMk/>
            <pc:sldMk cId="1738078692" sldId="459"/>
            <ac:spMk id="3" creationId="{E224FEB5-052A-1F5F-8C21-82CECC6AD551}"/>
          </ac:spMkLst>
        </pc:spChg>
      </pc:sldChg>
      <pc:sldChg chg="del replTag delTag">
        <pc:chgData name="Stringfellow, Kina F. DPI" userId="002858cf-6d8d-4f58-b096-3c8ddc1070aa" providerId="ADAL" clId="{A6E04815-B96D-4F02-B2CD-1505F472C4D1}" dt="2024-02-23T19:58:57.427" v="3322" actId="47"/>
        <pc:sldMkLst>
          <pc:docMk/>
          <pc:sldMk cId="282109984" sldId="460"/>
        </pc:sldMkLst>
      </pc:sldChg>
      <pc:sldChg chg="del replTag delTag">
        <pc:chgData name="Stringfellow, Kina F. DPI" userId="002858cf-6d8d-4f58-b096-3c8ddc1070aa" providerId="ADAL" clId="{A6E04815-B96D-4F02-B2CD-1505F472C4D1}" dt="2024-02-23T19:58:57.427" v="3322" actId="47"/>
        <pc:sldMkLst>
          <pc:docMk/>
          <pc:sldMk cId="3619776473" sldId="461"/>
        </pc:sldMkLst>
      </pc:sldChg>
      <pc:sldChg chg="modSp mod replTag delTag modNotesTx">
        <pc:chgData name="Stringfellow, Kina F. DPI" userId="002858cf-6d8d-4f58-b096-3c8ddc1070aa" providerId="ADAL" clId="{A6E04815-B96D-4F02-B2CD-1505F472C4D1}" dt="2024-02-26T19:52:13.233" v="9052"/>
        <pc:sldMkLst>
          <pc:docMk/>
          <pc:sldMk cId="1123429890" sldId="463"/>
        </pc:sldMkLst>
        <pc:spChg chg="mod">
          <ac:chgData name="Stringfellow, Kina F. DPI" userId="002858cf-6d8d-4f58-b096-3c8ddc1070aa" providerId="ADAL" clId="{A6E04815-B96D-4F02-B2CD-1505F472C4D1}" dt="2024-02-12T21:25:29.926" v="1494"/>
          <ac:spMkLst>
            <pc:docMk/>
            <pc:sldMk cId="1123429890" sldId="463"/>
            <ac:spMk id="2" creationId="{3B30634D-9F10-4A48-9BCA-568923FBB4BC}"/>
          </ac:spMkLst>
        </pc:spChg>
        <pc:spChg chg="mod">
          <ac:chgData name="Stringfellow, Kina F. DPI" userId="002858cf-6d8d-4f58-b096-3c8ddc1070aa" providerId="ADAL" clId="{A6E04815-B96D-4F02-B2CD-1505F472C4D1}" dt="2024-02-26T18:36:25.314" v="7985" actId="948"/>
          <ac:spMkLst>
            <pc:docMk/>
            <pc:sldMk cId="1123429890" sldId="463"/>
            <ac:spMk id="3" creationId="{BAA530FD-F05B-4281-8B3A-B6CC21F2F580}"/>
          </ac:spMkLst>
        </pc:spChg>
      </pc:sldChg>
      <pc:sldChg chg="modSp mod ord replTag delTag modNotesTx">
        <pc:chgData name="Stringfellow, Kina F. DPI" userId="002858cf-6d8d-4f58-b096-3c8ddc1070aa" providerId="ADAL" clId="{A6E04815-B96D-4F02-B2CD-1505F472C4D1}" dt="2024-02-27T19:51:36.462" v="12691"/>
        <pc:sldMkLst>
          <pc:docMk/>
          <pc:sldMk cId="3655620310" sldId="464"/>
        </pc:sldMkLst>
        <pc:spChg chg="mod">
          <ac:chgData name="Stringfellow, Kina F. DPI" userId="002858cf-6d8d-4f58-b096-3c8ddc1070aa" providerId="ADAL" clId="{A6E04815-B96D-4F02-B2CD-1505F472C4D1}" dt="2024-02-26T18:31:47.881" v="7976" actId="948"/>
          <ac:spMkLst>
            <pc:docMk/>
            <pc:sldMk cId="3655620310" sldId="464"/>
            <ac:spMk id="10" creationId="{7F874AED-C6A5-A12D-9E8C-B48B6040A1B8}"/>
          </ac:spMkLst>
        </pc:spChg>
      </pc:sldChg>
      <pc:sldChg chg="del replTag delTag">
        <pc:chgData name="Stringfellow, Kina F. DPI" userId="002858cf-6d8d-4f58-b096-3c8ddc1070aa" providerId="ADAL" clId="{A6E04815-B96D-4F02-B2CD-1505F472C4D1}" dt="2024-02-23T19:59:27.513" v="3337" actId="47"/>
        <pc:sldMkLst>
          <pc:docMk/>
          <pc:sldMk cId="1818694841" sldId="465"/>
        </pc:sldMkLst>
      </pc:sldChg>
      <pc:sldChg chg="del replTag delTag modNotesTx">
        <pc:chgData name="Stringfellow, Kina F. DPI" userId="002858cf-6d8d-4f58-b096-3c8ddc1070aa" providerId="ADAL" clId="{A6E04815-B96D-4F02-B2CD-1505F472C4D1}" dt="2024-02-23T19:59:27.513" v="3337" actId="47"/>
        <pc:sldMkLst>
          <pc:docMk/>
          <pc:sldMk cId="2566546340" sldId="466"/>
        </pc:sldMkLst>
      </pc:sldChg>
      <pc:sldChg chg="addSp delSp modSp mod replTag delTag modNotesTx">
        <pc:chgData name="Stringfellow, Kina F. DPI" userId="002858cf-6d8d-4f58-b096-3c8ddc1070aa" providerId="ADAL" clId="{A6E04815-B96D-4F02-B2CD-1505F472C4D1}" dt="2024-02-26T19:53:16.001" v="9086"/>
        <pc:sldMkLst>
          <pc:docMk/>
          <pc:sldMk cId="1751061274" sldId="468"/>
        </pc:sldMkLst>
        <pc:spChg chg="mod">
          <ac:chgData name="Stringfellow, Kina F. DPI" userId="002858cf-6d8d-4f58-b096-3c8ddc1070aa" providerId="ADAL" clId="{A6E04815-B96D-4F02-B2CD-1505F472C4D1}" dt="2024-02-12T21:25:30.113" v="1495" actId="27636"/>
          <ac:spMkLst>
            <pc:docMk/>
            <pc:sldMk cId="1751061274" sldId="468"/>
            <ac:spMk id="2" creationId="{C052FD7A-D5D8-3F8B-B09F-AC31B9950D44}"/>
          </ac:spMkLst>
        </pc:spChg>
        <pc:spChg chg="add mod">
          <ac:chgData name="Stringfellow, Kina F. DPI" userId="002858cf-6d8d-4f58-b096-3c8ddc1070aa" providerId="ADAL" clId="{A6E04815-B96D-4F02-B2CD-1505F472C4D1}" dt="2024-02-26T17:56:18.926" v="6742" actId="20577"/>
          <ac:spMkLst>
            <pc:docMk/>
            <pc:sldMk cId="1751061274" sldId="468"/>
            <ac:spMk id="3" creationId="{0FD22481-1B0E-B14B-7D35-CA92DA885707}"/>
          </ac:spMkLst>
        </pc:spChg>
        <pc:picChg chg="del mod modCrop">
          <ac:chgData name="Stringfellow, Kina F. DPI" userId="002858cf-6d8d-4f58-b096-3c8ddc1070aa" providerId="ADAL" clId="{A6E04815-B96D-4F02-B2CD-1505F472C4D1}" dt="2024-02-26T17:56:21.486" v="6743" actId="478"/>
          <ac:picMkLst>
            <pc:docMk/>
            <pc:sldMk cId="1751061274" sldId="468"/>
            <ac:picMk id="6" creationId="{12A72F2F-5EF2-9C1C-6DD0-60BFCE4394C2}"/>
          </ac:picMkLst>
        </pc:picChg>
      </pc:sldChg>
      <pc:sldChg chg="modSp mod replTag delTag modNotesTx">
        <pc:chgData name="Stringfellow, Kina F. DPI" userId="002858cf-6d8d-4f58-b096-3c8ddc1070aa" providerId="ADAL" clId="{A6E04815-B96D-4F02-B2CD-1505F472C4D1}" dt="2024-02-26T21:33:40.555" v="11147" actId="962"/>
        <pc:sldMkLst>
          <pc:docMk/>
          <pc:sldMk cId="1773033133" sldId="469"/>
        </pc:sldMkLst>
        <pc:spChg chg="mod">
          <ac:chgData name="Stringfellow, Kina F. DPI" userId="002858cf-6d8d-4f58-b096-3c8ddc1070aa" providerId="ADAL" clId="{A6E04815-B96D-4F02-B2CD-1505F472C4D1}" dt="2024-02-26T18:37:36.813" v="8024" actId="113"/>
          <ac:spMkLst>
            <pc:docMk/>
            <pc:sldMk cId="1773033133" sldId="469"/>
            <ac:spMk id="3" creationId="{CE7EB283-DCD9-4364-88BF-2DD7091056DF}"/>
          </ac:spMkLst>
        </pc:spChg>
        <pc:picChg chg="mod">
          <ac:chgData name="Stringfellow, Kina F. DPI" userId="002858cf-6d8d-4f58-b096-3c8ddc1070aa" providerId="ADAL" clId="{A6E04815-B96D-4F02-B2CD-1505F472C4D1}" dt="2024-02-26T21:33:40.555" v="11147" actId="962"/>
          <ac:picMkLst>
            <pc:docMk/>
            <pc:sldMk cId="1773033133" sldId="469"/>
            <ac:picMk id="5" creationId="{3428780D-F69B-DEF9-77D4-F8658B8BCC16}"/>
          </ac:picMkLst>
        </pc:picChg>
      </pc:sldChg>
      <pc:sldChg chg="modSp mod replTag delTag modNotesTx">
        <pc:chgData name="Stringfellow, Kina F. DPI" userId="002858cf-6d8d-4f58-b096-3c8ddc1070aa" providerId="ADAL" clId="{A6E04815-B96D-4F02-B2CD-1505F472C4D1}" dt="2024-02-26T21:33:10.062" v="11063" actId="962"/>
        <pc:sldMkLst>
          <pc:docMk/>
          <pc:sldMk cId="2675530565" sldId="470"/>
        </pc:sldMkLst>
        <pc:spChg chg="mod">
          <ac:chgData name="Stringfellow, Kina F. DPI" userId="002858cf-6d8d-4f58-b096-3c8ddc1070aa" providerId="ADAL" clId="{A6E04815-B96D-4F02-B2CD-1505F472C4D1}" dt="2024-02-26T18:37:42.087" v="8029" actId="255"/>
          <ac:spMkLst>
            <pc:docMk/>
            <pc:sldMk cId="2675530565" sldId="470"/>
            <ac:spMk id="3" creationId="{CE7EB283-DCD9-4364-88BF-2DD7091056DF}"/>
          </ac:spMkLst>
        </pc:spChg>
        <pc:picChg chg="mod">
          <ac:chgData name="Stringfellow, Kina F. DPI" userId="002858cf-6d8d-4f58-b096-3c8ddc1070aa" providerId="ADAL" clId="{A6E04815-B96D-4F02-B2CD-1505F472C4D1}" dt="2024-02-26T21:33:10.062" v="11063" actId="962"/>
          <ac:picMkLst>
            <pc:docMk/>
            <pc:sldMk cId="2675530565" sldId="470"/>
            <ac:picMk id="5" creationId="{54C5D357-BBEE-A5E3-653D-465380176924}"/>
          </ac:picMkLst>
        </pc:picChg>
      </pc:sldChg>
      <pc:sldChg chg="modSp mod replTag delTag modNotesTx">
        <pc:chgData name="Stringfellow, Kina F. DPI" userId="002858cf-6d8d-4f58-b096-3c8ddc1070aa" providerId="ADAL" clId="{A6E04815-B96D-4F02-B2CD-1505F472C4D1}" dt="2024-02-26T21:32:41.155" v="10985" actId="962"/>
        <pc:sldMkLst>
          <pc:docMk/>
          <pc:sldMk cId="2997730950" sldId="471"/>
        </pc:sldMkLst>
        <pc:spChg chg="mod">
          <ac:chgData name="Stringfellow, Kina F. DPI" userId="002858cf-6d8d-4f58-b096-3c8ddc1070aa" providerId="ADAL" clId="{A6E04815-B96D-4F02-B2CD-1505F472C4D1}" dt="2024-02-26T18:36:47.887" v="7998" actId="404"/>
          <ac:spMkLst>
            <pc:docMk/>
            <pc:sldMk cId="2997730950" sldId="471"/>
            <ac:spMk id="3" creationId="{CE7EB283-DCD9-4364-88BF-2DD7091056DF}"/>
          </ac:spMkLst>
        </pc:spChg>
        <pc:picChg chg="mod">
          <ac:chgData name="Stringfellow, Kina F. DPI" userId="002858cf-6d8d-4f58-b096-3c8ddc1070aa" providerId="ADAL" clId="{A6E04815-B96D-4F02-B2CD-1505F472C4D1}" dt="2024-02-26T21:32:41.155" v="10985" actId="962"/>
          <ac:picMkLst>
            <pc:docMk/>
            <pc:sldMk cId="2997730950" sldId="471"/>
            <ac:picMk id="4" creationId="{480C3DFD-C3BB-539D-D9E5-8EE0D97EB1C0}"/>
          </ac:picMkLst>
        </pc:picChg>
      </pc:sldChg>
      <pc:sldChg chg="del replTag">
        <pc:chgData name="Stringfellow, Kina F. DPI" userId="002858cf-6d8d-4f58-b096-3c8ddc1070aa" providerId="ADAL" clId="{A6E04815-B96D-4F02-B2CD-1505F472C4D1}" dt="2024-02-23T18:47:32.879" v="1642" actId="47"/>
        <pc:sldMkLst>
          <pc:docMk/>
          <pc:sldMk cId="3449162166" sldId="472"/>
        </pc:sldMkLst>
      </pc:sldChg>
      <pc:sldChg chg="del replTag">
        <pc:chgData name="Stringfellow, Kina F. DPI" userId="002858cf-6d8d-4f58-b096-3c8ddc1070aa" providerId="ADAL" clId="{A6E04815-B96D-4F02-B2CD-1505F472C4D1}" dt="2024-02-23T18:47:24.531" v="1638" actId="47"/>
        <pc:sldMkLst>
          <pc:docMk/>
          <pc:sldMk cId="416699393" sldId="473"/>
        </pc:sldMkLst>
      </pc:sldChg>
      <pc:sldChg chg="del replTag delTag">
        <pc:chgData name="Stringfellow, Kina F. DPI" userId="002858cf-6d8d-4f58-b096-3c8ddc1070aa" providerId="ADAL" clId="{A6E04815-B96D-4F02-B2CD-1505F472C4D1}" dt="2024-02-23T19:58:57.427" v="3322" actId="47"/>
        <pc:sldMkLst>
          <pc:docMk/>
          <pc:sldMk cId="256129344" sldId="474"/>
        </pc:sldMkLst>
      </pc:sldChg>
      <pc:sldChg chg="modSp del replTag delTag">
        <pc:chgData name="Stringfellow, Kina F. DPI" userId="002858cf-6d8d-4f58-b096-3c8ddc1070aa" providerId="ADAL" clId="{A6E04815-B96D-4F02-B2CD-1505F472C4D1}" dt="2024-02-23T18:47:05.986" v="1633" actId="47"/>
        <pc:sldMkLst>
          <pc:docMk/>
          <pc:sldMk cId="3200914922" sldId="475"/>
        </pc:sldMkLst>
        <pc:spChg chg="mod">
          <ac:chgData name="Stringfellow, Kina F. DPI" userId="002858cf-6d8d-4f58-b096-3c8ddc1070aa" providerId="ADAL" clId="{A6E04815-B96D-4F02-B2CD-1505F472C4D1}" dt="2024-02-12T21:25:29.926" v="1494"/>
          <ac:spMkLst>
            <pc:docMk/>
            <pc:sldMk cId="3200914922" sldId="475"/>
            <ac:spMk id="2" creationId="{3B30634D-9F10-4A48-9BCA-568923FBB4BC}"/>
          </ac:spMkLst>
        </pc:spChg>
      </pc:sldChg>
      <pc:sldChg chg="del replTag delTag">
        <pc:chgData name="Stringfellow, Kina F. DPI" userId="002858cf-6d8d-4f58-b096-3c8ddc1070aa" providerId="ADAL" clId="{A6E04815-B96D-4F02-B2CD-1505F472C4D1}" dt="2024-02-23T18:47:05.986" v="1633" actId="47"/>
        <pc:sldMkLst>
          <pc:docMk/>
          <pc:sldMk cId="3041583377" sldId="476"/>
        </pc:sldMkLst>
      </pc:sldChg>
      <pc:sldChg chg="modSp del mod replTag delTag">
        <pc:chgData name="Stringfellow, Kina F. DPI" userId="002858cf-6d8d-4f58-b096-3c8ddc1070aa" providerId="ADAL" clId="{A6E04815-B96D-4F02-B2CD-1505F472C4D1}" dt="2024-02-23T19:56:40.297" v="3248" actId="47"/>
        <pc:sldMkLst>
          <pc:docMk/>
          <pc:sldMk cId="4120865828" sldId="477"/>
        </pc:sldMkLst>
        <pc:spChg chg="mod">
          <ac:chgData name="Stringfellow, Kina F. DPI" userId="002858cf-6d8d-4f58-b096-3c8ddc1070aa" providerId="ADAL" clId="{A6E04815-B96D-4F02-B2CD-1505F472C4D1}" dt="2024-02-23T19:42:51.295" v="3062" actId="113"/>
          <ac:spMkLst>
            <pc:docMk/>
            <pc:sldMk cId="4120865828" sldId="477"/>
            <ac:spMk id="4" creationId="{809D5C68-345A-83B2-BCEC-0201B1B74B72}"/>
          </ac:spMkLst>
        </pc:spChg>
        <pc:spChg chg="mod">
          <ac:chgData name="Stringfellow, Kina F. DPI" userId="002858cf-6d8d-4f58-b096-3c8ddc1070aa" providerId="ADAL" clId="{A6E04815-B96D-4F02-B2CD-1505F472C4D1}" dt="2024-02-23T19:41:49.381" v="3054" actId="948"/>
          <ac:spMkLst>
            <pc:docMk/>
            <pc:sldMk cId="4120865828" sldId="477"/>
            <ac:spMk id="7" creationId="{3216E60C-D8F9-5AC4-672A-D551051AE210}"/>
          </ac:spMkLst>
        </pc:spChg>
      </pc:sldChg>
      <pc:sldChg chg="modSp mod ord replTag delTag modNotesTx">
        <pc:chgData name="Stringfellow, Kina F. DPI" userId="002858cf-6d8d-4f58-b096-3c8ddc1070aa" providerId="ADAL" clId="{A6E04815-B96D-4F02-B2CD-1505F472C4D1}" dt="2024-02-26T19:23:51.421" v="8582"/>
        <pc:sldMkLst>
          <pc:docMk/>
          <pc:sldMk cId="3186112868" sldId="478"/>
        </pc:sldMkLst>
        <pc:picChg chg="mod">
          <ac:chgData name="Stringfellow, Kina F. DPI" userId="002858cf-6d8d-4f58-b096-3c8ddc1070aa" providerId="ADAL" clId="{A6E04815-B96D-4F02-B2CD-1505F472C4D1}" dt="2024-02-23T19:41:22.109" v="3047" actId="1582"/>
          <ac:picMkLst>
            <pc:docMk/>
            <pc:sldMk cId="3186112868" sldId="478"/>
            <ac:picMk id="5" creationId="{2A94786C-00CD-4EAA-993D-23D66478D038}"/>
          </ac:picMkLst>
        </pc:picChg>
      </pc:sldChg>
      <pc:sldChg chg="modSp mod ord replTag delTag">
        <pc:chgData name="Stringfellow, Kina F. DPI" userId="002858cf-6d8d-4f58-b096-3c8ddc1070aa" providerId="ADAL" clId="{A6E04815-B96D-4F02-B2CD-1505F472C4D1}" dt="2024-02-26T19:23:46.307" v="8575"/>
        <pc:sldMkLst>
          <pc:docMk/>
          <pc:sldMk cId="2452323086" sldId="479"/>
        </pc:sldMkLst>
        <pc:picChg chg="mod">
          <ac:chgData name="Stringfellow, Kina F. DPI" userId="002858cf-6d8d-4f58-b096-3c8ddc1070aa" providerId="ADAL" clId="{A6E04815-B96D-4F02-B2CD-1505F472C4D1}" dt="2024-02-23T19:40:25.096" v="3022" actId="1582"/>
          <ac:picMkLst>
            <pc:docMk/>
            <pc:sldMk cId="2452323086" sldId="479"/>
            <ac:picMk id="5" creationId="{E1D81360-826C-4CA7-B5ED-15BE7718B564}"/>
          </ac:picMkLst>
        </pc:picChg>
        <pc:picChg chg="mod">
          <ac:chgData name="Stringfellow, Kina F. DPI" userId="002858cf-6d8d-4f58-b096-3c8ddc1070aa" providerId="ADAL" clId="{A6E04815-B96D-4F02-B2CD-1505F472C4D1}" dt="2024-02-23T19:40:25.096" v="3022" actId="1582"/>
          <ac:picMkLst>
            <pc:docMk/>
            <pc:sldMk cId="2452323086" sldId="479"/>
            <ac:picMk id="7" creationId="{5D9D723C-A8A9-4ED3-B6EB-204227043985}"/>
          </ac:picMkLst>
        </pc:picChg>
      </pc:sldChg>
      <pc:sldChg chg="addSp modSp mod ord replTag delTag">
        <pc:chgData name="Stringfellow, Kina F. DPI" userId="002858cf-6d8d-4f58-b096-3c8ddc1070aa" providerId="ADAL" clId="{A6E04815-B96D-4F02-B2CD-1505F472C4D1}" dt="2024-02-26T19:23:43.493" v="8573"/>
        <pc:sldMkLst>
          <pc:docMk/>
          <pc:sldMk cId="421776830" sldId="480"/>
        </pc:sldMkLst>
        <pc:spChg chg="mod">
          <ac:chgData name="Stringfellow, Kina F. DPI" userId="002858cf-6d8d-4f58-b096-3c8ddc1070aa" providerId="ADAL" clId="{A6E04815-B96D-4F02-B2CD-1505F472C4D1}" dt="2024-02-23T19:40:58.919" v="3040"/>
          <ac:spMkLst>
            <pc:docMk/>
            <pc:sldMk cId="421776830" sldId="480"/>
            <ac:spMk id="3" creationId="{8F21082D-F9D6-4222-9731-A30032D1376B}"/>
          </ac:spMkLst>
        </pc:spChg>
        <pc:picChg chg="add mod">
          <ac:chgData name="Stringfellow, Kina F. DPI" userId="002858cf-6d8d-4f58-b096-3c8ddc1070aa" providerId="ADAL" clId="{A6E04815-B96D-4F02-B2CD-1505F472C4D1}" dt="2024-02-23T19:40:57.531" v="3039" actId="1076"/>
          <ac:picMkLst>
            <pc:docMk/>
            <pc:sldMk cId="421776830" sldId="480"/>
            <ac:picMk id="4" creationId="{372386CD-D7C1-BBD9-1BB3-31B3A84960D9}"/>
          </ac:picMkLst>
        </pc:picChg>
      </pc:sldChg>
      <pc:sldChg chg="modSp mod replTag delTag">
        <pc:chgData name="Stringfellow, Kina F. DPI" userId="002858cf-6d8d-4f58-b096-3c8ddc1070aa" providerId="ADAL" clId="{A6E04815-B96D-4F02-B2CD-1505F472C4D1}" dt="2024-02-26T19:23:30.597" v="8571"/>
        <pc:sldMkLst>
          <pc:docMk/>
          <pc:sldMk cId="263849828" sldId="481"/>
        </pc:sldMkLst>
        <pc:spChg chg="mod">
          <ac:chgData name="Stringfellow, Kina F. DPI" userId="002858cf-6d8d-4f58-b096-3c8ddc1070aa" providerId="ADAL" clId="{A6E04815-B96D-4F02-B2CD-1505F472C4D1}" dt="2024-02-26T19:23:12.805" v="8565" actId="113"/>
          <ac:spMkLst>
            <pc:docMk/>
            <pc:sldMk cId="263849828" sldId="481"/>
            <ac:spMk id="3" creationId="{6DB886B6-0DB9-467D-8B2B-79A84654C10B}"/>
          </ac:spMkLst>
        </pc:spChg>
      </pc:sldChg>
      <pc:sldChg chg="del replTag delTag modNotesTx">
        <pc:chgData name="Stringfellow, Kina F. DPI" userId="002858cf-6d8d-4f58-b096-3c8ddc1070aa" providerId="ADAL" clId="{A6E04815-B96D-4F02-B2CD-1505F472C4D1}" dt="2024-02-23T20:00:57.735" v="3376" actId="47"/>
        <pc:sldMkLst>
          <pc:docMk/>
          <pc:sldMk cId="1997617625" sldId="482"/>
        </pc:sldMkLst>
      </pc:sldChg>
      <pc:sldChg chg="del replTag delTag modNotesTx">
        <pc:chgData name="Stringfellow, Kina F. DPI" userId="002858cf-6d8d-4f58-b096-3c8ddc1070aa" providerId="ADAL" clId="{A6E04815-B96D-4F02-B2CD-1505F472C4D1}" dt="2024-02-23T20:00:57.735" v="3376" actId="47"/>
        <pc:sldMkLst>
          <pc:docMk/>
          <pc:sldMk cId="2830616411" sldId="483"/>
        </pc:sldMkLst>
      </pc:sldChg>
      <pc:sldChg chg="modSp mod replTag delTag modNotesTx">
        <pc:chgData name="Stringfellow, Kina F. DPI" userId="002858cf-6d8d-4f58-b096-3c8ddc1070aa" providerId="ADAL" clId="{A6E04815-B96D-4F02-B2CD-1505F472C4D1}" dt="2024-02-26T19:59:56.472" v="9311"/>
        <pc:sldMkLst>
          <pc:docMk/>
          <pc:sldMk cId="1343388938" sldId="485"/>
        </pc:sldMkLst>
        <pc:spChg chg="mod">
          <ac:chgData name="Stringfellow, Kina F. DPI" userId="002858cf-6d8d-4f58-b096-3c8ddc1070aa" providerId="ADAL" clId="{A6E04815-B96D-4F02-B2CD-1505F472C4D1}" dt="2024-02-12T21:25:29.926" v="1494"/>
          <ac:spMkLst>
            <pc:docMk/>
            <pc:sldMk cId="1343388938" sldId="485"/>
            <ac:spMk id="2" creationId="{8FB3F8B8-3CF0-4DFD-250D-7AC43DA62E42}"/>
          </ac:spMkLst>
        </pc:spChg>
        <pc:spChg chg="mod">
          <ac:chgData name="Stringfellow, Kina F. DPI" userId="002858cf-6d8d-4f58-b096-3c8ddc1070aa" providerId="ADAL" clId="{A6E04815-B96D-4F02-B2CD-1505F472C4D1}" dt="2024-02-26T18:52:42.132" v="8215" actId="948"/>
          <ac:spMkLst>
            <pc:docMk/>
            <pc:sldMk cId="1343388938" sldId="485"/>
            <ac:spMk id="4" creationId="{CC0CC254-7B6A-A357-B2B5-3AF5E69E4403}"/>
          </ac:spMkLst>
        </pc:spChg>
      </pc:sldChg>
      <pc:sldChg chg="modSp mod ord replTag delTag modNotesTx">
        <pc:chgData name="Stringfellow, Kina F. DPI" userId="002858cf-6d8d-4f58-b096-3c8ddc1070aa" providerId="ADAL" clId="{A6E04815-B96D-4F02-B2CD-1505F472C4D1}" dt="2024-02-26T19:59:46.771" v="9294"/>
        <pc:sldMkLst>
          <pc:docMk/>
          <pc:sldMk cId="3572241801" sldId="486"/>
        </pc:sldMkLst>
        <pc:spChg chg="mod">
          <ac:chgData name="Stringfellow, Kina F. DPI" userId="002858cf-6d8d-4f58-b096-3c8ddc1070aa" providerId="ADAL" clId="{A6E04815-B96D-4F02-B2CD-1505F472C4D1}" dt="2024-02-26T18:50:45.911" v="8175" actId="948"/>
          <ac:spMkLst>
            <pc:docMk/>
            <pc:sldMk cId="3572241801" sldId="486"/>
            <ac:spMk id="3" creationId="{C710A000-DBCD-4938-FC67-732E57666BC5}"/>
          </ac:spMkLst>
        </pc:spChg>
      </pc:sldChg>
      <pc:sldChg chg="modSp mod ord replTag delTag modNotesTx">
        <pc:chgData name="Stringfellow, Kina F. DPI" userId="002858cf-6d8d-4f58-b096-3c8ddc1070aa" providerId="ADAL" clId="{A6E04815-B96D-4F02-B2CD-1505F472C4D1}" dt="2024-02-26T19:59:49.946" v="9299"/>
        <pc:sldMkLst>
          <pc:docMk/>
          <pc:sldMk cId="2918094735" sldId="487"/>
        </pc:sldMkLst>
        <pc:spChg chg="mod">
          <ac:chgData name="Stringfellow, Kina F. DPI" userId="002858cf-6d8d-4f58-b096-3c8ddc1070aa" providerId="ADAL" clId="{A6E04815-B96D-4F02-B2CD-1505F472C4D1}" dt="2024-02-26T18:51:13.169" v="8185" actId="948"/>
          <ac:spMkLst>
            <pc:docMk/>
            <pc:sldMk cId="2918094735" sldId="487"/>
            <ac:spMk id="5" creationId="{9E13E2B7-8235-165D-2B43-CEBAD565878A}"/>
          </ac:spMkLst>
        </pc:spChg>
      </pc:sldChg>
      <pc:sldChg chg="modSp mod ord replTag delTag modNotesTx">
        <pc:chgData name="Stringfellow, Kina F. DPI" userId="002858cf-6d8d-4f58-b096-3c8ddc1070aa" providerId="ADAL" clId="{A6E04815-B96D-4F02-B2CD-1505F472C4D1}" dt="2024-02-26T19:59:58.892" v="9315"/>
        <pc:sldMkLst>
          <pc:docMk/>
          <pc:sldMk cId="70223145" sldId="488"/>
        </pc:sldMkLst>
        <pc:spChg chg="mod">
          <ac:chgData name="Stringfellow, Kina F. DPI" userId="002858cf-6d8d-4f58-b096-3c8ddc1070aa" providerId="ADAL" clId="{A6E04815-B96D-4F02-B2CD-1505F472C4D1}" dt="2024-02-26T18:52:06.306" v="8207" actId="179"/>
          <ac:spMkLst>
            <pc:docMk/>
            <pc:sldMk cId="70223145" sldId="488"/>
            <ac:spMk id="5" creationId="{0CFA7359-326E-10F2-5DB0-6346B0219883}"/>
          </ac:spMkLst>
        </pc:spChg>
      </pc:sldChg>
      <pc:sldChg chg="addSp delSp modSp mod ord replTag delTag delCm modNotesTx">
        <pc:chgData name="Stringfellow, Kina F. DPI" userId="002858cf-6d8d-4f58-b096-3c8ddc1070aa" providerId="ADAL" clId="{A6E04815-B96D-4F02-B2CD-1505F472C4D1}" dt="2024-02-27T19:51:59.024" v="12693"/>
        <pc:sldMkLst>
          <pc:docMk/>
          <pc:sldMk cId="2355787397" sldId="489"/>
        </pc:sldMkLst>
        <pc:spChg chg="mod">
          <ac:chgData name="Stringfellow, Kina F. DPI" userId="002858cf-6d8d-4f58-b096-3c8ddc1070aa" providerId="ADAL" clId="{A6E04815-B96D-4F02-B2CD-1505F472C4D1}" dt="2024-02-26T18:38:13.600" v="8045" actId="1076"/>
          <ac:spMkLst>
            <pc:docMk/>
            <pc:sldMk cId="2355787397" sldId="489"/>
            <ac:spMk id="5" creationId="{1AE5D6CF-472C-CB64-4646-C2E6FCFDEC2F}"/>
          </ac:spMkLst>
        </pc:spChg>
        <pc:spChg chg="add del mod">
          <ac:chgData name="Stringfellow, Kina F. DPI" userId="002858cf-6d8d-4f58-b096-3c8ddc1070aa" providerId="ADAL" clId="{A6E04815-B96D-4F02-B2CD-1505F472C4D1}" dt="2024-02-26T18:38:40.119" v="8050" actId="948"/>
          <ac:spMkLst>
            <pc:docMk/>
            <pc:sldMk cId="2355787397" sldId="489"/>
            <ac:spMk id="9" creationId="{C072BE33-C111-45B7-871E-C7D00D54537C}"/>
          </ac:spMkLst>
        </pc:spChg>
        <pc:picChg chg="mod">
          <ac:chgData name="Stringfellow, Kina F. DPI" userId="002858cf-6d8d-4f58-b096-3c8ddc1070aa" providerId="ADAL" clId="{A6E04815-B96D-4F02-B2CD-1505F472C4D1}" dt="2024-02-26T21:25:22.058" v="10581" actId="962"/>
          <ac:picMkLst>
            <pc:docMk/>
            <pc:sldMk cId="2355787397" sldId="489"/>
            <ac:picMk id="4" creationId="{B4B646C1-4E84-F5E1-54E9-8B165E36FF73}"/>
          </ac:picMkLst>
        </pc:picChg>
      </pc:sldChg>
      <pc:sldChg chg="delSp modSp del mod ord replTag delTag modNotesTx">
        <pc:chgData name="Stringfellow, Kina F. DPI" userId="002858cf-6d8d-4f58-b096-3c8ddc1070aa" providerId="ADAL" clId="{A6E04815-B96D-4F02-B2CD-1505F472C4D1}" dt="2024-02-26T20:01:26.570" v="9385" actId="47"/>
        <pc:sldMkLst>
          <pc:docMk/>
          <pc:sldMk cId="1670452049" sldId="490"/>
        </pc:sldMkLst>
        <pc:spChg chg="mod">
          <ac:chgData name="Stringfellow, Kina F. DPI" userId="002858cf-6d8d-4f58-b096-3c8ddc1070aa" providerId="ADAL" clId="{A6E04815-B96D-4F02-B2CD-1505F472C4D1}" dt="2024-02-26T20:01:09.150" v="9370" actId="20577"/>
          <ac:spMkLst>
            <pc:docMk/>
            <pc:sldMk cId="1670452049" sldId="490"/>
            <ac:spMk id="2" creationId="{1F6E1EA9-61D1-25EF-4D69-B81C3EA8FBA0}"/>
          </ac:spMkLst>
        </pc:spChg>
        <pc:spChg chg="mod">
          <ac:chgData name="Stringfellow, Kina F. DPI" userId="002858cf-6d8d-4f58-b096-3c8ddc1070aa" providerId="ADAL" clId="{A6E04815-B96D-4F02-B2CD-1505F472C4D1}" dt="2024-02-26T18:06:19.176" v="7199" actId="948"/>
          <ac:spMkLst>
            <pc:docMk/>
            <pc:sldMk cId="1670452049" sldId="490"/>
            <ac:spMk id="3" creationId="{7E7CE6BC-10D8-BF37-CCDD-77904F66E516}"/>
          </ac:spMkLst>
        </pc:spChg>
        <pc:spChg chg="del">
          <ac:chgData name="Stringfellow, Kina F. DPI" userId="002858cf-6d8d-4f58-b096-3c8ddc1070aa" providerId="ADAL" clId="{A6E04815-B96D-4F02-B2CD-1505F472C4D1}" dt="2024-02-26T18:05:34.331" v="7180" actId="21"/>
          <ac:spMkLst>
            <pc:docMk/>
            <pc:sldMk cId="1670452049" sldId="490"/>
            <ac:spMk id="5" creationId="{FA3DBACA-C3A6-B210-1A32-47E6FE4D0665}"/>
          </ac:spMkLst>
        </pc:spChg>
        <pc:picChg chg="del">
          <ac:chgData name="Stringfellow, Kina F. DPI" userId="002858cf-6d8d-4f58-b096-3c8ddc1070aa" providerId="ADAL" clId="{A6E04815-B96D-4F02-B2CD-1505F472C4D1}" dt="2024-02-26T18:05:18.104" v="7166" actId="21"/>
          <ac:picMkLst>
            <pc:docMk/>
            <pc:sldMk cId="1670452049" sldId="490"/>
            <ac:picMk id="4" creationId="{30CB0542-FFD8-57C4-2B3C-F8F2B22B2F07}"/>
          </ac:picMkLst>
        </pc:picChg>
      </pc:sldChg>
      <pc:sldChg chg="addSp delSp modSp mod ord replTag delTag modNotesTx">
        <pc:chgData name="Stringfellow, Kina F. DPI" userId="002858cf-6d8d-4f58-b096-3c8ddc1070aa" providerId="ADAL" clId="{A6E04815-B96D-4F02-B2CD-1505F472C4D1}" dt="2024-02-26T21:35:26.468" v="11295" actId="962"/>
        <pc:sldMkLst>
          <pc:docMk/>
          <pc:sldMk cId="3187005013" sldId="491"/>
        </pc:sldMkLst>
        <pc:spChg chg="mod">
          <ac:chgData name="Stringfellow, Kina F. DPI" userId="002858cf-6d8d-4f58-b096-3c8ddc1070aa" providerId="ADAL" clId="{A6E04815-B96D-4F02-B2CD-1505F472C4D1}" dt="2024-02-26T21:27:20.265" v="10633" actId="33553"/>
          <ac:spMkLst>
            <pc:docMk/>
            <pc:sldMk cId="3187005013" sldId="491"/>
            <ac:spMk id="2" creationId="{DCD2F7BF-7DD8-BC5D-A976-56DAD5EFF6AA}"/>
          </ac:spMkLst>
        </pc:spChg>
        <pc:spChg chg="del">
          <ac:chgData name="Stringfellow, Kina F. DPI" userId="002858cf-6d8d-4f58-b096-3c8ddc1070aa" providerId="ADAL" clId="{A6E04815-B96D-4F02-B2CD-1505F472C4D1}" dt="2024-02-26T18:02:02.226" v="7019" actId="478"/>
          <ac:spMkLst>
            <pc:docMk/>
            <pc:sldMk cId="3187005013" sldId="491"/>
            <ac:spMk id="3" creationId="{DF74806F-7A6E-E727-0F12-AF51234B96A0}"/>
          </ac:spMkLst>
        </pc:spChg>
        <pc:spChg chg="mod">
          <ac:chgData name="Stringfellow, Kina F. DPI" userId="002858cf-6d8d-4f58-b096-3c8ddc1070aa" providerId="ADAL" clId="{A6E04815-B96D-4F02-B2CD-1505F472C4D1}" dt="2024-02-26T21:34:00.499" v="11221" actId="962"/>
          <ac:spMkLst>
            <pc:docMk/>
            <pc:sldMk cId="3187005013" sldId="491"/>
            <ac:spMk id="6" creationId="{1B2263FB-A58D-6BF2-BE00-EDBDAAEE25A9}"/>
          </ac:spMkLst>
        </pc:spChg>
        <pc:spChg chg="add del mod">
          <ac:chgData name="Stringfellow, Kina F. DPI" userId="002858cf-6d8d-4f58-b096-3c8ddc1070aa" providerId="ADAL" clId="{A6E04815-B96D-4F02-B2CD-1505F472C4D1}" dt="2024-02-26T18:02:04.230" v="7020" actId="478"/>
          <ac:spMkLst>
            <pc:docMk/>
            <pc:sldMk cId="3187005013" sldId="491"/>
            <ac:spMk id="7" creationId="{982A585E-0D75-E6BA-8633-8778FC887554}"/>
          </ac:spMkLst>
        </pc:spChg>
        <pc:picChg chg="mod">
          <ac:chgData name="Stringfellow, Kina F. DPI" userId="002858cf-6d8d-4f58-b096-3c8ddc1070aa" providerId="ADAL" clId="{A6E04815-B96D-4F02-B2CD-1505F472C4D1}" dt="2024-02-26T21:35:26.468" v="11295" actId="962"/>
          <ac:picMkLst>
            <pc:docMk/>
            <pc:sldMk cId="3187005013" sldId="491"/>
            <ac:picMk id="4" creationId="{4906FB2E-D9F9-D8A2-4F29-89A860BF7859}"/>
          </ac:picMkLst>
        </pc:picChg>
      </pc:sldChg>
      <pc:sldChg chg="modSp del mod ord replTag delTag modNotesTx">
        <pc:chgData name="Stringfellow, Kina F. DPI" userId="002858cf-6d8d-4f58-b096-3c8ddc1070aa" providerId="ADAL" clId="{A6E04815-B96D-4F02-B2CD-1505F472C4D1}" dt="2024-02-26T18:03:33.456" v="7077" actId="2696"/>
        <pc:sldMkLst>
          <pc:docMk/>
          <pc:sldMk cId="1733067594" sldId="493"/>
        </pc:sldMkLst>
        <pc:spChg chg="mod">
          <ac:chgData name="Stringfellow, Kina F. DPI" userId="002858cf-6d8d-4f58-b096-3c8ddc1070aa" providerId="ADAL" clId="{A6E04815-B96D-4F02-B2CD-1505F472C4D1}" dt="2024-02-26T18:01:28.395" v="7000" actId="27636"/>
          <ac:spMkLst>
            <pc:docMk/>
            <pc:sldMk cId="1733067594" sldId="493"/>
            <ac:spMk id="3" creationId="{59A358DA-3B9A-82AB-D566-142808E4477A}"/>
          </ac:spMkLst>
        </pc:spChg>
        <pc:spChg chg="mod">
          <ac:chgData name="Stringfellow, Kina F. DPI" userId="002858cf-6d8d-4f58-b096-3c8ddc1070aa" providerId="ADAL" clId="{A6E04815-B96D-4F02-B2CD-1505F472C4D1}" dt="2024-02-26T18:01:43.450" v="7003" actId="255"/>
          <ac:spMkLst>
            <pc:docMk/>
            <pc:sldMk cId="1733067594" sldId="493"/>
            <ac:spMk id="5" creationId="{8E8FB8D3-366E-C135-A308-E3A25C57C882}"/>
          </ac:spMkLst>
        </pc:spChg>
      </pc:sldChg>
      <pc:sldChg chg="modSp del mod ord replTag delTag">
        <pc:chgData name="Stringfellow, Kina F. DPI" userId="002858cf-6d8d-4f58-b096-3c8ddc1070aa" providerId="ADAL" clId="{A6E04815-B96D-4F02-B2CD-1505F472C4D1}" dt="2024-02-26T18:03:33.456" v="7077" actId="2696"/>
        <pc:sldMkLst>
          <pc:docMk/>
          <pc:sldMk cId="1136489430" sldId="494"/>
        </pc:sldMkLst>
        <pc:spChg chg="mod">
          <ac:chgData name="Stringfellow, Kina F. DPI" userId="002858cf-6d8d-4f58-b096-3c8ddc1070aa" providerId="ADAL" clId="{A6E04815-B96D-4F02-B2CD-1505F472C4D1}" dt="2024-02-26T17:57:51.068" v="6905" actId="404"/>
          <ac:spMkLst>
            <pc:docMk/>
            <pc:sldMk cId="1136489430" sldId="494"/>
            <ac:spMk id="2" creationId="{FBED65AE-8540-86E9-4E6E-F2AC83A36E8E}"/>
          </ac:spMkLst>
        </pc:spChg>
        <pc:spChg chg="mod">
          <ac:chgData name="Stringfellow, Kina F. DPI" userId="002858cf-6d8d-4f58-b096-3c8ddc1070aa" providerId="ADAL" clId="{A6E04815-B96D-4F02-B2CD-1505F472C4D1}" dt="2024-02-26T17:58:30.346" v="6916" actId="14100"/>
          <ac:spMkLst>
            <pc:docMk/>
            <pc:sldMk cId="1136489430" sldId="494"/>
            <ac:spMk id="3" creationId="{B79CA901-575C-3F1B-349F-66A5538730AA}"/>
          </ac:spMkLst>
        </pc:spChg>
      </pc:sldChg>
      <pc:sldChg chg="modSp replTag delTag modNotesTx">
        <pc:chgData name="Stringfellow, Kina F. DPI" userId="002858cf-6d8d-4f58-b096-3c8ddc1070aa" providerId="ADAL" clId="{A6E04815-B96D-4F02-B2CD-1505F472C4D1}" dt="2024-02-12T21:25:29.926" v="1494"/>
        <pc:sldMkLst>
          <pc:docMk/>
          <pc:sldMk cId="923104518" sldId="495"/>
        </pc:sldMkLst>
        <pc:spChg chg="mod">
          <ac:chgData name="Stringfellow, Kina F. DPI" userId="002858cf-6d8d-4f58-b096-3c8ddc1070aa" providerId="ADAL" clId="{A6E04815-B96D-4F02-B2CD-1505F472C4D1}" dt="2024-02-12T21:25:29.926" v="1494"/>
          <ac:spMkLst>
            <pc:docMk/>
            <pc:sldMk cId="923104518" sldId="495"/>
            <ac:spMk id="2" creationId="{9FAB0FAE-E1F6-A119-B431-65E8EEFCF34E}"/>
          </ac:spMkLst>
        </pc:spChg>
      </pc:sldChg>
      <pc:sldChg chg="del replTag delTag modNotesTx">
        <pc:chgData name="Stringfellow, Kina F. DPI" userId="002858cf-6d8d-4f58-b096-3c8ddc1070aa" providerId="ADAL" clId="{A6E04815-B96D-4F02-B2CD-1505F472C4D1}" dt="2024-02-23T20:00:13.782" v="3346" actId="47"/>
        <pc:sldMkLst>
          <pc:docMk/>
          <pc:sldMk cId="139209098" sldId="497"/>
        </pc:sldMkLst>
      </pc:sldChg>
      <pc:sldChg chg="del ord replTag delTag modNotesTx">
        <pc:chgData name="Stringfellow, Kina F. DPI" userId="002858cf-6d8d-4f58-b096-3c8ddc1070aa" providerId="ADAL" clId="{A6E04815-B96D-4F02-B2CD-1505F472C4D1}" dt="2024-02-26T17:05:36.002" v="5349" actId="2696"/>
        <pc:sldMkLst>
          <pc:docMk/>
          <pc:sldMk cId="453001617" sldId="498"/>
        </pc:sldMkLst>
      </pc:sldChg>
      <pc:sldChg chg="modSp add del mod ord replTag delTag">
        <pc:chgData name="Stringfellow, Kina F. DPI" userId="002858cf-6d8d-4f58-b096-3c8ddc1070aa" providerId="ADAL" clId="{A6E04815-B96D-4F02-B2CD-1505F472C4D1}" dt="2024-02-26T19:29:21.033" v="8777" actId="47"/>
        <pc:sldMkLst>
          <pc:docMk/>
          <pc:sldMk cId="3107183776" sldId="498"/>
        </pc:sldMkLst>
        <pc:spChg chg="mod">
          <ac:chgData name="Stringfellow, Kina F. DPI" userId="002858cf-6d8d-4f58-b096-3c8ddc1070aa" providerId="ADAL" clId="{A6E04815-B96D-4F02-B2CD-1505F472C4D1}" dt="2024-02-26T19:26:08.503" v="8719" actId="20577"/>
          <ac:spMkLst>
            <pc:docMk/>
            <pc:sldMk cId="3107183776" sldId="498"/>
            <ac:spMk id="2" creationId="{345BCA99-C5E8-8237-9CD8-388CC04AAEDB}"/>
          </ac:spMkLst>
        </pc:spChg>
        <pc:spChg chg="mod">
          <ac:chgData name="Stringfellow, Kina F. DPI" userId="002858cf-6d8d-4f58-b096-3c8ddc1070aa" providerId="ADAL" clId="{A6E04815-B96D-4F02-B2CD-1505F472C4D1}" dt="2024-02-26T19:29:03.252" v="8750" actId="6549"/>
          <ac:spMkLst>
            <pc:docMk/>
            <pc:sldMk cId="3107183776" sldId="498"/>
            <ac:spMk id="3" creationId="{8B9881E3-6BB4-FA14-EB5A-0A42AF46F4CD}"/>
          </ac:spMkLst>
        </pc:spChg>
      </pc:sldChg>
      <pc:sldChg chg="modSp mod replTag delTag modNotesTx">
        <pc:chgData name="Stringfellow, Kina F. DPI" userId="002858cf-6d8d-4f58-b096-3c8ddc1070aa" providerId="ADAL" clId="{A6E04815-B96D-4F02-B2CD-1505F472C4D1}" dt="2024-02-26T21:27:01.352" v="10621" actId="33553"/>
        <pc:sldMkLst>
          <pc:docMk/>
          <pc:sldMk cId="3701664907" sldId="499"/>
        </pc:sldMkLst>
        <pc:spChg chg="mod">
          <ac:chgData name="Stringfellow, Kina F. DPI" userId="002858cf-6d8d-4f58-b096-3c8ddc1070aa" providerId="ADAL" clId="{A6E04815-B96D-4F02-B2CD-1505F472C4D1}" dt="2024-02-26T21:27:01.352" v="10621" actId="33553"/>
          <ac:spMkLst>
            <pc:docMk/>
            <pc:sldMk cId="3701664907" sldId="499"/>
            <ac:spMk id="2" creationId="{AE1FAFCA-AFBE-CC95-1221-A62970FC4F10}"/>
          </ac:spMkLst>
        </pc:spChg>
        <pc:spChg chg="mod">
          <ac:chgData name="Stringfellow, Kina F. DPI" userId="002858cf-6d8d-4f58-b096-3c8ddc1070aa" providerId="ADAL" clId="{A6E04815-B96D-4F02-B2CD-1505F472C4D1}" dt="2024-02-23T19:35:48.726" v="2959" actId="403"/>
          <ac:spMkLst>
            <pc:docMk/>
            <pc:sldMk cId="3701664907" sldId="499"/>
            <ac:spMk id="3" creationId="{5FE1408E-A9FE-CCB8-B628-6F41AA105A1F}"/>
          </ac:spMkLst>
        </pc:spChg>
      </pc:sldChg>
      <pc:sldChg chg="replTag delTag">
        <pc:chgData name="Stringfellow, Kina F. DPI" userId="002858cf-6d8d-4f58-b096-3c8ddc1070aa" providerId="ADAL" clId="{A6E04815-B96D-4F02-B2CD-1505F472C4D1}" dt="2024-02-27T19:43:10.432" v="12665"/>
        <pc:sldMkLst>
          <pc:docMk/>
          <pc:sldMk cId="289826934" sldId="500"/>
        </pc:sldMkLst>
      </pc:sldChg>
      <pc:sldChg chg="addSp delSp modSp add mod ord replTag delTag modCm modNotesTx">
        <pc:chgData name="Stringfellow, Kina F. DPI" userId="002858cf-6d8d-4f58-b096-3c8ddc1070aa" providerId="ADAL" clId="{A6E04815-B96D-4F02-B2CD-1505F472C4D1}" dt="2024-02-26T19:11:29.319" v="8305"/>
        <pc:sldMkLst>
          <pc:docMk/>
          <pc:sldMk cId="593792743" sldId="500"/>
        </pc:sldMkLst>
        <pc:spChg chg="mod">
          <ac:chgData name="Stringfellow, Kina F. DPI" userId="002858cf-6d8d-4f58-b096-3c8ddc1070aa" providerId="ADAL" clId="{A6E04815-B96D-4F02-B2CD-1505F472C4D1}" dt="2024-02-23T19:24:12.884" v="2560" actId="20577"/>
          <ac:spMkLst>
            <pc:docMk/>
            <pc:sldMk cId="593792743" sldId="500"/>
            <ac:spMk id="2" creationId="{00000000-0000-0000-0000-000000000000}"/>
          </ac:spMkLst>
        </pc:spChg>
        <pc:spChg chg="del">
          <ac:chgData name="Stringfellow, Kina F. DPI" userId="002858cf-6d8d-4f58-b096-3c8ddc1070aa" providerId="ADAL" clId="{A6E04815-B96D-4F02-B2CD-1505F472C4D1}" dt="2024-02-08T14:57:24.049" v="123" actId="478"/>
          <ac:spMkLst>
            <pc:docMk/>
            <pc:sldMk cId="593792743" sldId="500"/>
            <ac:spMk id="3" creationId="{00000000-0000-0000-0000-000000000000}"/>
          </ac:spMkLst>
        </pc:spChg>
        <pc:spChg chg="add del mod">
          <ac:chgData name="Stringfellow, Kina F. DPI" userId="002858cf-6d8d-4f58-b096-3c8ddc1070aa" providerId="ADAL" clId="{A6E04815-B96D-4F02-B2CD-1505F472C4D1}" dt="2024-02-23T19:26:09.278" v="2796" actId="478"/>
          <ac:spMkLst>
            <pc:docMk/>
            <pc:sldMk cId="593792743" sldId="500"/>
            <ac:spMk id="3" creationId="{6CABCDF0-779F-11AB-1E02-189A998ED14D}"/>
          </ac:spMkLst>
        </pc:spChg>
        <pc:spChg chg="add mod">
          <ac:chgData name="Stringfellow, Kina F. DPI" userId="002858cf-6d8d-4f58-b096-3c8ddc1070aa" providerId="ADAL" clId="{A6E04815-B96D-4F02-B2CD-1505F472C4D1}" dt="2024-02-26T18:28:57.748" v="7909" actId="1076"/>
          <ac:spMkLst>
            <pc:docMk/>
            <pc:sldMk cId="593792743" sldId="500"/>
            <ac:spMk id="3" creationId="{872CBD64-4373-6FF9-307B-21E4027E347A}"/>
          </ac:spMkLst>
        </pc:spChg>
        <pc:spChg chg="mod">
          <ac:chgData name="Stringfellow, Kina F. DPI" userId="002858cf-6d8d-4f58-b096-3c8ddc1070aa" providerId="ADAL" clId="{A6E04815-B96D-4F02-B2CD-1505F472C4D1}" dt="2024-02-26T18:29:11.181" v="7936" actId="20577"/>
          <ac:spMkLst>
            <pc:docMk/>
            <pc:sldMk cId="593792743" sldId="500"/>
            <ac:spMk id="4" creationId="{D2EA897D-FD14-EFD5-5CFE-A522CFC30698}"/>
          </ac:spMkLst>
        </pc:spChg>
        <pc:spChg chg="add del mod">
          <ac:chgData name="Stringfellow, Kina F. DPI" userId="002858cf-6d8d-4f58-b096-3c8ddc1070aa" providerId="ADAL" clId="{A6E04815-B96D-4F02-B2CD-1505F472C4D1}" dt="2024-02-08T14:57:26.520" v="124" actId="478"/>
          <ac:spMkLst>
            <pc:docMk/>
            <pc:sldMk cId="593792743" sldId="500"/>
            <ac:spMk id="6" creationId="{019F29CD-6F10-F683-5912-AA408BC32A3C}"/>
          </ac:spMkLst>
        </pc:spChg>
        <pc:spChg chg="add del mod">
          <ac:chgData name="Stringfellow, Kina F. DPI" userId="002858cf-6d8d-4f58-b096-3c8ddc1070aa" providerId="ADAL" clId="{A6E04815-B96D-4F02-B2CD-1505F472C4D1}" dt="2024-02-23T19:25:03.661" v="2650" actId="478"/>
          <ac:spMkLst>
            <pc:docMk/>
            <pc:sldMk cId="593792743" sldId="500"/>
            <ac:spMk id="8" creationId="{8BE3AC6C-D374-580F-F3C7-62B67CB892D0}"/>
          </ac:spMkLst>
        </pc:spChg>
        <pc:spChg chg="add del mod">
          <ac:chgData name="Stringfellow, Kina F. DPI" userId="002858cf-6d8d-4f58-b096-3c8ddc1070aa" providerId="ADAL" clId="{A6E04815-B96D-4F02-B2CD-1505F472C4D1}" dt="2024-02-23T19:25:01.712" v="2649" actId="478"/>
          <ac:spMkLst>
            <pc:docMk/>
            <pc:sldMk cId="593792743" sldId="500"/>
            <ac:spMk id="9" creationId="{085DECBA-D181-2A25-39CF-E6707A519B8E}"/>
          </ac:spMkLst>
        </pc:spChg>
        <pc:spChg chg="add del mod">
          <ac:chgData name="Stringfellow, Kina F. DPI" userId="002858cf-6d8d-4f58-b096-3c8ddc1070aa" providerId="ADAL" clId="{A6E04815-B96D-4F02-B2CD-1505F472C4D1}" dt="2024-02-23T19:25:21.951" v="2686" actId="478"/>
          <ac:spMkLst>
            <pc:docMk/>
            <pc:sldMk cId="593792743" sldId="500"/>
            <ac:spMk id="10" creationId="{72A6A631-0C47-B809-6EBA-2B54E1C1E306}"/>
          </ac:spMkLst>
        </pc:spChg>
        <pc:spChg chg="add del mod">
          <ac:chgData name="Stringfellow, Kina F. DPI" userId="002858cf-6d8d-4f58-b096-3c8ddc1070aa" providerId="ADAL" clId="{A6E04815-B96D-4F02-B2CD-1505F472C4D1}" dt="2024-02-23T19:26:07.089" v="2795" actId="478"/>
          <ac:spMkLst>
            <pc:docMk/>
            <pc:sldMk cId="593792743" sldId="500"/>
            <ac:spMk id="11" creationId="{57AEABC5-CF26-629A-089B-D30C03D09F50}"/>
          </ac:spMkLst>
        </pc:spChg>
      </pc:sldChg>
      <pc:sldChg chg="modSp mod ord replTag delTag modNotesTx">
        <pc:chgData name="Stringfellow, Kina F. DPI" userId="002858cf-6d8d-4f58-b096-3c8ddc1070aa" providerId="ADAL" clId="{A6E04815-B96D-4F02-B2CD-1505F472C4D1}" dt="2024-02-27T19:43:30.481" v="12667"/>
        <pc:sldMkLst>
          <pc:docMk/>
          <pc:sldMk cId="729993632" sldId="501"/>
        </pc:sldMkLst>
        <pc:spChg chg="mod">
          <ac:chgData name="Stringfellow, Kina F. DPI" userId="002858cf-6d8d-4f58-b096-3c8ddc1070aa" providerId="ADAL" clId="{A6E04815-B96D-4F02-B2CD-1505F472C4D1}" dt="2024-02-23T19:32:27.939" v="2885" actId="948"/>
          <ac:spMkLst>
            <pc:docMk/>
            <pc:sldMk cId="729993632" sldId="501"/>
            <ac:spMk id="3" creationId="{6DB886B6-0DB9-467D-8B2B-79A84654C10B}"/>
          </ac:spMkLst>
        </pc:spChg>
      </pc:sldChg>
      <pc:sldChg chg="modSp mod replTag delTag modNotesTx">
        <pc:chgData name="Stringfellow, Kina F. DPI" userId="002858cf-6d8d-4f58-b096-3c8ddc1070aa" providerId="ADAL" clId="{A6E04815-B96D-4F02-B2CD-1505F472C4D1}" dt="2024-02-27T19:45:26.651" v="12675"/>
        <pc:sldMkLst>
          <pc:docMk/>
          <pc:sldMk cId="1596418182" sldId="502"/>
        </pc:sldMkLst>
        <pc:spChg chg="mod">
          <ac:chgData name="Stringfellow, Kina F. DPI" userId="002858cf-6d8d-4f58-b096-3c8ddc1070aa" providerId="ADAL" clId="{A6E04815-B96D-4F02-B2CD-1505F472C4D1}" dt="2024-02-26T21:26:57.870" v="10618" actId="33553"/>
          <ac:spMkLst>
            <pc:docMk/>
            <pc:sldMk cId="1596418182" sldId="502"/>
            <ac:spMk id="2" creationId="{311EC633-CDC5-890C-D585-43672E9070B2}"/>
          </ac:spMkLst>
        </pc:spChg>
        <pc:graphicFrameChg chg="mod modGraphic">
          <ac:chgData name="Stringfellow, Kina F. DPI" userId="002858cf-6d8d-4f58-b096-3c8ddc1070aa" providerId="ADAL" clId="{A6E04815-B96D-4F02-B2CD-1505F472C4D1}" dt="2024-02-26T21:40:04.310" v="11386"/>
          <ac:graphicFrameMkLst>
            <pc:docMk/>
            <pc:sldMk cId="1596418182" sldId="502"/>
            <ac:graphicFrameMk id="4" creationId="{5A98CF53-653E-6308-6582-9B2915B1A128}"/>
          </ac:graphicFrameMkLst>
        </pc:graphicFrameChg>
        <pc:graphicFrameChg chg="mod modGraphic">
          <ac:chgData name="Stringfellow, Kina F. DPI" userId="002858cf-6d8d-4f58-b096-3c8ddc1070aa" providerId="ADAL" clId="{A6E04815-B96D-4F02-B2CD-1505F472C4D1}" dt="2024-02-26T21:39:58.094" v="11385"/>
          <ac:graphicFrameMkLst>
            <pc:docMk/>
            <pc:sldMk cId="1596418182" sldId="502"/>
            <ac:graphicFrameMk id="5" creationId="{19BE8751-7422-DD55-BF91-90E6F4C7A721}"/>
          </ac:graphicFrameMkLst>
        </pc:graphicFrameChg>
      </pc:sldChg>
      <pc:sldChg chg="modSp mod ord replTag delTag addCm modCm modNotesTx">
        <pc:chgData name="Stringfellow, Kina F. DPI" userId="002858cf-6d8d-4f58-b096-3c8ddc1070aa" providerId="ADAL" clId="{A6E04815-B96D-4F02-B2CD-1505F472C4D1}" dt="2024-02-27T19:52:34.912" v="12697"/>
        <pc:sldMkLst>
          <pc:docMk/>
          <pc:sldMk cId="3020036301" sldId="503"/>
        </pc:sldMkLst>
        <pc:spChg chg="mod">
          <ac:chgData name="Stringfellow, Kina F. DPI" userId="002858cf-6d8d-4f58-b096-3c8ddc1070aa" providerId="ADAL" clId="{A6E04815-B96D-4F02-B2CD-1505F472C4D1}" dt="2024-02-26T21:27:45.599" v="10642" actId="33553"/>
          <ac:spMkLst>
            <pc:docMk/>
            <pc:sldMk cId="3020036301" sldId="503"/>
            <ac:spMk id="2" creationId="{BCECDBA5-4E13-3601-DFCB-9E334F4CADB3}"/>
          </ac:spMkLst>
        </pc:spChg>
        <pc:spChg chg="mod">
          <ac:chgData name="Stringfellow, Kina F. DPI" userId="002858cf-6d8d-4f58-b096-3c8ddc1070aa" providerId="ADAL" clId="{A6E04815-B96D-4F02-B2CD-1505F472C4D1}" dt="2024-02-26T18:41:17.294" v="8142" actId="404"/>
          <ac:spMkLst>
            <pc:docMk/>
            <pc:sldMk cId="3020036301" sldId="503"/>
            <ac:spMk id="3" creationId="{15C83BF8-4A81-427E-439C-328D4C5A7A93}"/>
          </ac:spMkLst>
        </pc:spChg>
      </pc:sldChg>
      <pc:sldChg chg="modSp mod replTag delTag modNotesTx">
        <pc:chgData name="Stringfellow, Kina F. DPI" userId="002858cf-6d8d-4f58-b096-3c8ddc1070aa" providerId="ADAL" clId="{A6E04815-B96D-4F02-B2CD-1505F472C4D1}" dt="2024-02-27T19:41:52.743" v="12653"/>
        <pc:sldMkLst>
          <pc:docMk/>
          <pc:sldMk cId="3931723558" sldId="504"/>
        </pc:sldMkLst>
        <pc:spChg chg="mod">
          <ac:chgData name="Stringfellow, Kina F. DPI" userId="002858cf-6d8d-4f58-b096-3c8ddc1070aa" providerId="ADAL" clId="{A6E04815-B96D-4F02-B2CD-1505F472C4D1}" dt="2024-02-26T21:27:52.034" v="10645" actId="33553"/>
          <ac:spMkLst>
            <pc:docMk/>
            <pc:sldMk cId="3931723558" sldId="504"/>
            <ac:spMk id="2" creationId="{550FF967-0BFD-E85A-A485-79863579869D}"/>
          </ac:spMkLst>
        </pc:spChg>
        <pc:spChg chg="mod">
          <ac:chgData name="Stringfellow, Kina F. DPI" userId="002858cf-6d8d-4f58-b096-3c8ddc1070aa" providerId="ADAL" clId="{A6E04815-B96D-4F02-B2CD-1505F472C4D1}" dt="2024-02-26T18:45:00.654" v="8159" actId="404"/>
          <ac:spMkLst>
            <pc:docMk/>
            <pc:sldMk cId="3931723558" sldId="504"/>
            <ac:spMk id="3" creationId="{8EB1447E-2A02-FCE5-17DF-65C5CE00BD84}"/>
          </ac:spMkLst>
        </pc:spChg>
      </pc:sldChg>
      <pc:sldChg chg="del replTag delTag modNotesTx">
        <pc:chgData name="Stringfellow, Kina F. DPI" userId="002858cf-6d8d-4f58-b096-3c8ddc1070aa" providerId="ADAL" clId="{A6E04815-B96D-4F02-B2CD-1505F472C4D1}" dt="2024-02-23T20:00:28.840" v="3355" actId="47"/>
        <pc:sldMkLst>
          <pc:docMk/>
          <pc:sldMk cId="568253978" sldId="505"/>
        </pc:sldMkLst>
      </pc:sldChg>
      <pc:sldChg chg="addSp delSp modSp add mod replTag delTag">
        <pc:chgData name="Stringfellow, Kina F. DPI" userId="002858cf-6d8d-4f58-b096-3c8ddc1070aa" providerId="ADAL" clId="{A6E04815-B96D-4F02-B2CD-1505F472C4D1}" dt="2024-02-26T21:29:29.638" v="10693"/>
        <pc:sldMkLst>
          <pc:docMk/>
          <pc:sldMk cId="1300004479" sldId="505"/>
        </pc:sldMkLst>
        <pc:spChg chg="mod">
          <ac:chgData name="Stringfellow, Kina F. DPI" userId="002858cf-6d8d-4f58-b096-3c8ddc1070aa" providerId="ADAL" clId="{A6E04815-B96D-4F02-B2CD-1505F472C4D1}" dt="2024-02-26T21:29:24.584" v="10691" actId="20577"/>
          <ac:spMkLst>
            <pc:docMk/>
            <pc:sldMk cId="1300004479" sldId="505"/>
            <ac:spMk id="2" creationId="{00000000-0000-0000-0000-000000000000}"/>
          </ac:spMkLst>
        </pc:spChg>
        <pc:spChg chg="mod">
          <ac:chgData name="Stringfellow, Kina F. DPI" userId="002858cf-6d8d-4f58-b096-3c8ddc1070aa" providerId="ADAL" clId="{A6E04815-B96D-4F02-B2CD-1505F472C4D1}" dt="2024-02-23T20:10:16.050" v="3620" actId="14100"/>
          <ac:spMkLst>
            <pc:docMk/>
            <pc:sldMk cId="1300004479" sldId="505"/>
            <ac:spMk id="3" creationId="{00000000-0000-0000-0000-000000000000}"/>
          </ac:spMkLst>
        </pc:spChg>
        <pc:spChg chg="mod">
          <ac:chgData name="Stringfellow, Kina F. DPI" userId="002858cf-6d8d-4f58-b096-3c8ddc1070aa" providerId="ADAL" clId="{A6E04815-B96D-4F02-B2CD-1505F472C4D1}" dt="2024-02-23T20:09:58.600" v="3617" actId="1076"/>
          <ac:spMkLst>
            <pc:docMk/>
            <pc:sldMk cId="1300004479" sldId="505"/>
            <ac:spMk id="4" creationId="{F9C0CC3B-8099-F6BF-7FC8-83370BC638DB}"/>
          </ac:spMkLst>
        </pc:spChg>
        <pc:spChg chg="mod">
          <ac:chgData name="Stringfellow, Kina F. DPI" userId="002858cf-6d8d-4f58-b096-3c8ddc1070aa" providerId="ADAL" clId="{A6E04815-B96D-4F02-B2CD-1505F472C4D1}" dt="2024-02-23T20:09:53.736" v="3616" actId="1076"/>
          <ac:spMkLst>
            <pc:docMk/>
            <pc:sldMk cId="1300004479" sldId="505"/>
            <ac:spMk id="5" creationId="{A6369723-3352-1F56-0219-F31DD6593176}"/>
          </ac:spMkLst>
        </pc:spChg>
        <pc:spChg chg="mod">
          <ac:chgData name="Stringfellow, Kina F. DPI" userId="002858cf-6d8d-4f58-b096-3c8ddc1070aa" providerId="ADAL" clId="{A6E04815-B96D-4F02-B2CD-1505F472C4D1}" dt="2024-02-23T20:09:45.798" v="3615" actId="1076"/>
          <ac:spMkLst>
            <pc:docMk/>
            <pc:sldMk cId="1300004479" sldId="505"/>
            <ac:spMk id="6" creationId="{3DE1E9C6-4CE7-66C8-9D5E-CB3DC38A2508}"/>
          </ac:spMkLst>
        </pc:spChg>
        <pc:spChg chg="add mod">
          <ac:chgData name="Stringfellow, Kina F. DPI" userId="002858cf-6d8d-4f58-b096-3c8ddc1070aa" providerId="ADAL" clId="{A6E04815-B96D-4F02-B2CD-1505F472C4D1}" dt="2024-02-26T21:05:26.828" v="10153" actId="962"/>
          <ac:spMkLst>
            <pc:docMk/>
            <pc:sldMk cId="1300004479" sldId="505"/>
            <ac:spMk id="7" creationId="{5941F51E-8E2C-9C31-F8D3-10BB1A425E4F}"/>
          </ac:spMkLst>
        </pc:spChg>
        <pc:spChg chg="mod">
          <ac:chgData name="Stringfellow, Kina F. DPI" userId="002858cf-6d8d-4f58-b096-3c8ddc1070aa" providerId="ADAL" clId="{A6E04815-B96D-4F02-B2CD-1505F472C4D1}" dt="2024-02-23T20:10:18.188" v="3621" actId="14100"/>
          <ac:spMkLst>
            <pc:docMk/>
            <pc:sldMk cId="1300004479" sldId="505"/>
            <ac:spMk id="8" creationId="{AC4CDAAE-CC67-5E60-88F1-44C19DB4D1E5}"/>
          </ac:spMkLst>
        </pc:spChg>
        <pc:spChg chg="mod">
          <ac:chgData name="Stringfellow, Kina F. DPI" userId="002858cf-6d8d-4f58-b096-3c8ddc1070aa" providerId="ADAL" clId="{A6E04815-B96D-4F02-B2CD-1505F472C4D1}" dt="2024-02-23T20:10:23.322" v="3622" actId="14100"/>
          <ac:spMkLst>
            <pc:docMk/>
            <pc:sldMk cId="1300004479" sldId="505"/>
            <ac:spMk id="9" creationId="{9006015D-7352-32D4-7EF4-8FFE997A223F}"/>
          </ac:spMkLst>
        </pc:spChg>
        <pc:spChg chg="add del mod">
          <ac:chgData name="Stringfellow, Kina F. DPI" userId="002858cf-6d8d-4f58-b096-3c8ddc1070aa" providerId="ADAL" clId="{A6E04815-B96D-4F02-B2CD-1505F472C4D1}" dt="2024-02-23T20:11:35.231" v="3633" actId="478"/>
          <ac:spMkLst>
            <pc:docMk/>
            <pc:sldMk cId="1300004479" sldId="505"/>
            <ac:spMk id="10" creationId="{031C8E2D-CB00-2F44-562A-AEAD5CDE1CC0}"/>
          </ac:spMkLst>
        </pc:spChg>
        <pc:spChg chg="add mod">
          <ac:chgData name="Stringfellow, Kina F. DPI" userId="002858cf-6d8d-4f58-b096-3c8ddc1070aa" providerId="ADAL" clId="{A6E04815-B96D-4F02-B2CD-1505F472C4D1}" dt="2024-02-23T20:15:02.070" v="3740" actId="1076"/>
          <ac:spMkLst>
            <pc:docMk/>
            <pc:sldMk cId="1300004479" sldId="505"/>
            <ac:spMk id="11" creationId="{D6FF50AC-F4BD-D01B-3DD1-F03FFDF992B0}"/>
          </ac:spMkLst>
        </pc:spChg>
        <pc:spChg chg="add mod">
          <ac:chgData name="Stringfellow, Kina F. DPI" userId="002858cf-6d8d-4f58-b096-3c8ddc1070aa" providerId="ADAL" clId="{A6E04815-B96D-4F02-B2CD-1505F472C4D1}" dt="2024-02-23T20:15:07.909" v="3741" actId="1076"/>
          <ac:spMkLst>
            <pc:docMk/>
            <pc:sldMk cId="1300004479" sldId="505"/>
            <ac:spMk id="12" creationId="{4C601EDC-3C68-3C0B-E775-CF8E8EB3D329}"/>
          </ac:spMkLst>
        </pc:spChg>
        <pc:spChg chg="add mod">
          <ac:chgData name="Stringfellow, Kina F. DPI" userId="002858cf-6d8d-4f58-b096-3c8ddc1070aa" providerId="ADAL" clId="{A6E04815-B96D-4F02-B2CD-1505F472C4D1}" dt="2024-02-23T20:14:38.943" v="3738" actId="1076"/>
          <ac:spMkLst>
            <pc:docMk/>
            <pc:sldMk cId="1300004479" sldId="505"/>
            <ac:spMk id="13" creationId="{0943FD26-D06E-FE03-0B42-E04E936F68D1}"/>
          </ac:spMkLst>
        </pc:spChg>
        <pc:spChg chg="add mod">
          <ac:chgData name="Stringfellow, Kina F. DPI" userId="002858cf-6d8d-4f58-b096-3c8ddc1070aa" providerId="ADAL" clId="{A6E04815-B96D-4F02-B2CD-1505F472C4D1}" dt="2024-02-23T20:15:07.909" v="3741" actId="1076"/>
          <ac:spMkLst>
            <pc:docMk/>
            <pc:sldMk cId="1300004479" sldId="505"/>
            <ac:spMk id="14" creationId="{DFF09168-B9DE-5D05-CF6E-CD49ACA5931A}"/>
          </ac:spMkLst>
        </pc:spChg>
        <pc:spChg chg="add mod">
          <ac:chgData name="Stringfellow, Kina F. DPI" userId="002858cf-6d8d-4f58-b096-3c8ddc1070aa" providerId="ADAL" clId="{A6E04815-B96D-4F02-B2CD-1505F472C4D1}" dt="2024-02-23T20:14:12.239" v="3721" actId="207"/>
          <ac:spMkLst>
            <pc:docMk/>
            <pc:sldMk cId="1300004479" sldId="505"/>
            <ac:spMk id="15" creationId="{7A9B2728-91AC-6B1D-C81D-BFDBDB62BB12}"/>
          </ac:spMkLst>
        </pc:spChg>
        <pc:spChg chg="add mod">
          <ac:chgData name="Stringfellow, Kina F. DPI" userId="002858cf-6d8d-4f58-b096-3c8ddc1070aa" providerId="ADAL" clId="{A6E04815-B96D-4F02-B2CD-1505F472C4D1}" dt="2024-02-23T20:14:22.813" v="3726" actId="688"/>
          <ac:spMkLst>
            <pc:docMk/>
            <pc:sldMk cId="1300004479" sldId="505"/>
            <ac:spMk id="16" creationId="{8EFB1990-8F94-FBAC-8749-D0E2F12A97DE}"/>
          </ac:spMkLst>
        </pc:spChg>
        <pc:spChg chg="add mod">
          <ac:chgData name="Stringfellow, Kina F. DPI" userId="002858cf-6d8d-4f58-b096-3c8ddc1070aa" providerId="ADAL" clId="{A6E04815-B96D-4F02-B2CD-1505F472C4D1}" dt="2024-02-23T20:14:30.750" v="3732" actId="1076"/>
          <ac:spMkLst>
            <pc:docMk/>
            <pc:sldMk cId="1300004479" sldId="505"/>
            <ac:spMk id="17" creationId="{AD789CAE-96D4-F353-8D22-6AA9DD082320}"/>
          </ac:spMkLst>
        </pc:spChg>
        <pc:spChg chg="add mod">
          <ac:chgData name="Stringfellow, Kina F. DPI" userId="002858cf-6d8d-4f58-b096-3c8ddc1070aa" providerId="ADAL" clId="{A6E04815-B96D-4F02-B2CD-1505F472C4D1}" dt="2024-02-23T20:14:28.811" v="3731" actId="1076"/>
          <ac:spMkLst>
            <pc:docMk/>
            <pc:sldMk cId="1300004479" sldId="505"/>
            <ac:spMk id="18" creationId="{57C1D857-9B64-709C-825A-06A162819B13}"/>
          </ac:spMkLst>
        </pc:spChg>
        <pc:spChg chg="add mod">
          <ac:chgData name="Stringfellow, Kina F. DPI" userId="002858cf-6d8d-4f58-b096-3c8ddc1070aa" providerId="ADAL" clId="{A6E04815-B96D-4F02-B2CD-1505F472C4D1}" dt="2024-02-23T20:14:27.734" v="3730" actId="1076"/>
          <ac:spMkLst>
            <pc:docMk/>
            <pc:sldMk cId="1300004479" sldId="505"/>
            <ac:spMk id="19" creationId="{9EE7EDE8-820E-78B0-FA61-9AF3155814C9}"/>
          </ac:spMkLst>
        </pc:spChg>
        <pc:spChg chg="add mod">
          <ac:chgData name="Stringfellow, Kina F. DPI" userId="002858cf-6d8d-4f58-b096-3c8ddc1070aa" providerId="ADAL" clId="{A6E04815-B96D-4F02-B2CD-1505F472C4D1}" dt="2024-02-23T20:15:07.909" v="3741" actId="1076"/>
          <ac:spMkLst>
            <pc:docMk/>
            <pc:sldMk cId="1300004479" sldId="505"/>
            <ac:spMk id="20" creationId="{B2098A6A-E709-F61D-54E6-C5405A380C0B}"/>
          </ac:spMkLst>
        </pc:spChg>
        <pc:spChg chg="add mod">
          <ac:chgData name="Stringfellow, Kina F. DPI" userId="002858cf-6d8d-4f58-b096-3c8ddc1070aa" providerId="ADAL" clId="{A6E04815-B96D-4F02-B2CD-1505F472C4D1}" dt="2024-02-23T20:15:12.838" v="3743" actId="1076"/>
          <ac:spMkLst>
            <pc:docMk/>
            <pc:sldMk cId="1300004479" sldId="505"/>
            <ac:spMk id="21" creationId="{410998AC-EBA2-A302-273E-C4C0DF7D8E5E}"/>
          </ac:spMkLst>
        </pc:spChg>
        <pc:spChg chg="add mod">
          <ac:chgData name="Stringfellow, Kina F. DPI" userId="002858cf-6d8d-4f58-b096-3c8ddc1070aa" providerId="ADAL" clId="{A6E04815-B96D-4F02-B2CD-1505F472C4D1}" dt="2024-02-23T20:14:34.482" v="3736" actId="1076"/>
          <ac:spMkLst>
            <pc:docMk/>
            <pc:sldMk cId="1300004479" sldId="505"/>
            <ac:spMk id="22" creationId="{3BA62D1C-5BAA-503B-E2F9-ABFF44AAE497}"/>
          </ac:spMkLst>
        </pc:spChg>
      </pc:sldChg>
      <pc:sldChg chg="modSp add del mod replTag delTag">
        <pc:chgData name="Stringfellow, Kina F. DPI" userId="002858cf-6d8d-4f58-b096-3c8ddc1070aa" providerId="ADAL" clId="{A6E04815-B96D-4F02-B2CD-1505F472C4D1}" dt="2024-02-26T17:04:03.799" v="5250" actId="47"/>
        <pc:sldMkLst>
          <pc:docMk/>
          <pc:sldMk cId="1159368334" sldId="506"/>
        </pc:sldMkLst>
        <pc:spChg chg="mod">
          <ac:chgData name="Stringfellow, Kina F. DPI" userId="002858cf-6d8d-4f58-b096-3c8ddc1070aa" providerId="ADAL" clId="{A6E04815-B96D-4F02-B2CD-1505F472C4D1}" dt="2024-02-26T17:03:41.972" v="5228" actId="404"/>
          <ac:spMkLst>
            <pc:docMk/>
            <pc:sldMk cId="1159368334" sldId="506"/>
            <ac:spMk id="2" creationId="{00000000-0000-0000-0000-000000000000}"/>
          </ac:spMkLst>
        </pc:spChg>
      </pc:sldChg>
      <pc:sldChg chg="delSp del mod replTag delTag">
        <pc:chgData name="Stringfellow, Kina F. DPI" userId="002858cf-6d8d-4f58-b096-3c8ddc1070aa" providerId="ADAL" clId="{A6E04815-B96D-4F02-B2CD-1505F472C4D1}" dt="2024-02-23T19:39:53.563" v="3006" actId="47"/>
        <pc:sldMkLst>
          <pc:docMk/>
          <pc:sldMk cId="2692062433" sldId="506"/>
        </pc:sldMkLst>
        <pc:picChg chg="del">
          <ac:chgData name="Stringfellow, Kina F. DPI" userId="002858cf-6d8d-4f58-b096-3c8ddc1070aa" providerId="ADAL" clId="{A6E04815-B96D-4F02-B2CD-1505F472C4D1}" dt="2024-02-23T19:39:39.651" v="2994" actId="21"/>
          <ac:picMkLst>
            <pc:docMk/>
            <pc:sldMk cId="2692062433" sldId="506"/>
            <ac:picMk id="4" creationId="{372386CD-D7C1-BBD9-1BB3-31B3A84960D9}"/>
          </ac:picMkLst>
        </pc:picChg>
      </pc:sldChg>
      <pc:sldChg chg="modSp add del mod replTag delTag">
        <pc:chgData name="Stringfellow, Kina F. DPI" userId="002858cf-6d8d-4f58-b096-3c8ddc1070aa" providerId="ADAL" clId="{A6E04815-B96D-4F02-B2CD-1505F472C4D1}" dt="2024-02-26T17:04:15.121" v="5269" actId="47"/>
        <pc:sldMkLst>
          <pc:docMk/>
          <pc:sldMk cId="638783330" sldId="507"/>
        </pc:sldMkLst>
        <pc:spChg chg="mod">
          <ac:chgData name="Stringfellow, Kina F. DPI" userId="002858cf-6d8d-4f58-b096-3c8ddc1070aa" providerId="ADAL" clId="{A6E04815-B96D-4F02-B2CD-1505F472C4D1}" dt="2024-02-26T17:03:47.671" v="5235" actId="404"/>
          <ac:spMkLst>
            <pc:docMk/>
            <pc:sldMk cId="638783330" sldId="507"/>
            <ac:spMk id="2" creationId="{00000000-0000-0000-0000-000000000000}"/>
          </ac:spMkLst>
        </pc:spChg>
      </pc:sldChg>
      <pc:sldChg chg="modSp del mod replTag delTag">
        <pc:chgData name="Stringfellow, Kina F. DPI" userId="002858cf-6d8d-4f58-b096-3c8ddc1070aa" providerId="ADAL" clId="{A6E04815-B96D-4F02-B2CD-1505F472C4D1}" dt="2024-02-23T19:56:40.297" v="3248" actId="47"/>
        <pc:sldMkLst>
          <pc:docMk/>
          <pc:sldMk cId="1248251199" sldId="507"/>
        </pc:sldMkLst>
        <pc:spChg chg="mod">
          <ac:chgData name="Stringfellow, Kina F. DPI" userId="002858cf-6d8d-4f58-b096-3c8ddc1070aa" providerId="ADAL" clId="{A6E04815-B96D-4F02-B2CD-1505F472C4D1}" dt="2024-02-23T19:53:58.039" v="3206" actId="27636"/>
          <ac:spMkLst>
            <pc:docMk/>
            <pc:sldMk cId="1248251199" sldId="507"/>
            <ac:spMk id="3" creationId="{D54AC0D3-C520-8848-9ED3-771BD9E61B35}"/>
          </ac:spMkLst>
        </pc:spChg>
      </pc:sldChg>
      <pc:sldChg chg="add del replTag delTag">
        <pc:chgData name="Stringfellow, Kina F. DPI" userId="002858cf-6d8d-4f58-b096-3c8ddc1070aa" providerId="ADAL" clId="{A6E04815-B96D-4F02-B2CD-1505F472C4D1}" dt="2024-02-26T17:19:43.821" v="5902" actId="47"/>
        <pc:sldMkLst>
          <pc:docMk/>
          <pc:sldMk cId="1346750089" sldId="508"/>
        </pc:sldMkLst>
      </pc:sldChg>
      <pc:sldChg chg="add del replTag delTag">
        <pc:chgData name="Stringfellow, Kina F. DPI" userId="002858cf-6d8d-4f58-b096-3c8ddc1070aa" providerId="ADAL" clId="{A6E04815-B96D-4F02-B2CD-1505F472C4D1}" dt="2024-02-26T17:07:52.783" v="5406" actId="47"/>
        <pc:sldMkLst>
          <pc:docMk/>
          <pc:sldMk cId="1901751836" sldId="509"/>
        </pc:sldMkLst>
      </pc:sldChg>
      <pc:sldChg chg="add del replTag delTag">
        <pc:chgData name="Stringfellow, Kina F. DPI" userId="002858cf-6d8d-4f58-b096-3c8ddc1070aa" providerId="ADAL" clId="{A6E04815-B96D-4F02-B2CD-1505F472C4D1}" dt="2024-02-26T17:05:36.002" v="5349" actId="2696"/>
        <pc:sldMkLst>
          <pc:docMk/>
          <pc:sldMk cId="2287759547" sldId="509"/>
        </pc:sldMkLst>
      </pc:sldChg>
      <pc:sldChg chg="add del ord replTag delTag">
        <pc:chgData name="Stringfellow, Kina F. DPI" userId="002858cf-6d8d-4f58-b096-3c8ddc1070aa" providerId="ADAL" clId="{A6E04815-B96D-4F02-B2CD-1505F472C4D1}" dt="2024-02-26T17:10:49.535" v="5578" actId="47"/>
        <pc:sldMkLst>
          <pc:docMk/>
          <pc:sldMk cId="980151888" sldId="510"/>
        </pc:sldMkLst>
      </pc:sldChg>
      <pc:sldChg chg="add del replTag delTag">
        <pc:chgData name="Stringfellow, Kina F. DPI" userId="002858cf-6d8d-4f58-b096-3c8ddc1070aa" providerId="ADAL" clId="{A6E04815-B96D-4F02-B2CD-1505F472C4D1}" dt="2024-02-26T17:50:44.065" v="6159" actId="47"/>
        <pc:sldMkLst>
          <pc:docMk/>
          <pc:sldMk cId="2135394876" sldId="511"/>
        </pc:sldMkLst>
      </pc:sldChg>
      <pc:sldChg chg="add del replTag delTag">
        <pc:chgData name="Stringfellow, Kina F. DPI" userId="002858cf-6d8d-4f58-b096-3c8ddc1070aa" providerId="ADAL" clId="{A6E04815-B96D-4F02-B2CD-1505F472C4D1}" dt="2024-02-26T17:51:41.956" v="6245" actId="47"/>
        <pc:sldMkLst>
          <pc:docMk/>
          <pc:sldMk cId="480394570" sldId="512"/>
        </pc:sldMkLst>
      </pc:sldChg>
      <pc:sldChg chg="add del replTag delTag">
        <pc:chgData name="Stringfellow, Kina F. DPI" userId="002858cf-6d8d-4f58-b096-3c8ddc1070aa" providerId="ADAL" clId="{A6E04815-B96D-4F02-B2CD-1505F472C4D1}" dt="2024-02-26T18:10:00.103" v="7400" actId="47"/>
        <pc:sldMkLst>
          <pc:docMk/>
          <pc:sldMk cId="3784303834" sldId="513"/>
        </pc:sldMkLst>
      </pc:sldChg>
      <pc:sldChg chg="add del replTag delTag">
        <pc:chgData name="Stringfellow, Kina F. DPI" userId="002858cf-6d8d-4f58-b096-3c8ddc1070aa" providerId="ADAL" clId="{A6E04815-B96D-4F02-B2CD-1505F472C4D1}" dt="2024-02-26T18:10:46.739" v="7457" actId="47"/>
        <pc:sldMkLst>
          <pc:docMk/>
          <pc:sldMk cId="4013156134" sldId="514"/>
        </pc:sldMkLst>
      </pc:sldChg>
      <pc:sldChg chg="add del replTag delTag">
        <pc:chgData name="Stringfellow, Kina F. DPI" userId="002858cf-6d8d-4f58-b096-3c8ddc1070aa" providerId="ADAL" clId="{A6E04815-B96D-4F02-B2CD-1505F472C4D1}" dt="2024-02-26T18:11:50.772" v="7561" actId="47"/>
        <pc:sldMkLst>
          <pc:docMk/>
          <pc:sldMk cId="3816793291" sldId="515"/>
        </pc:sldMkLst>
      </pc:sldChg>
      <pc:sldChg chg="del replTag delTag">
        <pc:chgData name="Stringfellow, Kina F. DPI" userId="002858cf-6d8d-4f58-b096-3c8ddc1070aa" providerId="ADAL" clId="{A6E04815-B96D-4F02-B2CD-1505F472C4D1}" dt="2024-02-26T17:05:36.002" v="5349" actId="2696"/>
        <pc:sldMkLst>
          <pc:docMk/>
          <pc:sldMk cId="1586380710" sldId="516"/>
        </pc:sldMkLst>
      </pc:sldChg>
      <pc:sldChg chg="modSp add mod replTag delTag addCm modCm modNotesTx">
        <pc:chgData name="Stringfellow, Kina F. DPI" userId="002858cf-6d8d-4f58-b096-3c8ddc1070aa" providerId="ADAL" clId="{A6E04815-B96D-4F02-B2CD-1505F472C4D1}" dt="2024-02-27T19:33:50.438" v="12585"/>
        <pc:sldMkLst>
          <pc:docMk/>
          <pc:sldMk cId="2598581019" sldId="516"/>
        </pc:sldMkLst>
        <pc:spChg chg="mod">
          <ac:chgData name="Stringfellow, Kina F. DPI" userId="002858cf-6d8d-4f58-b096-3c8ddc1070aa" providerId="ADAL" clId="{A6E04815-B96D-4F02-B2CD-1505F472C4D1}" dt="2024-02-26T21:27:10.322" v="10627" actId="33553"/>
          <ac:spMkLst>
            <pc:docMk/>
            <pc:sldMk cId="2598581019" sldId="516"/>
            <ac:spMk id="2" creationId="{F74BFD5B-38BC-F320-B923-6B5B9F77CA53}"/>
          </ac:spMkLst>
        </pc:spChg>
        <pc:spChg chg="mod">
          <ac:chgData name="Stringfellow, Kina F. DPI" userId="002858cf-6d8d-4f58-b096-3c8ddc1070aa" providerId="ADAL" clId="{A6E04815-B96D-4F02-B2CD-1505F472C4D1}" dt="2024-02-26T19:31:22.928" v="8822" actId="5793"/>
          <ac:spMkLst>
            <pc:docMk/>
            <pc:sldMk cId="2598581019" sldId="516"/>
            <ac:spMk id="3" creationId="{7AFD7982-EF30-CC56-3883-D48941254FA0}"/>
          </ac:spMkLst>
        </pc:spChg>
      </pc:sldChg>
      <pc:sldChg chg="addSp delSp modSp add mod replTag delTag modNotesTx">
        <pc:chgData name="Stringfellow, Kina F. DPI" userId="002858cf-6d8d-4f58-b096-3c8ddc1070aa" providerId="ADAL" clId="{A6E04815-B96D-4F02-B2CD-1505F472C4D1}" dt="2024-02-27T19:50:43.110" v="12689"/>
        <pc:sldMkLst>
          <pc:docMk/>
          <pc:sldMk cId="3749801007" sldId="517"/>
        </pc:sldMkLst>
        <pc:spChg chg="mod">
          <ac:chgData name="Stringfellow, Kina F. DPI" userId="002858cf-6d8d-4f58-b096-3c8ddc1070aa" providerId="ADAL" clId="{A6E04815-B96D-4F02-B2CD-1505F472C4D1}" dt="2024-02-26T16:26:11.479" v="4539" actId="20577"/>
          <ac:spMkLst>
            <pc:docMk/>
            <pc:sldMk cId="3749801007" sldId="517"/>
            <ac:spMk id="2" creationId="{CDC156FC-F366-406F-B667-AF38E954D146}"/>
          </ac:spMkLst>
        </pc:spChg>
        <pc:spChg chg="del mod">
          <ac:chgData name="Stringfellow, Kina F. DPI" userId="002858cf-6d8d-4f58-b096-3c8ddc1070aa" providerId="ADAL" clId="{A6E04815-B96D-4F02-B2CD-1505F472C4D1}" dt="2024-02-26T16:26:51.445" v="4542" actId="478"/>
          <ac:spMkLst>
            <pc:docMk/>
            <pc:sldMk cId="3749801007" sldId="517"/>
            <ac:spMk id="3" creationId="{6DB886B6-0DB9-467D-8B2B-79A84654C10B}"/>
          </ac:spMkLst>
        </pc:spChg>
        <pc:spChg chg="add mod">
          <ac:chgData name="Stringfellow, Kina F. DPI" userId="002858cf-6d8d-4f58-b096-3c8ddc1070aa" providerId="ADAL" clId="{A6E04815-B96D-4F02-B2CD-1505F472C4D1}" dt="2024-02-26T17:13:44.999" v="5732" actId="948"/>
          <ac:spMkLst>
            <pc:docMk/>
            <pc:sldMk cId="3749801007" sldId="517"/>
            <ac:spMk id="4" creationId="{EC4FA718-A018-5838-ABFD-615A92F7557C}"/>
          </ac:spMkLst>
        </pc:spChg>
      </pc:sldChg>
      <pc:sldChg chg="addSp delSp modSp add mod replTag delTag modNotesTx">
        <pc:chgData name="Stringfellow, Kina F. DPI" userId="002858cf-6d8d-4f58-b096-3c8ddc1070aa" providerId="ADAL" clId="{A6E04815-B96D-4F02-B2CD-1505F472C4D1}" dt="2024-02-26T19:22:58.404" v="8554"/>
        <pc:sldMkLst>
          <pc:docMk/>
          <pc:sldMk cId="227560915" sldId="518"/>
        </pc:sldMkLst>
        <pc:spChg chg="mod">
          <ac:chgData name="Stringfellow, Kina F. DPI" userId="002858cf-6d8d-4f58-b096-3c8ddc1070aa" providerId="ADAL" clId="{A6E04815-B96D-4F02-B2CD-1505F472C4D1}" dt="2024-02-26T16:30:08.066" v="4719" actId="20577"/>
          <ac:spMkLst>
            <pc:docMk/>
            <pc:sldMk cId="227560915" sldId="518"/>
            <ac:spMk id="2" creationId="{00000000-0000-0000-0000-000000000000}"/>
          </ac:spMkLst>
        </pc:spChg>
        <pc:spChg chg="del">
          <ac:chgData name="Stringfellow, Kina F. DPI" userId="002858cf-6d8d-4f58-b096-3c8ddc1070aa" providerId="ADAL" clId="{A6E04815-B96D-4F02-B2CD-1505F472C4D1}" dt="2024-02-26T16:30:15.005" v="4720" actId="478"/>
          <ac:spMkLst>
            <pc:docMk/>
            <pc:sldMk cId="227560915" sldId="518"/>
            <ac:spMk id="4" creationId="{D2EA897D-FD14-EFD5-5CFE-A522CFC30698}"/>
          </ac:spMkLst>
        </pc:spChg>
        <pc:spChg chg="add mod">
          <ac:chgData name="Stringfellow, Kina F. DPI" userId="002858cf-6d8d-4f58-b096-3c8ddc1070aa" providerId="ADAL" clId="{A6E04815-B96D-4F02-B2CD-1505F472C4D1}" dt="2024-02-26T19:22:56.787" v="8552" actId="20578"/>
          <ac:spMkLst>
            <pc:docMk/>
            <pc:sldMk cId="227560915" sldId="518"/>
            <ac:spMk id="5" creationId="{77DD662A-93D4-CC56-7A14-03BE5A556E8B}"/>
          </ac:spMkLst>
        </pc:spChg>
      </pc:sldChg>
      <pc:sldChg chg="modSp add del mod replTag delTag">
        <pc:chgData name="Stringfellow, Kina F. DPI" userId="002858cf-6d8d-4f58-b096-3c8ddc1070aa" providerId="ADAL" clId="{A6E04815-B96D-4F02-B2CD-1505F472C4D1}" dt="2024-02-26T16:58:24.671" v="4945" actId="47"/>
        <pc:sldMkLst>
          <pc:docMk/>
          <pc:sldMk cId="1080608328" sldId="519"/>
        </pc:sldMkLst>
        <pc:spChg chg="mod">
          <ac:chgData name="Stringfellow, Kina F. DPI" userId="002858cf-6d8d-4f58-b096-3c8ddc1070aa" providerId="ADAL" clId="{A6E04815-B96D-4F02-B2CD-1505F472C4D1}" dt="2024-02-26T16:30:51.435" v="4764" actId="20577"/>
          <ac:spMkLst>
            <pc:docMk/>
            <pc:sldMk cId="1080608328" sldId="519"/>
            <ac:spMk id="2" creationId="{00000000-0000-0000-0000-000000000000}"/>
          </ac:spMkLst>
        </pc:spChg>
      </pc:sldChg>
      <pc:sldChg chg="modSp add mod replTag delTag">
        <pc:chgData name="Stringfellow, Kina F. DPI" userId="002858cf-6d8d-4f58-b096-3c8ddc1070aa" providerId="ADAL" clId="{A6E04815-B96D-4F02-B2CD-1505F472C4D1}" dt="2024-02-26T19:23:04.165" v="8559" actId="20578"/>
        <pc:sldMkLst>
          <pc:docMk/>
          <pc:sldMk cId="1502497898" sldId="520"/>
        </pc:sldMkLst>
        <pc:spChg chg="mod">
          <ac:chgData name="Stringfellow, Kina F. DPI" userId="002858cf-6d8d-4f58-b096-3c8ddc1070aa" providerId="ADAL" clId="{A6E04815-B96D-4F02-B2CD-1505F472C4D1}" dt="2024-02-26T16:58:38.866" v="4981" actId="20577"/>
          <ac:spMkLst>
            <pc:docMk/>
            <pc:sldMk cId="1502497898" sldId="520"/>
            <ac:spMk id="2" creationId="{00000000-0000-0000-0000-000000000000}"/>
          </ac:spMkLst>
        </pc:spChg>
        <pc:spChg chg="mod">
          <ac:chgData name="Stringfellow, Kina F. DPI" userId="002858cf-6d8d-4f58-b096-3c8ddc1070aa" providerId="ADAL" clId="{A6E04815-B96D-4F02-B2CD-1505F472C4D1}" dt="2024-02-26T19:23:04.165" v="8559" actId="20578"/>
          <ac:spMkLst>
            <pc:docMk/>
            <pc:sldMk cId="1502497898" sldId="520"/>
            <ac:spMk id="5" creationId="{77DD662A-93D4-CC56-7A14-03BE5A556E8B}"/>
          </ac:spMkLst>
        </pc:spChg>
      </pc:sldChg>
      <pc:sldChg chg="modSp add mod replTag delTag modNotesTx">
        <pc:chgData name="Stringfellow, Kina F. DPI" userId="002858cf-6d8d-4f58-b096-3c8ddc1070aa" providerId="ADAL" clId="{A6E04815-B96D-4F02-B2CD-1505F472C4D1}" dt="2024-02-26T19:25:29.405" v="8676"/>
        <pc:sldMkLst>
          <pc:docMk/>
          <pc:sldMk cId="1097498582" sldId="521"/>
        </pc:sldMkLst>
        <pc:spChg chg="mod">
          <ac:chgData name="Stringfellow, Kina F. DPI" userId="002858cf-6d8d-4f58-b096-3c8ddc1070aa" providerId="ADAL" clId="{A6E04815-B96D-4F02-B2CD-1505F472C4D1}" dt="2024-02-26T16:59:57.992" v="5079" actId="20577"/>
          <ac:spMkLst>
            <pc:docMk/>
            <pc:sldMk cId="1097498582" sldId="521"/>
            <ac:spMk id="2" creationId="{00000000-0000-0000-0000-000000000000}"/>
          </ac:spMkLst>
        </pc:spChg>
        <pc:spChg chg="mod">
          <ac:chgData name="Stringfellow, Kina F. DPI" userId="002858cf-6d8d-4f58-b096-3c8ddc1070aa" providerId="ADAL" clId="{A6E04815-B96D-4F02-B2CD-1505F472C4D1}" dt="2024-02-26T19:25:28.307" v="8674" actId="20578"/>
          <ac:spMkLst>
            <pc:docMk/>
            <pc:sldMk cId="1097498582" sldId="521"/>
            <ac:spMk id="5" creationId="{77DD662A-93D4-CC56-7A14-03BE5A556E8B}"/>
          </ac:spMkLst>
        </pc:spChg>
      </pc:sldChg>
      <pc:sldChg chg="modSp add mod replTag delTag modNotesTx">
        <pc:chgData name="Stringfellow, Kina F. DPI" userId="002858cf-6d8d-4f58-b096-3c8ddc1070aa" providerId="ADAL" clId="{A6E04815-B96D-4F02-B2CD-1505F472C4D1}" dt="2024-02-26T19:24:51.515" v="8653"/>
        <pc:sldMkLst>
          <pc:docMk/>
          <pc:sldMk cId="516144400" sldId="522"/>
        </pc:sldMkLst>
        <pc:spChg chg="mod">
          <ac:chgData name="Stringfellow, Kina F. DPI" userId="002858cf-6d8d-4f58-b096-3c8ddc1070aa" providerId="ADAL" clId="{A6E04815-B96D-4F02-B2CD-1505F472C4D1}" dt="2024-02-26T17:03:02.557" v="5215" actId="20577"/>
          <ac:spMkLst>
            <pc:docMk/>
            <pc:sldMk cId="516144400" sldId="522"/>
            <ac:spMk id="2" creationId="{01A81A2D-B6E8-4C6B-B28A-53A83B7C6456}"/>
          </ac:spMkLst>
        </pc:spChg>
        <pc:spChg chg="mod">
          <ac:chgData name="Stringfellow, Kina F. DPI" userId="002858cf-6d8d-4f58-b096-3c8ddc1070aa" providerId="ADAL" clId="{A6E04815-B96D-4F02-B2CD-1505F472C4D1}" dt="2024-02-26T17:03:24.880" v="5217" actId="948"/>
          <ac:spMkLst>
            <pc:docMk/>
            <pc:sldMk cId="516144400" sldId="522"/>
            <ac:spMk id="3" creationId="{20844DD0-4E98-4A54-BB16-49C979EBEB26}"/>
          </ac:spMkLst>
        </pc:spChg>
      </pc:sldChg>
      <pc:sldChg chg="modSp add mod replTag delTag">
        <pc:chgData name="Stringfellow, Kina F. DPI" userId="002858cf-6d8d-4f58-b096-3c8ddc1070aa" providerId="ADAL" clId="{A6E04815-B96D-4F02-B2CD-1505F472C4D1}" dt="2024-02-26T21:29:40.126" v="10708"/>
        <pc:sldMkLst>
          <pc:docMk/>
          <pc:sldMk cId="1954230518" sldId="523"/>
        </pc:sldMkLst>
        <pc:spChg chg="mod">
          <ac:chgData name="Stringfellow, Kina F. DPI" userId="002858cf-6d8d-4f58-b096-3c8ddc1070aa" providerId="ADAL" clId="{A6E04815-B96D-4F02-B2CD-1505F472C4D1}" dt="2024-02-26T21:29:38.509" v="10706" actId="20577"/>
          <ac:spMkLst>
            <pc:docMk/>
            <pc:sldMk cId="1954230518" sldId="523"/>
            <ac:spMk id="2" creationId="{00000000-0000-0000-0000-000000000000}"/>
          </ac:spMkLst>
        </pc:spChg>
        <pc:spChg chg="mod">
          <ac:chgData name="Stringfellow, Kina F. DPI" userId="002858cf-6d8d-4f58-b096-3c8ddc1070aa" providerId="ADAL" clId="{A6E04815-B96D-4F02-B2CD-1505F472C4D1}" dt="2024-02-26T21:05:29.424" v="10156" actId="962"/>
          <ac:spMkLst>
            <pc:docMk/>
            <pc:sldMk cId="1954230518" sldId="523"/>
            <ac:spMk id="7" creationId="{5941F51E-8E2C-9C31-F8D3-10BB1A425E4F}"/>
          </ac:spMkLst>
        </pc:spChg>
      </pc:sldChg>
      <pc:sldChg chg="modSp add mod replTag delTag">
        <pc:chgData name="Stringfellow, Kina F. DPI" userId="002858cf-6d8d-4f58-b096-3c8ddc1070aa" providerId="ADAL" clId="{A6E04815-B96D-4F02-B2CD-1505F472C4D1}" dt="2024-02-26T21:30:14.428" v="10748"/>
        <pc:sldMkLst>
          <pc:docMk/>
          <pc:sldMk cId="2230989258" sldId="524"/>
        </pc:sldMkLst>
        <pc:spChg chg="mod">
          <ac:chgData name="Stringfellow, Kina F. DPI" userId="002858cf-6d8d-4f58-b096-3c8ddc1070aa" providerId="ADAL" clId="{A6E04815-B96D-4F02-B2CD-1505F472C4D1}" dt="2024-02-26T21:30:12.810" v="10746" actId="20577"/>
          <ac:spMkLst>
            <pc:docMk/>
            <pc:sldMk cId="2230989258" sldId="524"/>
            <ac:spMk id="2" creationId="{00000000-0000-0000-0000-000000000000}"/>
          </ac:spMkLst>
        </pc:spChg>
        <pc:spChg chg="mod">
          <ac:chgData name="Stringfellow, Kina F. DPI" userId="002858cf-6d8d-4f58-b096-3c8ddc1070aa" providerId="ADAL" clId="{A6E04815-B96D-4F02-B2CD-1505F472C4D1}" dt="2024-02-26T21:24:50.627" v="10564" actId="962"/>
          <ac:spMkLst>
            <pc:docMk/>
            <pc:sldMk cId="2230989258" sldId="524"/>
            <ac:spMk id="7" creationId="{5941F51E-8E2C-9C31-F8D3-10BB1A425E4F}"/>
          </ac:spMkLst>
        </pc:spChg>
      </pc:sldChg>
      <pc:sldChg chg="modSp add mod replTag delTag modShow modNotesTx">
        <pc:chgData name="Stringfellow, Kina F. DPI" userId="002858cf-6d8d-4f58-b096-3c8ddc1070aa" providerId="ADAL" clId="{A6E04815-B96D-4F02-B2CD-1505F472C4D1}" dt="2024-02-26T19:30:08.033" v="8803" actId="729"/>
        <pc:sldMkLst>
          <pc:docMk/>
          <pc:sldMk cId="2739825284" sldId="525"/>
        </pc:sldMkLst>
        <pc:spChg chg="mod">
          <ac:chgData name="Stringfellow, Kina F. DPI" userId="002858cf-6d8d-4f58-b096-3c8ddc1070aa" providerId="ADAL" clId="{A6E04815-B96D-4F02-B2CD-1505F472C4D1}" dt="2024-02-26T19:30:03.984" v="8800" actId="207"/>
          <ac:spMkLst>
            <pc:docMk/>
            <pc:sldMk cId="2739825284" sldId="525"/>
            <ac:spMk id="2" creationId="{00000000-0000-0000-0000-000000000000}"/>
          </ac:spMkLst>
        </pc:spChg>
        <pc:spChg chg="mod">
          <ac:chgData name="Stringfellow, Kina F. DPI" userId="002858cf-6d8d-4f58-b096-3c8ddc1070aa" providerId="ADAL" clId="{A6E04815-B96D-4F02-B2CD-1505F472C4D1}" dt="2024-02-26T19:25:35.253" v="8681" actId="20578"/>
          <ac:spMkLst>
            <pc:docMk/>
            <pc:sldMk cId="2739825284" sldId="525"/>
            <ac:spMk id="5" creationId="{77DD662A-93D4-CC56-7A14-03BE5A556E8B}"/>
          </ac:spMkLst>
        </pc:spChg>
      </pc:sldChg>
      <pc:sldChg chg="add del replTag delTag">
        <pc:chgData name="Stringfellow, Kina F. DPI" userId="002858cf-6d8d-4f58-b096-3c8ddc1070aa" providerId="ADAL" clId="{A6E04815-B96D-4F02-B2CD-1505F472C4D1}" dt="2024-02-26T17:07:44.096" v="5392" actId="47"/>
        <pc:sldMkLst>
          <pc:docMk/>
          <pc:sldMk cId="3470821921" sldId="526"/>
        </pc:sldMkLst>
      </pc:sldChg>
      <pc:sldChg chg="modSp add mod replTag delTag">
        <pc:chgData name="Stringfellow, Kina F. DPI" userId="002858cf-6d8d-4f58-b096-3c8ddc1070aa" providerId="ADAL" clId="{A6E04815-B96D-4F02-B2CD-1505F472C4D1}" dt="2024-02-27T19:33:51.854" v="12587"/>
        <pc:sldMkLst>
          <pc:docMk/>
          <pc:sldMk cId="3955407074" sldId="526"/>
        </pc:sldMkLst>
        <pc:spChg chg="mod">
          <ac:chgData name="Stringfellow, Kina F. DPI" userId="002858cf-6d8d-4f58-b096-3c8ddc1070aa" providerId="ADAL" clId="{A6E04815-B96D-4F02-B2CD-1505F472C4D1}" dt="2024-02-26T21:30:58.761" v="10784" actId="20577"/>
          <ac:spMkLst>
            <pc:docMk/>
            <pc:sldMk cId="3955407074" sldId="526"/>
            <ac:spMk id="2" creationId="{00000000-0000-0000-0000-000000000000}"/>
          </ac:spMkLst>
        </pc:spChg>
        <pc:spChg chg="mod">
          <ac:chgData name="Stringfellow, Kina F. DPI" userId="002858cf-6d8d-4f58-b096-3c8ddc1070aa" providerId="ADAL" clId="{A6E04815-B96D-4F02-B2CD-1505F472C4D1}" dt="2024-02-26T21:25:06.235" v="10571" actId="962"/>
          <ac:spMkLst>
            <pc:docMk/>
            <pc:sldMk cId="3955407074" sldId="526"/>
            <ac:spMk id="7" creationId="{5941F51E-8E2C-9C31-F8D3-10BB1A425E4F}"/>
          </ac:spMkLst>
        </pc:spChg>
      </pc:sldChg>
      <pc:sldChg chg="modSp add mod replTag delTag">
        <pc:chgData name="Stringfellow, Kina F. DPI" userId="002858cf-6d8d-4f58-b096-3c8ddc1070aa" providerId="ADAL" clId="{A6E04815-B96D-4F02-B2CD-1505F472C4D1}" dt="2024-02-26T19:24:03.067" v="8595"/>
        <pc:sldMkLst>
          <pc:docMk/>
          <pc:sldMk cId="2648298535" sldId="527"/>
        </pc:sldMkLst>
        <pc:spChg chg="mod">
          <ac:chgData name="Stringfellow, Kina F. DPI" userId="002858cf-6d8d-4f58-b096-3c8ddc1070aa" providerId="ADAL" clId="{A6E04815-B96D-4F02-B2CD-1505F472C4D1}" dt="2024-02-26T17:11:01.601" v="5611" actId="20577"/>
          <ac:spMkLst>
            <pc:docMk/>
            <pc:sldMk cId="2648298535" sldId="527"/>
            <ac:spMk id="2" creationId="{00000000-0000-0000-0000-000000000000}"/>
          </ac:spMkLst>
        </pc:spChg>
        <pc:spChg chg="mod">
          <ac:chgData name="Stringfellow, Kina F. DPI" userId="002858cf-6d8d-4f58-b096-3c8ddc1070aa" providerId="ADAL" clId="{A6E04815-B96D-4F02-B2CD-1505F472C4D1}" dt="2024-02-26T18:08:54.050" v="7344"/>
          <ac:spMkLst>
            <pc:docMk/>
            <pc:sldMk cId="2648298535" sldId="527"/>
            <ac:spMk id="5" creationId="{77DD662A-93D4-CC56-7A14-03BE5A556E8B}"/>
          </ac:spMkLst>
        </pc:spChg>
      </pc:sldChg>
      <pc:sldChg chg="modSp add mod replTag delTag">
        <pc:chgData name="Stringfellow, Kina F. DPI" userId="002858cf-6d8d-4f58-b096-3c8ddc1070aa" providerId="ADAL" clId="{A6E04815-B96D-4F02-B2CD-1505F472C4D1}" dt="2024-02-26T21:30:04.143" v="10734"/>
        <pc:sldMkLst>
          <pc:docMk/>
          <pc:sldMk cId="61542523" sldId="528"/>
        </pc:sldMkLst>
        <pc:spChg chg="mod">
          <ac:chgData name="Stringfellow, Kina F. DPI" userId="002858cf-6d8d-4f58-b096-3c8ddc1070aa" providerId="ADAL" clId="{A6E04815-B96D-4F02-B2CD-1505F472C4D1}" dt="2024-02-26T21:30:02.441" v="10732" actId="255"/>
          <ac:spMkLst>
            <pc:docMk/>
            <pc:sldMk cId="61542523" sldId="528"/>
            <ac:spMk id="2" creationId="{00000000-0000-0000-0000-000000000000}"/>
          </ac:spMkLst>
        </pc:spChg>
        <pc:spChg chg="mod">
          <ac:chgData name="Stringfellow, Kina F. DPI" userId="002858cf-6d8d-4f58-b096-3c8ddc1070aa" providerId="ADAL" clId="{A6E04815-B96D-4F02-B2CD-1505F472C4D1}" dt="2024-02-26T21:23:07.806" v="10277" actId="962"/>
          <ac:spMkLst>
            <pc:docMk/>
            <pc:sldMk cId="61542523" sldId="528"/>
            <ac:spMk id="7" creationId="{5941F51E-8E2C-9C31-F8D3-10BB1A425E4F}"/>
          </ac:spMkLst>
        </pc:spChg>
      </pc:sldChg>
      <pc:sldChg chg="modSp add mod ord replTag delTag modShow">
        <pc:chgData name="Stringfellow, Kina F. DPI" userId="002858cf-6d8d-4f58-b096-3c8ddc1070aa" providerId="ADAL" clId="{A6E04815-B96D-4F02-B2CD-1505F472C4D1}" dt="2024-02-27T19:33:53.014" v="12589"/>
        <pc:sldMkLst>
          <pc:docMk/>
          <pc:sldMk cId="3009028731" sldId="529"/>
        </pc:sldMkLst>
        <pc:spChg chg="mod">
          <ac:chgData name="Stringfellow, Kina F. DPI" userId="002858cf-6d8d-4f58-b096-3c8ddc1070aa" providerId="ADAL" clId="{A6E04815-B96D-4F02-B2CD-1505F472C4D1}" dt="2024-02-26T17:19:24.046" v="5872" actId="20577"/>
          <ac:spMkLst>
            <pc:docMk/>
            <pc:sldMk cId="3009028731" sldId="529"/>
            <ac:spMk id="2" creationId="{00000000-0000-0000-0000-000000000000}"/>
          </ac:spMkLst>
        </pc:spChg>
        <pc:spChg chg="mod">
          <ac:chgData name="Stringfellow, Kina F. DPI" userId="002858cf-6d8d-4f58-b096-3c8ddc1070aa" providerId="ADAL" clId="{A6E04815-B96D-4F02-B2CD-1505F472C4D1}" dt="2024-02-26T19:38:33.146" v="8903" actId="20578"/>
          <ac:spMkLst>
            <pc:docMk/>
            <pc:sldMk cId="3009028731" sldId="529"/>
            <ac:spMk id="5" creationId="{77DD662A-93D4-CC56-7A14-03BE5A556E8B}"/>
          </ac:spMkLst>
        </pc:spChg>
      </pc:sldChg>
      <pc:sldChg chg="modSp add mod replTag delTag">
        <pc:chgData name="Stringfellow, Kina F. DPI" userId="002858cf-6d8d-4f58-b096-3c8ddc1070aa" providerId="ADAL" clId="{A6E04815-B96D-4F02-B2CD-1505F472C4D1}" dt="2024-02-26T21:31:08.164" v="10795"/>
        <pc:sldMkLst>
          <pc:docMk/>
          <pc:sldMk cId="2534579358" sldId="530"/>
        </pc:sldMkLst>
        <pc:spChg chg="mod">
          <ac:chgData name="Stringfellow, Kina F. DPI" userId="002858cf-6d8d-4f58-b096-3c8ddc1070aa" providerId="ADAL" clId="{A6E04815-B96D-4F02-B2CD-1505F472C4D1}" dt="2024-02-26T21:31:06.793" v="10793" actId="20577"/>
          <ac:spMkLst>
            <pc:docMk/>
            <pc:sldMk cId="2534579358" sldId="530"/>
            <ac:spMk id="2" creationId="{00000000-0000-0000-0000-000000000000}"/>
          </ac:spMkLst>
        </pc:spChg>
        <pc:spChg chg="mod">
          <ac:chgData name="Stringfellow, Kina F. DPI" userId="002858cf-6d8d-4f58-b096-3c8ddc1070aa" providerId="ADAL" clId="{A6E04815-B96D-4F02-B2CD-1505F472C4D1}" dt="2024-02-26T21:25:09.981" v="10574" actId="962"/>
          <ac:spMkLst>
            <pc:docMk/>
            <pc:sldMk cId="2534579358" sldId="530"/>
            <ac:spMk id="7" creationId="{5941F51E-8E2C-9C31-F8D3-10BB1A425E4F}"/>
          </ac:spMkLst>
        </pc:spChg>
      </pc:sldChg>
      <pc:sldChg chg="modSp add mod replTag delTag modShow modNotesTx">
        <pc:chgData name="Stringfellow, Kina F. DPI" userId="002858cf-6d8d-4f58-b096-3c8ddc1070aa" providerId="ADAL" clId="{A6E04815-B96D-4F02-B2CD-1505F472C4D1}" dt="2024-02-26T20:02:13.676" v="9419" actId="729"/>
        <pc:sldMkLst>
          <pc:docMk/>
          <pc:sldMk cId="1955070544" sldId="531"/>
        </pc:sldMkLst>
        <pc:spChg chg="mod">
          <ac:chgData name="Stringfellow, Kina F. DPI" userId="002858cf-6d8d-4f58-b096-3c8ddc1070aa" providerId="ADAL" clId="{A6E04815-B96D-4F02-B2CD-1505F472C4D1}" dt="2024-02-26T17:23:15.181" v="6107" actId="20577"/>
          <ac:spMkLst>
            <pc:docMk/>
            <pc:sldMk cId="1955070544" sldId="531"/>
            <ac:spMk id="2" creationId="{00000000-0000-0000-0000-000000000000}"/>
          </ac:spMkLst>
        </pc:spChg>
        <pc:spChg chg="mod">
          <ac:chgData name="Stringfellow, Kina F. DPI" userId="002858cf-6d8d-4f58-b096-3c8ddc1070aa" providerId="ADAL" clId="{A6E04815-B96D-4F02-B2CD-1505F472C4D1}" dt="2024-02-26T20:02:04.913" v="9416" actId="20578"/>
          <ac:spMkLst>
            <pc:docMk/>
            <pc:sldMk cId="1955070544" sldId="531"/>
            <ac:spMk id="5" creationId="{77DD662A-93D4-CC56-7A14-03BE5A556E8B}"/>
          </ac:spMkLst>
        </pc:spChg>
      </pc:sldChg>
      <pc:sldChg chg="modSp add mod replTag delTag">
        <pc:chgData name="Stringfellow, Kina F. DPI" userId="002858cf-6d8d-4f58-b096-3c8ddc1070aa" providerId="ADAL" clId="{A6E04815-B96D-4F02-B2CD-1505F472C4D1}" dt="2024-02-26T21:31:25.179" v="10810"/>
        <pc:sldMkLst>
          <pc:docMk/>
          <pc:sldMk cId="1431728754" sldId="532"/>
        </pc:sldMkLst>
        <pc:spChg chg="mod">
          <ac:chgData name="Stringfellow, Kina F. DPI" userId="002858cf-6d8d-4f58-b096-3c8ddc1070aa" providerId="ADAL" clId="{A6E04815-B96D-4F02-B2CD-1505F472C4D1}" dt="2024-02-26T21:31:22.997" v="10808" actId="6549"/>
          <ac:spMkLst>
            <pc:docMk/>
            <pc:sldMk cId="1431728754" sldId="532"/>
            <ac:spMk id="2" creationId="{00000000-0000-0000-0000-000000000000}"/>
          </ac:spMkLst>
        </pc:spChg>
        <pc:spChg chg="mod">
          <ac:chgData name="Stringfellow, Kina F. DPI" userId="002858cf-6d8d-4f58-b096-3c8ddc1070aa" providerId="ADAL" clId="{A6E04815-B96D-4F02-B2CD-1505F472C4D1}" dt="2024-02-26T21:25:13.635" v="10577" actId="962"/>
          <ac:spMkLst>
            <pc:docMk/>
            <pc:sldMk cId="1431728754" sldId="532"/>
            <ac:spMk id="7" creationId="{5941F51E-8E2C-9C31-F8D3-10BB1A425E4F}"/>
          </ac:spMkLst>
        </pc:spChg>
      </pc:sldChg>
      <pc:sldChg chg="modSp add mod replTag delTag modShow modNotesTx">
        <pc:chgData name="Stringfellow, Kina F. DPI" userId="002858cf-6d8d-4f58-b096-3c8ddc1070aa" providerId="ADAL" clId="{A6E04815-B96D-4F02-B2CD-1505F472C4D1}" dt="2024-02-26T20:02:17.158" v="9422" actId="729"/>
        <pc:sldMkLst>
          <pc:docMk/>
          <pc:sldMk cId="1058895028" sldId="533"/>
        </pc:sldMkLst>
        <pc:spChg chg="mod">
          <ac:chgData name="Stringfellow, Kina F. DPI" userId="002858cf-6d8d-4f58-b096-3c8ddc1070aa" providerId="ADAL" clId="{A6E04815-B96D-4F02-B2CD-1505F472C4D1}" dt="2024-02-26T17:51:00.212" v="6198" actId="20577"/>
          <ac:spMkLst>
            <pc:docMk/>
            <pc:sldMk cId="1058895028" sldId="533"/>
            <ac:spMk id="2" creationId="{00000000-0000-0000-0000-000000000000}"/>
          </ac:spMkLst>
        </pc:spChg>
        <pc:spChg chg="mod">
          <ac:chgData name="Stringfellow, Kina F. DPI" userId="002858cf-6d8d-4f58-b096-3c8ddc1070aa" providerId="ADAL" clId="{A6E04815-B96D-4F02-B2CD-1505F472C4D1}" dt="2024-02-26T20:01:54.511" v="9405" actId="20578"/>
          <ac:spMkLst>
            <pc:docMk/>
            <pc:sldMk cId="1058895028" sldId="533"/>
            <ac:spMk id="5" creationId="{77DD662A-93D4-CC56-7A14-03BE5A556E8B}"/>
          </ac:spMkLst>
        </pc:spChg>
      </pc:sldChg>
      <pc:sldChg chg="modSp add mod replTag delTag">
        <pc:chgData name="Stringfellow, Kina F. DPI" userId="002858cf-6d8d-4f58-b096-3c8ddc1070aa" providerId="ADAL" clId="{A6E04815-B96D-4F02-B2CD-1505F472C4D1}" dt="2024-02-26T21:31:34.520" v="10825"/>
        <pc:sldMkLst>
          <pc:docMk/>
          <pc:sldMk cId="2209488184" sldId="534"/>
        </pc:sldMkLst>
        <pc:spChg chg="mod">
          <ac:chgData name="Stringfellow, Kina F. DPI" userId="002858cf-6d8d-4f58-b096-3c8ddc1070aa" providerId="ADAL" clId="{A6E04815-B96D-4F02-B2CD-1505F472C4D1}" dt="2024-02-26T21:31:32.916" v="10823" actId="20577"/>
          <ac:spMkLst>
            <pc:docMk/>
            <pc:sldMk cId="2209488184" sldId="534"/>
            <ac:spMk id="2" creationId="{00000000-0000-0000-0000-000000000000}"/>
          </ac:spMkLst>
        </pc:spChg>
        <pc:spChg chg="mod">
          <ac:chgData name="Stringfellow, Kina F. DPI" userId="002858cf-6d8d-4f58-b096-3c8ddc1070aa" providerId="ADAL" clId="{A6E04815-B96D-4F02-B2CD-1505F472C4D1}" dt="2024-02-26T21:25:27.049" v="10584" actId="962"/>
          <ac:spMkLst>
            <pc:docMk/>
            <pc:sldMk cId="2209488184" sldId="534"/>
            <ac:spMk id="7" creationId="{5941F51E-8E2C-9C31-F8D3-10BB1A425E4F}"/>
          </ac:spMkLst>
        </pc:spChg>
      </pc:sldChg>
      <pc:sldChg chg="modSp add mod replTag delTag modShow modNotesTx">
        <pc:chgData name="Stringfellow, Kina F. DPI" userId="002858cf-6d8d-4f58-b096-3c8ddc1070aa" providerId="ADAL" clId="{A6E04815-B96D-4F02-B2CD-1505F472C4D1}" dt="2024-02-26T20:02:21.921" v="9425" actId="729"/>
        <pc:sldMkLst>
          <pc:docMk/>
          <pc:sldMk cId="1773580015" sldId="535"/>
        </pc:sldMkLst>
        <pc:spChg chg="mod">
          <ac:chgData name="Stringfellow, Kina F. DPI" userId="002858cf-6d8d-4f58-b096-3c8ddc1070aa" providerId="ADAL" clId="{A6E04815-B96D-4F02-B2CD-1505F472C4D1}" dt="2024-02-26T17:52:00.717" v="6273" actId="20577"/>
          <ac:spMkLst>
            <pc:docMk/>
            <pc:sldMk cId="1773580015" sldId="535"/>
            <ac:spMk id="2" creationId="{00000000-0000-0000-0000-000000000000}"/>
          </ac:spMkLst>
        </pc:spChg>
        <pc:spChg chg="mod">
          <ac:chgData name="Stringfellow, Kina F. DPI" userId="002858cf-6d8d-4f58-b096-3c8ddc1070aa" providerId="ADAL" clId="{A6E04815-B96D-4F02-B2CD-1505F472C4D1}" dt="2024-02-26T20:01:40.261" v="9394" actId="20577"/>
          <ac:spMkLst>
            <pc:docMk/>
            <pc:sldMk cId="1773580015" sldId="535"/>
            <ac:spMk id="5" creationId="{77DD662A-93D4-CC56-7A14-03BE5A556E8B}"/>
          </ac:spMkLst>
        </pc:spChg>
      </pc:sldChg>
      <pc:sldChg chg="modSp add mod replTag delTag">
        <pc:chgData name="Stringfellow, Kina F. DPI" userId="002858cf-6d8d-4f58-b096-3c8ddc1070aa" providerId="ADAL" clId="{A6E04815-B96D-4F02-B2CD-1505F472C4D1}" dt="2024-02-26T19:05:24.764" v="8279"/>
        <pc:sldMkLst>
          <pc:docMk/>
          <pc:sldMk cId="798740683" sldId="536"/>
        </pc:sldMkLst>
        <pc:spChg chg="mod">
          <ac:chgData name="Stringfellow, Kina F. DPI" userId="002858cf-6d8d-4f58-b096-3c8ddc1070aa" providerId="ADAL" clId="{A6E04815-B96D-4F02-B2CD-1505F472C4D1}" dt="2024-02-26T17:56:42.444" v="6778" actId="20577"/>
          <ac:spMkLst>
            <pc:docMk/>
            <pc:sldMk cId="798740683" sldId="536"/>
            <ac:spMk id="2" creationId="{C052FD7A-D5D8-3F8B-B09F-AC31B9950D44}"/>
          </ac:spMkLst>
        </pc:spChg>
        <pc:spChg chg="mod">
          <ac:chgData name="Stringfellow, Kina F. DPI" userId="002858cf-6d8d-4f58-b096-3c8ddc1070aa" providerId="ADAL" clId="{A6E04815-B96D-4F02-B2CD-1505F472C4D1}" dt="2024-02-26T17:56:56.914" v="6846" actId="20577"/>
          <ac:spMkLst>
            <pc:docMk/>
            <pc:sldMk cId="798740683" sldId="536"/>
            <ac:spMk id="3" creationId="{0FD22481-1B0E-B14B-7D35-CA92DA885707}"/>
          </ac:spMkLst>
        </pc:spChg>
      </pc:sldChg>
      <pc:sldChg chg="delSp modSp add mod replTag delTag modNotesTx">
        <pc:chgData name="Stringfellow, Kina F. DPI" userId="002858cf-6d8d-4f58-b096-3c8ddc1070aa" providerId="ADAL" clId="{A6E04815-B96D-4F02-B2CD-1505F472C4D1}" dt="2024-02-26T21:27:28.917" v="10639" actId="33553"/>
        <pc:sldMkLst>
          <pc:docMk/>
          <pc:sldMk cId="4223667963" sldId="537"/>
        </pc:sldMkLst>
        <pc:spChg chg="mod">
          <ac:chgData name="Stringfellow, Kina F. DPI" userId="002858cf-6d8d-4f58-b096-3c8ddc1070aa" providerId="ADAL" clId="{A6E04815-B96D-4F02-B2CD-1505F472C4D1}" dt="2024-02-26T21:27:28.917" v="10639" actId="33553"/>
          <ac:spMkLst>
            <pc:docMk/>
            <pc:sldMk cId="4223667963" sldId="537"/>
            <ac:spMk id="2" creationId="{DCD2F7BF-7DD8-BC5D-A976-56DAD5EFF6AA}"/>
          </ac:spMkLst>
        </pc:spChg>
        <pc:spChg chg="mod">
          <ac:chgData name="Stringfellow, Kina F. DPI" userId="002858cf-6d8d-4f58-b096-3c8ddc1070aa" providerId="ADAL" clId="{A6E04815-B96D-4F02-B2CD-1505F472C4D1}" dt="2024-02-26T18:03:08.052" v="7064" actId="27636"/>
          <ac:spMkLst>
            <pc:docMk/>
            <pc:sldMk cId="4223667963" sldId="537"/>
            <ac:spMk id="3" creationId="{DF74806F-7A6E-E727-0F12-AF51234B96A0}"/>
          </ac:spMkLst>
        </pc:spChg>
        <pc:spChg chg="del">
          <ac:chgData name="Stringfellow, Kina F. DPI" userId="002858cf-6d8d-4f58-b096-3c8ddc1070aa" providerId="ADAL" clId="{A6E04815-B96D-4F02-B2CD-1505F472C4D1}" dt="2024-02-26T18:02:22.615" v="7030" actId="478"/>
          <ac:spMkLst>
            <pc:docMk/>
            <pc:sldMk cId="4223667963" sldId="537"/>
            <ac:spMk id="6" creationId="{1B2263FB-A58D-6BF2-BE00-EDBDAAEE25A9}"/>
          </ac:spMkLst>
        </pc:spChg>
        <pc:picChg chg="del">
          <ac:chgData name="Stringfellow, Kina F. DPI" userId="002858cf-6d8d-4f58-b096-3c8ddc1070aa" providerId="ADAL" clId="{A6E04815-B96D-4F02-B2CD-1505F472C4D1}" dt="2024-02-26T18:02:19.799" v="7029" actId="478"/>
          <ac:picMkLst>
            <pc:docMk/>
            <pc:sldMk cId="4223667963" sldId="537"/>
            <ac:picMk id="4" creationId="{4906FB2E-D9F9-D8A2-4F29-89A860BF7859}"/>
          </ac:picMkLst>
        </pc:picChg>
      </pc:sldChg>
      <pc:sldChg chg="addSp delSp modSp add mod replTag delTag modNotesTx">
        <pc:chgData name="Stringfellow, Kina F. DPI" userId="002858cf-6d8d-4f58-b096-3c8ddc1070aa" providerId="ADAL" clId="{A6E04815-B96D-4F02-B2CD-1505F472C4D1}" dt="2024-02-26T21:35:51.012" v="11357" actId="962"/>
        <pc:sldMkLst>
          <pc:docMk/>
          <pc:sldMk cId="2213422628" sldId="538"/>
        </pc:sldMkLst>
        <pc:spChg chg="mod">
          <ac:chgData name="Stringfellow, Kina F. DPI" userId="002858cf-6d8d-4f58-b096-3c8ddc1070aa" providerId="ADAL" clId="{A6E04815-B96D-4F02-B2CD-1505F472C4D1}" dt="2024-02-26T21:27:24.596" v="10636" actId="33553"/>
          <ac:spMkLst>
            <pc:docMk/>
            <pc:sldMk cId="2213422628" sldId="538"/>
            <ac:spMk id="2" creationId="{DCD2F7BF-7DD8-BC5D-A976-56DAD5EFF6AA}"/>
          </ac:spMkLst>
        </pc:spChg>
        <pc:spChg chg="add mod">
          <ac:chgData name="Stringfellow, Kina F. DPI" userId="002858cf-6d8d-4f58-b096-3c8ddc1070aa" providerId="ADAL" clId="{A6E04815-B96D-4F02-B2CD-1505F472C4D1}" dt="2024-02-26T21:34:33.332" v="11227" actId="962"/>
          <ac:spMkLst>
            <pc:docMk/>
            <pc:sldMk cId="2213422628" sldId="538"/>
            <ac:spMk id="5" creationId="{FA3DBACA-C3A6-B210-1A32-47E6FE4D0665}"/>
          </ac:spMkLst>
        </pc:spChg>
        <pc:spChg chg="del">
          <ac:chgData name="Stringfellow, Kina F. DPI" userId="002858cf-6d8d-4f58-b096-3c8ddc1070aa" providerId="ADAL" clId="{A6E04815-B96D-4F02-B2CD-1505F472C4D1}" dt="2024-02-26T18:05:39.601" v="7185" actId="478"/>
          <ac:spMkLst>
            <pc:docMk/>
            <pc:sldMk cId="2213422628" sldId="538"/>
            <ac:spMk id="6" creationId="{1B2263FB-A58D-6BF2-BE00-EDBDAAEE25A9}"/>
          </ac:spMkLst>
        </pc:spChg>
        <pc:picChg chg="add mod">
          <ac:chgData name="Stringfellow, Kina F. DPI" userId="002858cf-6d8d-4f58-b096-3c8ddc1070aa" providerId="ADAL" clId="{A6E04815-B96D-4F02-B2CD-1505F472C4D1}" dt="2024-02-26T21:35:51.012" v="11357" actId="962"/>
          <ac:picMkLst>
            <pc:docMk/>
            <pc:sldMk cId="2213422628" sldId="538"/>
            <ac:picMk id="3" creationId="{30CB0542-FFD8-57C4-2B3C-F8F2B22B2F07}"/>
          </ac:picMkLst>
        </pc:picChg>
        <pc:picChg chg="del">
          <ac:chgData name="Stringfellow, Kina F. DPI" userId="002858cf-6d8d-4f58-b096-3c8ddc1070aa" providerId="ADAL" clId="{A6E04815-B96D-4F02-B2CD-1505F472C4D1}" dt="2024-02-26T18:05:20.881" v="7171" actId="478"/>
          <ac:picMkLst>
            <pc:docMk/>
            <pc:sldMk cId="2213422628" sldId="538"/>
            <ac:picMk id="4" creationId="{4906FB2E-D9F9-D8A2-4F29-89A860BF7859}"/>
          </ac:picMkLst>
        </pc:picChg>
      </pc:sldChg>
      <pc:sldChg chg="modSp add mod replTag delTag">
        <pc:chgData name="Stringfellow, Kina F. DPI" userId="002858cf-6d8d-4f58-b096-3c8ddc1070aa" providerId="ADAL" clId="{A6E04815-B96D-4F02-B2CD-1505F472C4D1}" dt="2024-02-26T21:31:45.278" v="10836"/>
        <pc:sldMkLst>
          <pc:docMk/>
          <pc:sldMk cId="561261503" sldId="539"/>
        </pc:sldMkLst>
        <pc:spChg chg="mod">
          <ac:chgData name="Stringfellow, Kina F. DPI" userId="002858cf-6d8d-4f58-b096-3c8ddc1070aa" providerId="ADAL" clId="{A6E04815-B96D-4F02-B2CD-1505F472C4D1}" dt="2024-02-26T21:31:44.051" v="10834" actId="20577"/>
          <ac:spMkLst>
            <pc:docMk/>
            <pc:sldMk cId="561261503" sldId="539"/>
            <ac:spMk id="2" creationId="{00000000-0000-0000-0000-000000000000}"/>
          </ac:spMkLst>
        </pc:spChg>
        <pc:spChg chg="mod">
          <ac:chgData name="Stringfellow, Kina F. DPI" userId="002858cf-6d8d-4f58-b096-3c8ddc1070aa" providerId="ADAL" clId="{A6E04815-B96D-4F02-B2CD-1505F472C4D1}" dt="2024-02-26T21:25:30.696" v="10587" actId="962"/>
          <ac:spMkLst>
            <pc:docMk/>
            <pc:sldMk cId="561261503" sldId="539"/>
            <ac:spMk id="7" creationId="{5941F51E-8E2C-9C31-F8D3-10BB1A425E4F}"/>
          </ac:spMkLst>
        </pc:spChg>
      </pc:sldChg>
      <pc:sldChg chg="modSp add mod replTag delTag modShow modNotesTx">
        <pc:chgData name="Stringfellow, Kina F. DPI" userId="002858cf-6d8d-4f58-b096-3c8ddc1070aa" providerId="ADAL" clId="{A6E04815-B96D-4F02-B2CD-1505F472C4D1}" dt="2024-02-26T20:02:26.357" v="9428" actId="729"/>
        <pc:sldMkLst>
          <pc:docMk/>
          <pc:sldMk cId="1994310378" sldId="540"/>
        </pc:sldMkLst>
        <pc:spChg chg="mod">
          <ac:chgData name="Stringfellow, Kina F. DPI" userId="002858cf-6d8d-4f58-b096-3c8ddc1070aa" providerId="ADAL" clId="{A6E04815-B96D-4F02-B2CD-1505F472C4D1}" dt="2024-02-26T18:10:06.954" v="7418" actId="20577"/>
          <ac:spMkLst>
            <pc:docMk/>
            <pc:sldMk cId="1994310378" sldId="540"/>
            <ac:spMk id="2" creationId="{00000000-0000-0000-0000-000000000000}"/>
          </ac:spMkLst>
        </pc:spChg>
        <pc:spChg chg="mod">
          <ac:chgData name="Stringfellow, Kina F. DPI" userId="002858cf-6d8d-4f58-b096-3c8ddc1070aa" providerId="ADAL" clId="{A6E04815-B96D-4F02-B2CD-1505F472C4D1}" dt="2024-02-26T20:00:34.348" v="9345" actId="20578"/>
          <ac:spMkLst>
            <pc:docMk/>
            <pc:sldMk cId="1994310378" sldId="540"/>
            <ac:spMk id="5" creationId="{77DD662A-93D4-CC56-7A14-03BE5A556E8B}"/>
          </ac:spMkLst>
        </pc:spChg>
      </pc:sldChg>
      <pc:sldChg chg="modSp add mod replTag delTag">
        <pc:chgData name="Stringfellow, Kina F. DPI" userId="002858cf-6d8d-4f58-b096-3c8ddc1070aa" providerId="ADAL" clId="{A6E04815-B96D-4F02-B2CD-1505F472C4D1}" dt="2024-02-27T19:35:24.344" v="12645"/>
        <pc:sldMkLst>
          <pc:docMk/>
          <pc:sldMk cId="2198009389" sldId="541"/>
        </pc:sldMkLst>
        <pc:spChg chg="mod">
          <ac:chgData name="Stringfellow, Kina F. DPI" userId="002858cf-6d8d-4f58-b096-3c8ddc1070aa" providerId="ADAL" clId="{A6E04815-B96D-4F02-B2CD-1505F472C4D1}" dt="2024-02-26T21:31:53.369" v="10851" actId="20577"/>
          <ac:spMkLst>
            <pc:docMk/>
            <pc:sldMk cId="2198009389" sldId="541"/>
            <ac:spMk id="2" creationId="{00000000-0000-0000-0000-000000000000}"/>
          </ac:spMkLst>
        </pc:spChg>
        <pc:spChg chg="mod">
          <ac:chgData name="Stringfellow, Kina F. DPI" userId="002858cf-6d8d-4f58-b096-3c8ddc1070aa" providerId="ADAL" clId="{A6E04815-B96D-4F02-B2CD-1505F472C4D1}" dt="2024-02-26T21:25:33.971" v="10590" actId="962"/>
          <ac:spMkLst>
            <pc:docMk/>
            <pc:sldMk cId="2198009389" sldId="541"/>
            <ac:spMk id="7" creationId="{5941F51E-8E2C-9C31-F8D3-10BB1A425E4F}"/>
          </ac:spMkLst>
        </pc:spChg>
      </pc:sldChg>
      <pc:sldChg chg="modSp add mod replTag delTag modShow modNotesTx">
        <pc:chgData name="Stringfellow, Kina F. DPI" userId="002858cf-6d8d-4f58-b096-3c8ddc1070aa" providerId="ADAL" clId="{A6E04815-B96D-4F02-B2CD-1505F472C4D1}" dt="2024-02-26T20:00:13.895" v="9323" actId="729"/>
        <pc:sldMkLst>
          <pc:docMk/>
          <pc:sldMk cId="1343247711" sldId="542"/>
        </pc:sldMkLst>
        <pc:spChg chg="mod">
          <ac:chgData name="Stringfellow, Kina F. DPI" userId="002858cf-6d8d-4f58-b096-3c8ddc1070aa" providerId="ADAL" clId="{A6E04815-B96D-4F02-B2CD-1505F472C4D1}" dt="2024-02-26T18:10:57.855" v="7481" actId="20577"/>
          <ac:spMkLst>
            <pc:docMk/>
            <pc:sldMk cId="1343247711" sldId="542"/>
            <ac:spMk id="2" creationId="{00000000-0000-0000-0000-000000000000}"/>
          </ac:spMkLst>
        </pc:spChg>
        <pc:spChg chg="mod">
          <ac:chgData name="Stringfellow, Kina F. DPI" userId="002858cf-6d8d-4f58-b096-3c8ddc1070aa" providerId="ADAL" clId="{A6E04815-B96D-4F02-B2CD-1505F472C4D1}" dt="2024-02-26T20:00:04.575" v="9320" actId="20578"/>
          <ac:spMkLst>
            <pc:docMk/>
            <pc:sldMk cId="1343247711" sldId="542"/>
            <ac:spMk id="5" creationId="{77DD662A-93D4-CC56-7A14-03BE5A556E8B}"/>
          </ac:spMkLst>
        </pc:spChg>
      </pc:sldChg>
      <pc:sldChg chg="modSp add mod replTag delTag">
        <pc:chgData name="Stringfellow, Kina F. DPI" userId="002858cf-6d8d-4f58-b096-3c8ddc1070aa" providerId="ADAL" clId="{A6E04815-B96D-4F02-B2CD-1505F472C4D1}" dt="2024-02-26T21:32:14.072" v="10891"/>
        <pc:sldMkLst>
          <pc:docMk/>
          <pc:sldMk cId="4024626087" sldId="543"/>
        </pc:sldMkLst>
        <pc:spChg chg="mod">
          <ac:chgData name="Stringfellow, Kina F. DPI" userId="002858cf-6d8d-4f58-b096-3c8ddc1070aa" providerId="ADAL" clId="{A6E04815-B96D-4F02-B2CD-1505F472C4D1}" dt="2024-02-26T21:32:12.537" v="10889" actId="20577"/>
          <ac:spMkLst>
            <pc:docMk/>
            <pc:sldMk cId="4024626087" sldId="543"/>
            <ac:spMk id="2" creationId="{00000000-0000-0000-0000-000000000000}"/>
          </ac:spMkLst>
        </pc:spChg>
        <pc:spChg chg="mod">
          <ac:chgData name="Stringfellow, Kina F. DPI" userId="002858cf-6d8d-4f58-b096-3c8ddc1070aa" providerId="ADAL" clId="{A6E04815-B96D-4F02-B2CD-1505F472C4D1}" dt="2024-02-26T21:26:37.863" v="10613" actId="962"/>
          <ac:spMkLst>
            <pc:docMk/>
            <pc:sldMk cId="4024626087" sldId="543"/>
            <ac:spMk id="7" creationId="{5941F51E-8E2C-9C31-F8D3-10BB1A425E4F}"/>
          </ac:spMkLst>
        </pc:spChg>
      </pc:sldChg>
      <pc:sldChg chg="modSp add mod replTag delTag modShow modNotesTx">
        <pc:chgData name="Stringfellow, Kina F. DPI" userId="002858cf-6d8d-4f58-b096-3c8ddc1070aa" providerId="ADAL" clId="{A6E04815-B96D-4F02-B2CD-1505F472C4D1}" dt="2024-02-26T20:26:53.724" v="9757"/>
        <pc:sldMkLst>
          <pc:docMk/>
          <pc:sldMk cId="2570516494" sldId="544"/>
        </pc:sldMkLst>
        <pc:spChg chg="mod">
          <ac:chgData name="Stringfellow, Kina F. DPI" userId="002858cf-6d8d-4f58-b096-3c8ddc1070aa" providerId="ADAL" clId="{A6E04815-B96D-4F02-B2CD-1505F472C4D1}" dt="2024-02-26T20:00:22.805" v="9332" actId="20578"/>
          <ac:spMkLst>
            <pc:docMk/>
            <pc:sldMk cId="2570516494" sldId="544"/>
            <ac:spMk id="5" creationId="{77DD662A-93D4-CC56-7A14-03BE5A556E8B}"/>
          </ac:spMkLst>
        </pc:spChg>
      </pc:sldChg>
      <pc:sldChg chg="add del replTag delTag">
        <pc:chgData name="Stringfellow, Kina F. DPI" userId="002858cf-6d8d-4f58-b096-3c8ddc1070aa" providerId="ADAL" clId="{A6E04815-B96D-4F02-B2CD-1505F472C4D1}" dt="2024-02-26T18:11:55.195" v="7568" actId="47"/>
        <pc:sldMkLst>
          <pc:docMk/>
          <pc:sldMk cId="4164319153" sldId="544"/>
        </pc:sldMkLst>
      </pc:sldChg>
      <pc:sldChg chg="addSp delSp modSp add del mod replTag delTag modNotesTx">
        <pc:chgData name="Stringfellow, Kina F. DPI" userId="002858cf-6d8d-4f58-b096-3c8ddc1070aa" providerId="ADAL" clId="{A6E04815-B96D-4F02-B2CD-1505F472C4D1}" dt="2024-02-26T20:40:35.156" v="9930" actId="47"/>
        <pc:sldMkLst>
          <pc:docMk/>
          <pc:sldMk cId="1432154052" sldId="545"/>
        </pc:sldMkLst>
        <pc:spChg chg="mod">
          <ac:chgData name="Stringfellow, Kina F. DPI" userId="002858cf-6d8d-4f58-b096-3c8ddc1070aa" providerId="ADAL" clId="{A6E04815-B96D-4F02-B2CD-1505F472C4D1}" dt="2024-02-26T20:22:21.651" v="9665" actId="207"/>
          <ac:spMkLst>
            <pc:docMk/>
            <pc:sldMk cId="1432154052" sldId="545"/>
            <ac:spMk id="2" creationId="{00000000-0000-0000-0000-000000000000}"/>
          </ac:spMkLst>
        </pc:spChg>
        <pc:spChg chg="add mod">
          <ac:chgData name="Stringfellow, Kina F. DPI" userId="002858cf-6d8d-4f58-b096-3c8ddc1070aa" providerId="ADAL" clId="{A6E04815-B96D-4F02-B2CD-1505F472C4D1}" dt="2024-02-26T20:38:09.694" v="9902" actId="113"/>
          <ac:spMkLst>
            <pc:docMk/>
            <pc:sldMk cId="1432154052" sldId="545"/>
            <ac:spMk id="5" creationId="{3E4DF544-0A4D-673B-40D7-E064FE52CFF0}"/>
          </ac:spMkLst>
        </pc:spChg>
        <pc:graphicFrameChg chg="del mod">
          <ac:chgData name="Stringfellow, Kina F. DPI" userId="002858cf-6d8d-4f58-b096-3c8ddc1070aa" providerId="ADAL" clId="{A6E04815-B96D-4F02-B2CD-1505F472C4D1}" dt="2024-02-26T20:14:05.580" v="9618" actId="478"/>
          <ac:graphicFrameMkLst>
            <pc:docMk/>
            <pc:sldMk cId="1432154052" sldId="545"/>
            <ac:graphicFrameMk id="4" creationId="{00000000-0000-0000-0000-000000000000}"/>
          </ac:graphicFrameMkLst>
        </pc:graphicFrameChg>
      </pc:sldChg>
      <pc:sldChg chg="addSp delSp modSp add mod ord replTag delTag modNotesTx">
        <pc:chgData name="Stringfellow, Kina F. DPI" userId="002858cf-6d8d-4f58-b096-3c8ddc1070aa" providerId="ADAL" clId="{A6E04815-B96D-4F02-B2CD-1505F472C4D1}" dt="2024-02-27T19:54:52.718" v="12699"/>
        <pc:sldMkLst>
          <pc:docMk/>
          <pc:sldMk cId="1941580559" sldId="546"/>
        </pc:sldMkLst>
        <pc:spChg chg="mod">
          <ac:chgData name="Stringfellow, Kina F. DPI" userId="002858cf-6d8d-4f58-b096-3c8ddc1070aa" providerId="ADAL" clId="{A6E04815-B96D-4F02-B2CD-1505F472C4D1}" dt="2024-02-26T21:27:56.811" v="10648" actId="33553"/>
          <ac:spMkLst>
            <pc:docMk/>
            <pc:sldMk cId="1941580559" sldId="546"/>
            <ac:spMk id="2" creationId="{BCECDBA5-4E13-3601-DFCB-9E334F4CADB3}"/>
          </ac:spMkLst>
        </pc:spChg>
        <pc:spChg chg="del">
          <ac:chgData name="Stringfellow, Kina F. DPI" userId="002858cf-6d8d-4f58-b096-3c8ddc1070aa" providerId="ADAL" clId="{A6E04815-B96D-4F02-B2CD-1505F472C4D1}" dt="2024-02-26T18:23:49.399" v="7722" actId="478"/>
          <ac:spMkLst>
            <pc:docMk/>
            <pc:sldMk cId="1941580559" sldId="546"/>
            <ac:spMk id="3" creationId="{15C83BF8-4A81-427E-439C-328D4C5A7A93}"/>
          </ac:spMkLst>
        </pc:spChg>
        <pc:spChg chg="add mod">
          <ac:chgData name="Stringfellow, Kina F. DPI" userId="002858cf-6d8d-4f58-b096-3c8ddc1070aa" providerId="ADAL" clId="{A6E04815-B96D-4F02-B2CD-1505F472C4D1}" dt="2024-02-26T20:40:32.854" v="9927" actId="27636"/>
          <ac:spMkLst>
            <pc:docMk/>
            <pc:sldMk cId="1941580559" sldId="546"/>
            <ac:spMk id="5" creationId="{8B8B3EF3-A155-AF1A-7393-FD1F611955E3}"/>
          </ac:spMkLst>
        </pc:spChg>
      </pc:sldChg>
      <pc:sldChg chg="addSp delSp modSp add mod replTag delTag modNotesTx">
        <pc:chgData name="Stringfellow, Kina F. DPI" userId="002858cf-6d8d-4f58-b096-3c8ddc1070aa" providerId="ADAL" clId="{A6E04815-B96D-4F02-B2CD-1505F472C4D1}" dt="2024-02-26T21:28:06.852" v="10657" actId="33553"/>
        <pc:sldMkLst>
          <pc:docMk/>
          <pc:sldMk cId="1208903249" sldId="547"/>
        </pc:sldMkLst>
        <pc:spChg chg="mod">
          <ac:chgData name="Stringfellow, Kina F. DPI" userId="002858cf-6d8d-4f58-b096-3c8ddc1070aa" providerId="ADAL" clId="{A6E04815-B96D-4F02-B2CD-1505F472C4D1}" dt="2024-02-26T21:28:06.852" v="10657" actId="33553"/>
          <ac:spMkLst>
            <pc:docMk/>
            <pc:sldMk cId="1208903249" sldId="547"/>
            <ac:spMk id="2" creationId="{550FF967-0BFD-E85A-A485-79863579869D}"/>
          </ac:spMkLst>
        </pc:spChg>
        <pc:spChg chg="del">
          <ac:chgData name="Stringfellow, Kina F. DPI" userId="002858cf-6d8d-4f58-b096-3c8ddc1070aa" providerId="ADAL" clId="{A6E04815-B96D-4F02-B2CD-1505F472C4D1}" dt="2024-02-26T18:24:27.184" v="7809" actId="478"/>
          <ac:spMkLst>
            <pc:docMk/>
            <pc:sldMk cId="1208903249" sldId="547"/>
            <ac:spMk id="3" creationId="{8EB1447E-2A02-FCE5-17DF-65C5CE00BD84}"/>
          </ac:spMkLst>
        </pc:spChg>
        <pc:spChg chg="add mod">
          <ac:chgData name="Stringfellow, Kina F. DPI" userId="002858cf-6d8d-4f58-b096-3c8ddc1070aa" providerId="ADAL" clId="{A6E04815-B96D-4F02-B2CD-1505F472C4D1}" dt="2024-02-26T20:47:25.375" v="10116" actId="14100"/>
          <ac:spMkLst>
            <pc:docMk/>
            <pc:sldMk cId="1208903249" sldId="547"/>
            <ac:spMk id="5" creationId="{7375788F-4AFE-BF2D-A186-43E6900B2B73}"/>
          </ac:spMkLst>
        </pc:spChg>
      </pc:sldChg>
      <pc:sldChg chg="modSp add mod replTag delTag">
        <pc:chgData name="Stringfellow, Kina F. DPI" userId="002858cf-6d8d-4f58-b096-3c8ddc1070aa" providerId="ADAL" clId="{A6E04815-B96D-4F02-B2CD-1505F472C4D1}" dt="2024-02-26T21:32:03.341" v="10870"/>
        <pc:sldMkLst>
          <pc:docMk/>
          <pc:sldMk cId="3001024988" sldId="548"/>
        </pc:sldMkLst>
        <pc:spChg chg="mod">
          <ac:chgData name="Stringfellow, Kina F. DPI" userId="002858cf-6d8d-4f58-b096-3c8ddc1070aa" providerId="ADAL" clId="{A6E04815-B96D-4F02-B2CD-1505F472C4D1}" dt="2024-02-26T21:32:01.914" v="10868" actId="20577"/>
          <ac:spMkLst>
            <pc:docMk/>
            <pc:sldMk cId="3001024988" sldId="548"/>
            <ac:spMk id="2" creationId="{00000000-0000-0000-0000-000000000000}"/>
          </ac:spMkLst>
        </pc:spChg>
        <pc:spChg chg="mod">
          <ac:chgData name="Stringfellow, Kina F. DPI" userId="002858cf-6d8d-4f58-b096-3c8ddc1070aa" providerId="ADAL" clId="{A6E04815-B96D-4F02-B2CD-1505F472C4D1}" dt="2024-02-26T21:26:32.815" v="10610" actId="962"/>
          <ac:spMkLst>
            <pc:docMk/>
            <pc:sldMk cId="3001024988" sldId="548"/>
            <ac:spMk id="7" creationId="{5941F51E-8E2C-9C31-F8D3-10BB1A425E4F}"/>
          </ac:spMkLst>
        </pc:spChg>
      </pc:sldChg>
      <pc:sldChg chg="addSp modSp add mod ord replTag delTag modNotesTx">
        <pc:chgData name="Stringfellow, Kina F. DPI" userId="002858cf-6d8d-4f58-b096-3c8ddc1070aa" providerId="ADAL" clId="{A6E04815-B96D-4F02-B2CD-1505F472C4D1}" dt="2024-02-26T20:54:16.819" v="10132"/>
        <pc:sldMkLst>
          <pc:docMk/>
          <pc:sldMk cId="2341345862" sldId="549"/>
        </pc:sldMkLst>
        <pc:spChg chg="mod">
          <ac:chgData name="Stringfellow, Kina F. DPI" userId="002858cf-6d8d-4f58-b096-3c8ddc1070aa" providerId="ADAL" clId="{A6E04815-B96D-4F02-B2CD-1505F472C4D1}" dt="2024-02-26T20:41:22.988" v="9964" actId="20577"/>
          <ac:spMkLst>
            <pc:docMk/>
            <pc:sldMk cId="2341345862" sldId="549"/>
            <ac:spMk id="2" creationId="{00000000-0000-0000-0000-000000000000}"/>
          </ac:spMkLst>
        </pc:spChg>
        <pc:spChg chg="add mod">
          <ac:chgData name="Stringfellow, Kina F. DPI" userId="002858cf-6d8d-4f58-b096-3c8ddc1070aa" providerId="ADAL" clId="{A6E04815-B96D-4F02-B2CD-1505F472C4D1}" dt="2024-02-26T20:54:14.620" v="10130" actId="2710"/>
          <ac:spMkLst>
            <pc:docMk/>
            <pc:sldMk cId="2341345862" sldId="549"/>
            <ac:spMk id="3" creationId="{01961136-E915-FEF9-666D-CD353B60665E}"/>
          </ac:spMkLst>
        </pc:spChg>
      </pc:sldChg>
      <pc:sldChg chg="modSp add mod replTag delTag addCm modCm modNotesTx">
        <pc:chgData name="Stringfellow, Kina F. DPI" userId="002858cf-6d8d-4f58-b096-3c8ddc1070aa" providerId="ADAL" clId="{A6E04815-B96D-4F02-B2CD-1505F472C4D1}" dt="2024-02-27T19:33:39.154" v="12575" actId="20577"/>
        <pc:sldMkLst>
          <pc:docMk/>
          <pc:sldMk cId="523430829" sldId="550"/>
        </pc:sldMkLst>
        <pc:spChg chg="mod">
          <ac:chgData name="Stringfellow, Kina F. DPI" userId="002858cf-6d8d-4f58-b096-3c8ddc1070aa" providerId="ADAL" clId="{A6E04815-B96D-4F02-B2CD-1505F472C4D1}" dt="2024-02-26T21:27:05.852" v="10624" actId="33553"/>
          <ac:spMkLst>
            <pc:docMk/>
            <pc:sldMk cId="523430829" sldId="550"/>
            <ac:spMk id="2" creationId="{345BCA99-C5E8-8237-9CD8-388CC04AAEDB}"/>
          </ac:spMkLst>
        </pc:spChg>
        <pc:spChg chg="mod">
          <ac:chgData name="Stringfellow, Kina F. DPI" userId="002858cf-6d8d-4f58-b096-3c8ddc1070aa" providerId="ADAL" clId="{A6E04815-B96D-4F02-B2CD-1505F472C4D1}" dt="2024-02-26T19:29:28.848" v="8786" actId="1076"/>
          <ac:spMkLst>
            <pc:docMk/>
            <pc:sldMk cId="523430829" sldId="550"/>
            <ac:spMk id="3" creationId="{8B9881E3-6BB4-FA14-EB5A-0A42AF46F4CD}"/>
          </ac:spMkLst>
        </pc:spChg>
      </pc:sldChg>
      <pc:sldChg chg="add del replTag delTag">
        <pc:chgData name="Stringfellow, Kina F. DPI" userId="002858cf-6d8d-4f58-b096-3c8ddc1070aa" providerId="ADAL" clId="{A6E04815-B96D-4F02-B2CD-1505F472C4D1}" dt="2024-02-26T18:24:07.818" v="7756" actId="47"/>
        <pc:sldMkLst>
          <pc:docMk/>
          <pc:sldMk cId="2922113565" sldId="550"/>
        </pc:sldMkLst>
      </pc:sldChg>
      <pc:sldChg chg="modSp add mod replTag delTag">
        <pc:chgData name="Stringfellow, Kina F. DPI" userId="002858cf-6d8d-4f58-b096-3c8ddc1070aa" providerId="ADAL" clId="{A6E04815-B96D-4F02-B2CD-1505F472C4D1}" dt="2024-02-27T19:52:25.894" v="12695"/>
        <pc:sldMkLst>
          <pc:docMk/>
          <pc:sldMk cId="2077178167" sldId="551"/>
        </pc:sldMkLst>
        <pc:spChg chg="mod">
          <ac:chgData name="Stringfellow, Kina F. DPI" userId="002858cf-6d8d-4f58-b096-3c8ddc1070aa" providerId="ADAL" clId="{A6E04815-B96D-4F02-B2CD-1505F472C4D1}" dt="2024-02-26T21:27:14.850" v="10630" actId="33553"/>
          <ac:spMkLst>
            <pc:docMk/>
            <pc:sldMk cId="2077178167" sldId="551"/>
            <ac:spMk id="2" creationId="{1F6E1EA9-61D1-25EF-4D69-B81C3EA8FBA0}"/>
          </ac:spMkLst>
        </pc:spChg>
      </pc:sldChg>
      <pc:sldChg chg="replTag delTag">
        <pc:chgData name="Stringfellow, Kina F. DPI" userId="002858cf-6d8d-4f58-b096-3c8ddc1070aa" providerId="ADAL" clId="{A6E04815-B96D-4F02-B2CD-1505F472C4D1}" dt="2024-02-26T19:37:07.098" v="8888"/>
        <pc:sldMkLst>
          <pc:docMk/>
          <pc:sldMk cId="3450838268" sldId="551"/>
        </pc:sldMkLst>
      </pc:sldChg>
      <pc:sldChg chg="modSp mod replTag delTag">
        <pc:chgData name="Stringfellow, Kina F. DPI" userId="002858cf-6d8d-4f58-b096-3c8ddc1070aa" providerId="ADAL" clId="{A6E04815-B96D-4F02-B2CD-1505F472C4D1}" dt="2024-02-26T21:28:00.820" v="10651" actId="33553"/>
        <pc:sldMkLst>
          <pc:docMk/>
          <pc:sldMk cId="2315901532" sldId="552"/>
        </pc:sldMkLst>
        <pc:spChg chg="mod">
          <ac:chgData name="Stringfellow, Kina F. DPI" userId="002858cf-6d8d-4f58-b096-3c8ddc1070aa" providerId="ADAL" clId="{A6E04815-B96D-4F02-B2CD-1505F472C4D1}" dt="2024-02-26T21:28:00.820" v="10651" actId="33553"/>
          <ac:spMkLst>
            <pc:docMk/>
            <pc:sldMk cId="2315901532" sldId="552"/>
            <ac:spMk id="2" creationId="{A9C721E4-C8F1-C3C2-6234-E8C23530B563}"/>
          </ac:spMkLst>
        </pc:spChg>
        <pc:spChg chg="mod">
          <ac:chgData name="Stringfellow, Kina F. DPI" userId="002858cf-6d8d-4f58-b096-3c8ddc1070aa" providerId="ADAL" clId="{A6E04815-B96D-4F02-B2CD-1505F472C4D1}" dt="2024-02-26T21:25:44.868" v="10595" actId="962"/>
          <ac:spMkLst>
            <pc:docMk/>
            <pc:sldMk cId="2315901532" sldId="552"/>
            <ac:spMk id="6" creationId="{98010807-799D-692E-C346-5FC0DDA5BF83}"/>
          </ac:spMkLst>
        </pc:spChg>
        <pc:picChg chg="mod">
          <ac:chgData name="Stringfellow, Kina F. DPI" userId="002858cf-6d8d-4f58-b096-3c8ddc1070aa" providerId="ADAL" clId="{A6E04815-B96D-4F02-B2CD-1505F472C4D1}" dt="2024-02-26T21:26:26.394" v="10607" actId="962"/>
          <ac:picMkLst>
            <pc:docMk/>
            <pc:sldMk cId="2315901532" sldId="552"/>
            <ac:picMk id="5" creationId="{2C5776EB-0B85-5600-1936-4981DCDBE0D4}"/>
          </ac:picMkLst>
        </pc:picChg>
      </pc:sldChg>
      <pc:sldChg chg="modSp mod replTag delTag">
        <pc:chgData name="Stringfellow, Kina F. DPI" userId="002858cf-6d8d-4f58-b096-3c8ddc1070aa" providerId="ADAL" clId="{A6E04815-B96D-4F02-B2CD-1505F472C4D1}" dt="2024-02-26T21:28:04.064" v="10654" actId="33553"/>
        <pc:sldMkLst>
          <pc:docMk/>
          <pc:sldMk cId="4277432889" sldId="553"/>
        </pc:sldMkLst>
        <pc:spChg chg="mod">
          <ac:chgData name="Stringfellow, Kina F. DPI" userId="002858cf-6d8d-4f58-b096-3c8ddc1070aa" providerId="ADAL" clId="{A6E04815-B96D-4F02-B2CD-1505F472C4D1}" dt="2024-02-26T21:28:04.064" v="10654" actId="33553"/>
          <ac:spMkLst>
            <pc:docMk/>
            <pc:sldMk cId="4277432889" sldId="553"/>
            <ac:spMk id="2" creationId="{98963F5C-ED8E-15EE-26F3-FD7E928CF30F}"/>
          </ac:spMkLst>
        </pc:spChg>
        <pc:picChg chg="mod">
          <ac:chgData name="Stringfellow, Kina F. DPI" userId="002858cf-6d8d-4f58-b096-3c8ddc1070aa" providerId="ADAL" clId="{A6E04815-B96D-4F02-B2CD-1505F472C4D1}" dt="2024-02-26T21:26:03.675" v="10601" actId="962"/>
          <ac:picMkLst>
            <pc:docMk/>
            <pc:sldMk cId="4277432889" sldId="553"/>
            <ac:picMk id="5" creationId="{53562AF3-0AE7-9063-21EC-70F1F0CAA891}"/>
          </ac:picMkLst>
        </pc:picChg>
      </pc:sldChg>
    </pc:docChg>
  </pc:docChgLst>
  <pc:docChgLst>
    <pc:chgData name="Nadolski, Kristine A.   DPI" userId="S::kristine.nadolski@dpi.wi.gov::466582ad-c506-4cac-8b5b-8672e1aad6dd" providerId="AD" clId="Web-{2FFE9D1A-B04A-CE8E-89A9-11F4A5C81394}"/>
    <pc:docChg chg="modSld">
      <pc:chgData name="Nadolski, Kristine A.   DPI" userId="S::kristine.nadolski@dpi.wi.gov::466582ad-c506-4cac-8b5b-8672e1aad6dd" providerId="AD" clId="Web-{2FFE9D1A-B04A-CE8E-89A9-11F4A5C81394}" dt="2024-02-29T16:41:08.652" v="533" actId="20577"/>
      <pc:docMkLst>
        <pc:docMk/>
      </pc:docMkLst>
      <pc:sldChg chg="modSp">
        <pc:chgData name="Nadolski, Kristine A.   DPI" userId="S::kristine.nadolski@dpi.wi.gov::466582ad-c506-4cac-8b5b-8672e1aad6dd" providerId="AD" clId="Web-{2FFE9D1A-B04A-CE8E-89A9-11F4A5C81394}" dt="2024-02-29T16:41:08.652" v="533" actId="20577"/>
        <pc:sldMkLst>
          <pc:docMk/>
          <pc:sldMk cId="1751061274" sldId="468"/>
        </pc:sldMkLst>
        <pc:spChg chg="mod">
          <ac:chgData name="Nadolski, Kristine A.   DPI" userId="S::kristine.nadolski@dpi.wi.gov::466582ad-c506-4cac-8b5b-8672e1aad6dd" providerId="AD" clId="Web-{2FFE9D1A-B04A-CE8E-89A9-11F4A5C81394}" dt="2024-02-29T16:41:08.652" v="533" actId="20577"/>
          <ac:spMkLst>
            <pc:docMk/>
            <pc:sldMk cId="1751061274" sldId="468"/>
            <ac:spMk id="3" creationId="{0FD22481-1B0E-B14B-7D35-CA92DA885707}"/>
          </ac:spMkLst>
        </pc:spChg>
      </pc:sldChg>
      <pc:sldChg chg="modNotes">
        <pc:chgData name="Nadolski, Kristine A.   DPI" userId="S::kristine.nadolski@dpi.wi.gov::466582ad-c506-4cac-8b5b-8672e1aad6dd" providerId="AD" clId="Web-{2FFE9D1A-B04A-CE8E-89A9-11F4A5C81394}" dt="2024-02-29T16:38:57.461" v="409"/>
        <pc:sldMkLst>
          <pc:docMk/>
          <pc:sldMk cId="1773033133" sldId="469"/>
        </pc:sldMkLst>
      </pc:sldChg>
      <pc:sldChg chg="modNotes">
        <pc:chgData name="Nadolski, Kristine A.   DPI" userId="S::kristine.nadolski@dpi.wi.gov::466582ad-c506-4cac-8b5b-8672e1aad6dd" providerId="AD" clId="Web-{2FFE9D1A-B04A-CE8E-89A9-11F4A5C81394}" dt="2024-02-29T16:38:52.617" v="404"/>
        <pc:sldMkLst>
          <pc:docMk/>
          <pc:sldMk cId="2675530565" sldId="470"/>
        </pc:sldMkLst>
      </pc:sldChg>
      <pc:sldChg chg="modNotes">
        <pc:chgData name="Nadolski, Kristine A.   DPI" userId="S::kristine.nadolski@dpi.wi.gov::466582ad-c506-4cac-8b5b-8672e1aad6dd" providerId="AD" clId="Web-{2FFE9D1A-B04A-CE8E-89A9-11F4A5C81394}" dt="2024-02-29T16:38:55.914" v="407"/>
        <pc:sldMkLst>
          <pc:docMk/>
          <pc:sldMk cId="2997730950" sldId="471"/>
        </pc:sldMkLst>
      </pc:sldChg>
      <pc:sldChg chg="modNotes">
        <pc:chgData name="Nadolski, Kristine A.   DPI" userId="S::kristine.nadolski@dpi.wi.gov::466582ad-c506-4cac-8b5b-8672e1aad6dd" providerId="AD" clId="Web-{2FFE9D1A-B04A-CE8E-89A9-11F4A5C81394}" dt="2024-02-29T16:38:28.148" v="361"/>
        <pc:sldMkLst>
          <pc:docMk/>
          <pc:sldMk cId="2355787397" sldId="489"/>
        </pc:sldMkLst>
      </pc:sldChg>
    </pc:docChg>
  </pc:docChgLst>
  <pc:docChgLst>
    <pc:chgData name="Maciolek, Amy M. DPI" userId="S::amy.maciolek@dpi.wi.gov::7e57e7c9-bfe4-48f3-9d23-e439f128e505" providerId="AD" clId="Web-{24C5C4D5-DEE0-F0CD-7CA7-583C002A30BD}"/>
    <pc:docChg chg="modSld">
      <pc:chgData name="Maciolek, Amy M. DPI" userId="S::amy.maciolek@dpi.wi.gov::7e57e7c9-bfe4-48f3-9d23-e439f128e505" providerId="AD" clId="Web-{24C5C4D5-DEE0-F0CD-7CA7-583C002A30BD}" dt="2024-02-27T17:59:56.498" v="5"/>
      <pc:docMkLst>
        <pc:docMk/>
      </pc:docMkLst>
      <pc:sldChg chg="addSp modSp mod modClrScheme chgLayout">
        <pc:chgData name="Maciolek, Amy M. DPI" userId="S::amy.maciolek@dpi.wi.gov::7e57e7c9-bfe4-48f3-9d23-e439f128e505" providerId="AD" clId="Web-{24C5C4D5-DEE0-F0CD-7CA7-583C002A30BD}" dt="2024-02-27T17:59:56.498" v="5"/>
        <pc:sldMkLst>
          <pc:docMk/>
          <pc:sldMk cId="2739825284" sldId="525"/>
        </pc:sldMkLst>
        <pc:spChg chg="mod ord">
          <ac:chgData name="Maciolek, Amy M. DPI" userId="S::amy.maciolek@dpi.wi.gov::7e57e7c9-bfe4-48f3-9d23-e439f128e505" providerId="AD" clId="Web-{24C5C4D5-DEE0-F0CD-7CA7-583C002A30BD}" dt="2024-02-27T17:59:56.498" v="5"/>
          <ac:spMkLst>
            <pc:docMk/>
            <pc:sldMk cId="2739825284" sldId="525"/>
            <ac:spMk id="2" creationId="{00000000-0000-0000-0000-000000000000}"/>
          </ac:spMkLst>
        </pc:spChg>
        <pc:spChg chg="add mod ord">
          <ac:chgData name="Maciolek, Amy M. DPI" userId="S::amy.maciolek@dpi.wi.gov::7e57e7c9-bfe4-48f3-9d23-e439f128e505" providerId="AD" clId="Web-{24C5C4D5-DEE0-F0CD-7CA7-583C002A30BD}" dt="2024-02-27T17:59:56.498" v="5"/>
          <ac:spMkLst>
            <pc:docMk/>
            <pc:sldMk cId="2739825284" sldId="525"/>
            <ac:spMk id="4" creationId="{15796768-AD1C-892A-C359-F006480191C9}"/>
          </ac:spMkLst>
        </pc:spChg>
        <pc:spChg chg="add mod ord">
          <ac:chgData name="Maciolek, Amy M. DPI" userId="S::amy.maciolek@dpi.wi.gov::7e57e7c9-bfe4-48f3-9d23-e439f128e505" providerId="AD" clId="Web-{24C5C4D5-DEE0-F0CD-7CA7-583C002A30BD}" dt="2024-02-27T17:59:56.498" v="5"/>
          <ac:spMkLst>
            <pc:docMk/>
            <pc:sldMk cId="2739825284" sldId="525"/>
            <ac:spMk id="6" creationId="{4F281F96-1CF4-85D2-6654-A7A708C0BAA5}"/>
          </ac:spMkLst>
        </pc:spChg>
      </pc:sldChg>
      <pc:sldChg chg="addSp delSp modSp">
        <pc:chgData name="Maciolek, Amy M. DPI" userId="S::amy.maciolek@dpi.wi.gov::7e57e7c9-bfe4-48f3-9d23-e439f128e505" providerId="AD" clId="Web-{24C5C4D5-DEE0-F0CD-7CA7-583C002A30BD}" dt="2024-02-27T17:59:47.389" v="4"/>
        <pc:sldMkLst>
          <pc:docMk/>
          <pc:sldMk cId="523430829" sldId="550"/>
        </pc:sldMkLst>
        <pc:picChg chg="add del mod">
          <ac:chgData name="Maciolek, Amy M. DPI" userId="S::amy.maciolek@dpi.wi.gov::7e57e7c9-bfe4-48f3-9d23-e439f128e505" providerId="AD" clId="Web-{24C5C4D5-DEE0-F0CD-7CA7-583C002A30BD}" dt="2024-02-27T17:59:47.389" v="4"/>
          <ac:picMkLst>
            <pc:docMk/>
            <pc:sldMk cId="523430829" sldId="550"/>
            <ac:picMk id="4" creationId="{6AC18651-F163-F959-FF41-8DE32404E577}"/>
          </ac:picMkLst>
        </pc:picChg>
      </pc:sldChg>
    </pc:docChg>
  </pc:docChgLst>
  <pc:docChgLst>
    <pc:chgData name="Maciolek, Amy M. DPI" userId="S::amy.maciolek@dpi.wi.gov::7e57e7c9-bfe4-48f3-9d23-e439f128e505" providerId="AD" clId="Web-{9D5178AF-A630-4A90-F960-F5CE7B0593E6}"/>
    <pc:docChg chg="modSld">
      <pc:chgData name="Maciolek, Amy M. DPI" userId="S::amy.maciolek@dpi.wi.gov::7e57e7c9-bfe4-48f3-9d23-e439f128e505" providerId="AD" clId="Web-{9D5178AF-A630-4A90-F960-F5CE7B0593E6}" dt="2024-02-05T18:42:06.172" v="4" actId="14100"/>
      <pc:docMkLst>
        <pc:docMk/>
      </pc:docMkLst>
      <pc:sldChg chg="addCm">
        <pc:chgData name="Maciolek, Amy M. DPI" userId="S::amy.maciolek@dpi.wi.gov::7e57e7c9-bfe4-48f3-9d23-e439f128e505" providerId="AD" clId="Web-{9D5178AF-A630-4A90-F960-F5CE7B0593E6}" dt="2024-02-05T18:27:20.916" v="0"/>
        <pc:sldMkLst>
          <pc:docMk/>
          <pc:sldMk cId="3394807714" sldId="452"/>
        </pc:sldMkLst>
      </pc:sldChg>
      <pc:sldChg chg="modSp addCm modCm">
        <pc:chgData name="Maciolek, Amy M. DPI" userId="S::amy.maciolek@dpi.wi.gov::7e57e7c9-bfe4-48f3-9d23-e439f128e505" providerId="AD" clId="Web-{9D5178AF-A630-4A90-F960-F5CE7B0593E6}" dt="2024-02-05T18:42:06.172" v="4" actId="14100"/>
        <pc:sldMkLst>
          <pc:docMk/>
          <pc:sldMk cId="3826407899" sldId="453"/>
        </pc:sldMkLst>
        <pc:spChg chg="mod">
          <ac:chgData name="Maciolek, Amy M. DPI" userId="S::amy.maciolek@dpi.wi.gov::7e57e7c9-bfe4-48f3-9d23-e439f128e505" providerId="AD" clId="Web-{9D5178AF-A630-4A90-F960-F5CE7B0593E6}" dt="2024-02-05T18:42:06.172" v="4" actId="14100"/>
          <ac:spMkLst>
            <pc:docMk/>
            <pc:sldMk cId="3826407899" sldId="453"/>
            <ac:spMk id="13" creationId="{E8105498-1DAC-F392-CCA2-E1C790C7CA9E}"/>
          </ac:spMkLst>
        </pc:spChg>
      </pc:sldChg>
    </pc:docChg>
  </pc:docChgLst>
  <pc:docChgLst>
    <pc:chgData name="Broach, Stacy D.  DPI" userId="S::stacy.broach@dpi.wi.gov::a3948676-0314-489f-81a2-70922e5111de" providerId="AD" clId="Web-{89507D7A-D26C-4BD4-BA8A-F93D31C03C38}"/>
    <pc:docChg chg="addSld modSld sldOrd">
      <pc:chgData name="Broach, Stacy D.  DPI" userId="S::stacy.broach@dpi.wi.gov::a3948676-0314-489f-81a2-70922e5111de" providerId="AD" clId="Web-{89507D7A-D26C-4BD4-BA8A-F93D31C03C38}" dt="2024-02-08T18:00:27.075" v="76" actId="20577"/>
      <pc:docMkLst>
        <pc:docMk/>
      </pc:docMkLst>
      <pc:sldChg chg="modSp ord">
        <pc:chgData name="Broach, Stacy D.  DPI" userId="S::stacy.broach@dpi.wi.gov::a3948676-0314-489f-81a2-70922e5111de" providerId="AD" clId="Web-{89507D7A-D26C-4BD4-BA8A-F93D31C03C38}" dt="2024-02-08T17:51:39.768" v="23" actId="20577"/>
        <pc:sldMkLst>
          <pc:docMk/>
          <pc:sldMk cId="964709184" sldId="405"/>
        </pc:sldMkLst>
        <pc:spChg chg="mod">
          <ac:chgData name="Broach, Stacy D.  DPI" userId="S::stacy.broach@dpi.wi.gov::a3948676-0314-489f-81a2-70922e5111de" providerId="AD" clId="Web-{89507D7A-D26C-4BD4-BA8A-F93D31C03C38}" dt="2024-02-08T17:51:39.768" v="23" actId="20577"/>
          <ac:spMkLst>
            <pc:docMk/>
            <pc:sldMk cId="964709184" sldId="405"/>
            <ac:spMk id="2" creationId="{CDC156FC-F366-406F-B667-AF38E954D146}"/>
          </ac:spMkLst>
        </pc:spChg>
        <pc:spChg chg="mod">
          <ac:chgData name="Broach, Stacy D.  DPI" userId="S::stacy.broach@dpi.wi.gov::a3948676-0314-489f-81a2-70922e5111de" providerId="AD" clId="Web-{89507D7A-D26C-4BD4-BA8A-F93D31C03C38}" dt="2024-02-08T17:50:57.986" v="10" actId="20577"/>
          <ac:spMkLst>
            <pc:docMk/>
            <pc:sldMk cId="964709184" sldId="405"/>
            <ac:spMk id="3" creationId="{6DB886B6-0DB9-467D-8B2B-79A84654C10B}"/>
          </ac:spMkLst>
        </pc:spChg>
      </pc:sldChg>
      <pc:sldChg chg="modSp">
        <pc:chgData name="Broach, Stacy D.  DPI" userId="S::stacy.broach@dpi.wi.gov::a3948676-0314-489f-81a2-70922e5111de" providerId="AD" clId="Web-{89507D7A-D26C-4BD4-BA8A-F93D31C03C38}" dt="2024-02-08T18:00:27.075" v="76" actId="20577"/>
        <pc:sldMkLst>
          <pc:docMk/>
          <pc:sldMk cId="414281027" sldId="409"/>
        </pc:sldMkLst>
        <pc:spChg chg="mod">
          <ac:chgData name="Broach, Stacy D.  DPI" userId="S::stacy.broach@dpi.wi.gov::a3948676-0314-489f-81a2-70922e5111de" providerId="AD" clId="Web-{89507D7A-D26C-4BD4-BA8A-F93D31C03C38}" dt="2024-02-08T18:00:27.075" v="76" actId="20577"/>
          <ac:spMkLst>
            <pc:docMk/>
            <pc:sldMk cId="414281027" sldId="409"/>
            <ac:spMk id="4" creationId="{1590C4A3-1E35-34EC-2B5D-15AB90350DC1}"/>
          </ac:spMkLst>
        </pc:spChg>
      </pc:sldChg>
      <pc:sldChg chg="add replId">
        <pc:chgData name="Broach, Stacy D.  DPI" userId="S::stacy.broach@dpi.wi.gov::a3948676-0314-489f-81a2-70922e5111de" providerId="AD" clId="Web-{89507D7A-D26C-4BD4-BA8A-F93D31C03C38}" dt="2024-02-08T17:50:32.485" v="0"/>
        <pc:sldMkLst>
          <pc:docMk/>
          <pc:sldMk cId="729993632" sldId="501"/>
        </pc:sldMkLst>
      </pc:sldChg>
    </pc:docChg>
  </pc:docChgLst>
  <pc:docChgLst>
    <pc:chgData name="Boe, Carrie A.   DPI" userId="ad307906-849c-4257-9cee-5c2119764e9b" providerId="ADAL" clId="{F3CFB637-B4DA-4E64-BFAA-36E6D54608E9}"/>
    <pc:docChg chg="custSel modSld">
      <pc:chgData name="Boe, Carrie A.   DPI" userId="ad307906-849c-4257-9cee-5c2119764e9b" providerId="ADAL" clId="{F3CFB637-B4DA-4E64-BFAA-36E6D54608E9}" dt="2024-02-02T14:47:31.811" v="206" actId="20577"/>
      <pc:docMkLst>
        <pc:docMk/>
      </pc:docMkLst>
      <pc:sldChg chg="modSp mod">
        <pc:chgData name="Boe, Carrie A.   DPI" userId="ad307906-849c-4257-9cee-5c2119764e9b" providerId="ADAL" clId="{F3CFB637-B4DA-4E64-BFAA-36E6D54608E9}" dt="2024-02-01T16:10:47.334" v="204" actId="20577"/>
        <pc:sldMkLst>
          <pc:docMk/>
          <pc:sldMk cId="1953733038" sldId="386"/>
        </pc:sldMkLst>
        <pc:spChg chg="mod">
          <ac:chgData name="Boe, Carrie A.   DPI" userId="ad307906-849c-4257-9cee-5c2119764e9b" providerId="ADAL" clId="{F3CFB637-B4DA-4E64-BFAA-36E6D54608E9}" dt="2024-02-01T16:10:47.334" v="204" actId="20577"/>
          <ac:spMkLst>
            <pc:docMk/>
            <pc:sldMk cId="1953733038" sldId="386"/>
            <ac:spMk id="8" creationId="{0D0962AE-FE02-444D-876B-6C1A333D9B00}"/>
          </ac:spMkLst>
        </pc:spChg>
      </pc:sldChg>
      <pc:sldChg chg="addCm">
        <pc:chgData name="Boe, Carrie A.   DPI" userId="ad307906-849c-4257-9cee-5c2119764e9b" providerId="ADAL" clId="{F3CFB637-B4DA-4E64-BFAA-36E6D54608E9}" dt="2024-02-02T14:47:10.943" v="205"/>
        <pc:sldMkLst>
          <pc:docMk/>
          <pc:sldMk cId="1271773369" sldId="454"/>
        </pc:sldMkLst>
      </pc:sldChg>
      <pc:sldChg chg="modSp mod">
        <pc:chgData name="Boe, Carrie A.   DPI" userId="ad307906-849c-4257-9cee-5c2119764e9b" providerId="ADAL" clId="{F3CFB637-B4DA-4E64-BFAA-36E6D54608E9}" dt="2024-02-02T14:47:31.811" v="206" actId="20577"/>
        <pc:sldMkLst>
          <pc:docMk/>
          <pc:sldMk cId="2997730950" sldId="471"/>
        </pc:sldMkLst>
        <pc:spChg chg="mod">
          <ac:chgData name="Boe, Carrie A.   DPI" userId="ad307906-849c-4257-9cee-5c2119764e9b" providerId="ADAL" clId="{F3CFB637-B4DA-4E64-BFAA-36E6D54608E9}" dt="2024-02-02T14:47:31.811" v="206" actId="20577"/>
          <ac:spMkLst>
            <pc:docMk/>
            <pc:sldMk cId="2997730950" sldId="471"/>
            <ac:spMk id="2" creationId="{D7765F12-F25E-4B2D-8E37-67DEF679E8B1}"/>
          </ac:spMkLst>
        </pc:spChg>
      </pc:sldChg>
    </pc:docChg>
  </pc:docChgLst>
  <pc:docChgLst>
    <pc:chgData name="Lopez, Christina DPI" userId="S::christina.lopez@dpi.wi.gov::493a2221-bae0-4c1d-878d-f5c52d0a858b" providerId="AD" clId="Web-{9417E1DD-FC65-92E9-C7A2-1D831E429A43}"/>
    <pc:docChg chg="modSld">
      <pc:chgData name="Lopez, Christina DPI" userId="S::christina.lopez@dpi.wi.gov::493a2221-bae0-4c1d-878d-f5c52d0a858b" providerId="AD" clId="Web-{9417E1DD-FC65-92E9-C7A2-1D831E429A43}" dt="2024-02-28T19:51:50.016" v="625" actId="14100"/>
      <pc:docMkLst>
        <pc:docMk/>
      </pc:docMkLst>
      <pc:sldChg chg="modSp">
        <pc:chgData name="Lopez, Christina DPI" userId="S::christina.lopez@dpi.wi.gov::493a2221-bae0-4c1d-878d-f5c52d0a858b" providerId="AD" clId="Web-{9417E1DD-FC65-92E9-C7A2-1D831E429A43}" dt="2024-02-28T19:51:50.016" v="625" actId="14100"/>
        <pc:sldMkLst>
          <pc:docMk/>
          <pc:sldMk cId="2399257365" sldId="446"/>
        </pc:sldMkLst>
        <pc:spChg chg="mod">
          <ac:chgData name="Lopez, Christina DPI" userId="S::christina.lopez@dpi.wi.gov::493a2221-bae0-4c1d-878d-f5c52d0a858b" providerId="AD" clId="Web-{9417E1DD-FC65-92E9-C7A2-1D831E429A43}" dt="2024-02-28T19:29:07.158" v="306" actId="20577"/>
          <ac:spMkLst>
            <pc:docMk/>
            <pc:sldMk cId="2399257365" sldId="446"/>
            <ac:spMk id="2" creationId="{00000000-0000-0000-0000-000000000000}"/>
          </ac:spMkLst>
        </pc:spChg>
        <pc:spChg chg="mod">
          <ac:chgData name="Lopez, Christina DPI" userId="S::christina.lopez@dpi.wi.gov::493a2221-bae0-4c1d-878d-f5c52d0a858b" providerId="AD" clId="Web-{9417E1DD-FC65-92E9-C7A2-1D831E429A43}" dt="2024-02-28T19:51:50.016" v="625" actId="14100"/>
          <ac:spMkLst>
            <pc:docMk/>
            <pc:sldMk cId="2399257365" sldId="446"/>
            <ac:spMk id="7" creationId="{3216E60C-D8F9-5AC4-672A-D551051AE210}"/>
          </ac:spMkLst>
        </pc:spChg>
      </pc:sldChg>
      <pc:sldChg chg="modSp">
        <pc:chgData name="Lopez, Christina DPI" userId="S::christina.lopez@dpi.wi.gov::493a2221-bae0-4c1d-878d-f5c52d0a858b" providerId="AD" clId="Web-{9417E1DD-FC65-92E9-C7A2-1D831E429A43}" dt="2024-02-28T19:50:44.468" v="623" actId="20577"/>
        <pc:sldMkLst>
          <pc:docMk/>
          <pc:sldMk cId="516144400" sldId="522"/>
        </pc:sldMkLst>
        <pc:spChg chg="mod">
          <ac:chgData name="Lopez, Christina DPI" userId="S::christina.lopez@dpi.wi.gov::493a2221-bae0-4c1d-878d-f5c52d0a858b" providerId="AD" clId="Web-{9417E1DD-FC65-92E9-C7A2-1D831E429A43}" dt="2024-02-28T19:50:44.468" v="623" actId="20577"/>
          <ac:spMkLst>
            <pc:docMk/>
            <pc:sldMk cId="516144400" sldId="522"/>
            <ac:spMk id="3" creationId="{20844DD0-4E98-4A54-BB16-49C979EBEB26}"/>
          </ac:spMkLst>
        </pc:spChg>
      </pc:sldChg>
    </pc:docChg>
  </pc:docChgLst>
  <pc:docChgLst>
    <pc:chgData name="Lopez, Christina DPI" userId="S::christina.lopez@dpi.wi.gov::493a2221-bae0-4c1d-878d-f5c52d0a858b" providerId="AD" clId="Web-{169ED3B8-6F47-F857-5FB4-ACE38DB2DB68}"/>
    <pc:docChg chg="mod modSld">
      <pc:chgData name="Lopez, Christina DPI" userId="S::christina.lopez@dpi.wi.gov::493a2221-bae0-4c1d-878d-f5c52d0a858b" providerId="AD" clId="Web-{169ED3B8-6F47-F857-5FB4-ACE38DB2DB68}" dt="2024-02-06T15:27:41.935" v="304"/>
      <pc:docMkLst>
        <pc:docMk/>
      </pc:docMkLst>
      <pc:sldChg chg="modSp">
        <pc:chgData name="Lopez, Christina DPI" userId="S::christina.lopez@dpi.wi.gov::493a2221-bae0-4c1d-878d-f5c52d0a858b" providerId="AD" clId="Web-{169ED3B8-6F47-F857-5FB4-ACE38DB2DB68}" dt="2024-02-06T15:10:29.465" v="287" actId="20577"/>
        <pc:sldMkLst>
          <pc:docMk/>
          <pc:sldMk cId="2807109669" sldId="444"/>
        </pc:sldMkLst>
        <pc:spChg chg="mod">
          <ac:chgData name="Lopez, Christina DPI" userId="S::christina.lopez@dpi.wi.gov::493a2221-bae0-4c1d-878d-f5c52d0a858b" providerId="AD" clId="Web-{169ED3B8-6F47-F857-5FB4-ACE38DB2DB68}" dt="2024-02-06T15:10:29.465" v="287" actId="20577"/>
          <ac:spMkLst>
            <pc:docMk/>
            <pc:sldMk cId="2807109669" sldId="444"/>
            <ac:spMk id="7" creationId="{3216E60C-D8F9-5AC4-672A-D551051AE210}"/>
          </ac:spMkLst>
        </pc:spChg>
      </pc:sldChg>
      <pc:sldChg chg="modSp">
        <pc:chgData name="Lopez, Christina DPI" userId="S::christina.lopez@dpi.wi.gov::493a2221-bae0-4c1d-878d-f5c52d0a858b" providerId="AD" clId="Web-{169ED3B8-6F47-F857-5FB4-ACE38DB2DB68}" dt="2024-02-06T15:03:02.091" v="102" actId="20577"/>
        <pc:sldMkLst>
          <pc:docMk/>
          <pc:sldMk cId="1454049825" sldId="445"/>
        </pc:sldMkLst>
        <pc:spChg chg="mod">
          <ac:chgData name="Lopez, Christina DPI" userId="S::christina.lopez@dpi.wi.gov::493a2221-bae0-4c1d-878d-f5c52d0a858b" providerId="AD" clId="Web-{169ED3B8-6F47-F857-5FB4-ACE38DB2DB68}" dt="2024-02-06T15:03:02.091" v="102" actId="20577"/>
          <ac:spMkLst>
            <pc:docMk/>
            <pc:sldMk cId="1454049825" sldId="445"/>
            <ac:spMk id="7" creationId="{3216E60C-D8F9-5AC4-672A-D551051AE210}"/>
          </ac:spMkLst>
        </pc:spChg>
      </pc:sldChg>
      <pc:sldChg chg="modSp modCm">
        <pc:chgData name="Lopez, Christina DPI" userId="S::christina.lopez@dpi.wi.gov::493a2221-bae0-4c1d-878d-f5c52d0a858b" providerId="AD" clId="Web-{169ED3B8-6F47-F857-5FB4-ACE38DB2DB68}" dt="2024-02-06T15:27:41.935" v="304"/>
        <pc:sldMkLst>
          <pc:docMk/>
          <pc:sldMk cId="3225982811" sldId="447"/>
        </pc:sldMkLst>
        <pc:spChg chg="mod">
          <ac:chgData name="Lopez, Christina DPI" userId="S::christina.lopez@dpi.wi.gov::493a2221-bae0-4c1d-878d-f5c52d0a858b" providerId="AD" clId="Web-{169ED3B8-6F47-F857-5FB4-ACE38DB2DB68}" dt="2024-02-06T15:25:03.633" v="303" actId="20577"/>
          <ac:spMkLst>
            <pc:docMk/>
            <pc:sldMk cId="3225982811" sldId="447"/>
            <ac:spMk id="3" creationId="{00000000-0000-0000-0000-000000000000}"/>
          </ac:spMkLst>
        </pc:spChg>
      </pc:sldChg>
      <pc:sldChg chg="modSp">
        <pc:chgData name="Lopez, Christina DPI" userId="S::christina.lopez@dpi.wi.gov::493a2221-bae0-4c1d-878d-f5c52d0a858b" providerId="AD" clId="Web-{169ED3B8-6F47-F857-5FB4-ACE38DB2DB68}" dt="2024-02-06T14:55:57.500" v="14" actId="20577"/>
        <pc:sldMkLst>
          <pc:docMk/>
          <pc:sldMk cId="2989519108" sldId="449"/>
        </pc:sldMkLst>
        <pc:spChg chg="mod">
          <ac:chgData name="Lopez, Christina DPI" userId="S::christina.lopez@dpi.wi.gov::493a2221-bae0-4c1d-878d-f5c52d0a858b" providerId="AD" clId="Web-{169ED3B8-6F47-F857-5FB4-ACE38DB2DB68}" dt="2024-02-06T14:55:57.500" v="14" actId="20577"/>
          <ac:spMkLst>
            <pc:docMk/>
            <pc:sldMk cId="2989519108" sldId="449"/>
            <ac:spMk id="3" creationId="{20844DD0-4E98-4A54-BB16-49C979EBEB26}"/>
          </ac:spMkLst>
        </pc:spChg>
      </pc:sldChg>
    </pc:docChg>
  </pc:docChgLst>
  <pc:docChgLst>
    <pc:chgData name="Boe, Carrie A.   DPI" userId="ad307906-849c-4257-9cee-5c2119764e9b" providerId="ADAL" clId="{336EF0D5-859A-42BD-859C-2D0888F60837}"/>
    <pc:docChg chg="undo redo custSel addSld delSld modSld sldOrd">
      <pc:chgData name="Boe, Carrie A.   DPI" userId="ad307906-849c-4257-9cee-5c2119764e9b" providerId="ADAL" clId="{336EF0D5-859A-42BD-859C-2D0888F60837}" dt="2024-02-27T21:42:27.516" v="7835" actId="20577"/>
      <pc:docMkLst>
        <pc:docMk/>
      </pc:docMkLst>
      <pc:sldChg chg="modSp mod">
        <pc:chgData name="Boe, Carrie A.   DPI" userId="ad307906-849c-4257-9cee-5c2119764e9b" providerId="ADAL" clId="{336EF0D5-859A-42BD-859C-2D0888F60837}" dt="2024-02-23T18:56:16.733" v="6632" actId="1076"/>
        <pc:sldMkLst>
          <pc:docMk/>
          <pc:sldMk cId="4185322060" sldId="257"/>
        </pc:sldMkLst>
        <pc:spChg chg="mod">
          <ac:chgData name="Boe, Carrie A.   DPI" userId="ad307906-849c-4257-9cee-5c2119764e9b" providerId="ADAL" clId="{336EF0D5-859A-42BD-859C-2D0888F60837}" dt="2024-02-23T18:56:16.733" v="6632" actId="1076"/>
          <ac:spMkLst>
            <pc:docMk/>
            <pc:sldMk cId="4185322060" sldId="257"/>
            <ac:spMk id="2" creationId="{00000000-0000-0000-0000-000000000000}"/>
          </ac:spMkLst>
        </pc:spChg>
        <pc:spChg chg="mod">
          <ac:chgData name="Boe, Carrie A.   DPI" userId="ad307906-849c-4257-9cee-5c2119764e9b" providerId="ADAL" clId="{336EF0D5-859A-42BD-859C-2D0888F60837}" dt="2024-02-16T17:30:07.567" v="4842" actId="20577"/>
          <ac:spMkLst>
            <pc:docMk/>
            <pc:sldMk cId="4185322060" sldId="257"/>
            <ac:spMk id="3" creationId="{00000000-0000-0000-0000-000000000000}"/>
          </ac:spMkLst>
        </pc:spChg>
      </pc:sldChg>
      <pc:sldChg chg="addSp delSp modSp mod modNotesTx">
        <pc:chgData name="Boe, Carrie A.   DPI" userId="ad307906-849c-4257-9cee-5c2119764e9b" providerId="ADAL" clId="{336EF0D5-859A-42BD-859C-2D0888F60837}" dt="2024-02-23T18:33:23.135" v="6496" actId="1076"/>
        <pc:sldMkLst>
          <pc:docMk/>
          <pc:sldMk cId="508557549" sldId="262"/>
        </pc:sldMkLst>
        <pc:spChg chg="add mod">
          <ac:chgData name="Boe, Carrie A.   DPI" userId="ad307906-849c-4257-9cee-5c2119764e9b" providerId="ADAL" clId="{336EF0D5-859A-42BD-859C-2D0888F60837}" dt="2024-02-23T18:33:23.135" v="6496" actId="1076"/>
          <ac:spMkLst>
            <pc:docMk/>
            <pc:sldMk cId="508557549" sldId="262"/>
            <ac:spMk id="6" creationId="{61AE9018-F837-D29C-7FF8-7884C23F1EB0}"/>
          </ac:spMkLst>
        </pc:spChg>
        <pc:graphicFrameChg chg="del">
          <ac:chgData name="Boe, Carrie A.   DPI" userId="ad307906-849c-4257-9cee-5c2119764e9b" providerId="ADAL" clId="{336EF0D5-859A-42BD-859C-2D0888F60837}" dt="2024-02-23T18:31:53.169" v="6462" actId="478"/>
          <ac:graphicFrameMkLst>
            <pc:docMk/>
            <pc:sldMk cId="508557549" sldId="262"/>
            <ac:graphicFrameMk id="4" creationId="{00000000-0000-0000-0000-000000000000}"/>
          </ac:graphicFrameMkLst>
        </pc:graphicFrameChg>
        <pc:picChg chg="add mod">
          <ac:chgData name="Boe, Carrie A.   DPI" userId="ad307906-849c-4257-9cee-5c2119764e9b" providerId="ADAL" clId="{336EF0D5-859A-42BD-859C-2D0888F60837}" dt="2024-02-23T18:32:03.395" v="6465" actId="1076"/>
          <ac:picMkLst>
            <pc:docMk/>
            <pc:sldMk cId="508557549" sldId="262"/>
            <ac:picMk id="5" creationId="{43E2E8E7-8CE4-2F35-2FA6-4DA5F1998959}"/>
          </ac:picMkLst>
        </pc:picChg>
      </pc:sldChg>
      <pc:sldChg chg="add">
        <pc:chgData name="Boe, Carrie A.   DPI" userId="ad307906-849c-4257-9cee-5c2119764e9b" providerId="ADAL" clId="{336EF0D5-859A-42BD-859C-2D0888F60837}" dt="2024-02-27T21:26:11.126" v="7753"/>
        <pc:sldMkLst>
          <pc:docMk/>
          <pc:sldMk cId="3261005942" sldId="270"/>
        </pc:sldMkLst>
      </pc:sldChg>
      <pc:sldChg chg="add">
        <pc:chgData name="Boe, Carrie A.   DPI" userId="ad307906-849c-4257-9cee-5c2119764e9b" providerId="ADAL" clId="{336EF0D5-859A-42BD-859C-2D0888F60837}" dt="2024-02-27T21:03:25.419" v="7752"/>
        <pc:sldMkLst>
          <pc:docMk/>
          <pc:sldMk cId="917365088" sldId="307"/>
        </pc:sldMkLst>
      </pc:sldChg>
      <pc:sldChg chg="modSp del mod addCm">
        <pc:chgData name="Boe, Carrie A.   DPI" userId="ad307906-849c-4257-9cee-5c2119764e9b" providerId="ADAL" clId="{336EF0D5-859A-42BD-859C-2D0888F60837}" dt="2024-02-12T21:14:54.501" v="2013" actId="2696"/>
        <pc:sldMkLst>
          <pc:docMk/>
          <pc:sldMk cId="3840820868" sldId="308"/>
        </pc:sldMkLst>
        <pc:spChg chg="mod">
          <ac:chgData name="Boe, Carrie A.   DPI" userId="ad307906-849c-4257-9cee-5c2119764e9b" providerId="ADAL" clId="{336EF0D5-859A-42BD-859C-2D0888F60837}" dt="2024-02-08T17:43:42.959" v="1028" actId="1076"/>
          <ac:spMkLst>
            <pc:docMk/>
            <pc:sldMk cId="3840820868" sldId="308"/>
            <ac:spMk id="3" creationId="{00000000-0000-0000-0000-000000000000}"/>
          </ac:spMkLst>
        </pc:spChg>
        <pc:spChg chg="mod">
          <ac:chgData name="Boe, Carrie A.   DPI" userId="ad307906-849c-4257-9cee-5c2119764e9b" providerId="ADAL" clId="{336EF0D5-859A-42BD-859C-2D0888F60837}" dt="2024-02-08T17:44:12.218" v="1029" actId="114"/>
          <ac:spMkLst>
            <pc:docMk/>
            <pc:sldMk cId="3840820868" sldId="308"/>
            <ac:spMk id="5" creationId="{94E58C6C-C9B5-3FB9-FCDF-899C5E6B0C37}"/>
          </ac:spMkLst>
        </pc:spChg>
      </pc:sldChg>
      <pc:sldChg chg="modNotesTx">
        <pc:chgData name="Boe, Carrie A.   DPI" userId="ad307906-849c-4257-9cee-5c2119764e9b" providerId="ADAL" clId="{336EF0D5-859A-42BD-859C-2D0888F60837}" dt="2024-02-26T19:15:10.971" v="6731" actId="20577"/>
        <pc:sldMkLst>
          <pc:docMk/>
          <pc:sldMk cId="1410374104" sldId="309"/>
        </pc:sldMkLst>
      </pc:sldChg>
      <pc:sldChg chg="modNotesTx">
        <pc:chgData name="Boe, Carrie A.   DPI" userId="ad307906-849c-4257-9cee-5c2119764e9b" providerId="ADAL" clId="{336EF0D5-859A-42BD-859C-2D0888F60837}" dt="2024-02-26T19:23:50.218" v="6857" actId="20577"/>
        <pc:sldMkLst>
          <pc:docMk/>
          <pc:sldMk cId="540990636" sldId="313"/>
        </pc:sldMkLst>
      </pc:sldChg>
      <pc:sldChg chg="add">
        <pc:chgData name="Boe, Carrie A.   DPI" userId="ad307906-849c-4257-9cee-5c2119764e9b" providerId="ADAL" clId="{336EF0D5-859A-42BD-859C-2D0888F60837}" dt="2024-02-27T21:03:25.419" v="7752"/>
        <pc:sldMkLst>
          <pc:docMk/>
          <pc:sldMk cId="2164680073" sldId="314"/>
        </pc:sldMkLst>
      </pc:sldChg>
      <pc:sldChg chg="add">
        <pc:chgData name="Boe, Carrie A.   DPI" userId="ad307906-849c-4257-9cee-5c2119764e9b" providerId="ADAL" clId="{336EF0D5-859A-42BD-859C-2D0888F60837}" dt="2024-02-27T21:03:25.419" v="7752"/>
        <pc:sldMkLst>
          <pc:docMk/>
          <pc:sldMk cId="2913945403" sldId="315"/>
        </pc:sldMkLst>
      </pc:sldChg>
      <pc:sldChg chg="del">
        <pc:chgData name="Boe, Carrie A.   DPI" userId="ad307906-849c-4257-9cee-5c2119764e9b" providerId="ADAL" clId="{336EF0D5-859A-42BD-859C-2D0888F60837}" dt="2024-02-06T21:03:38.964" v="446" actId="47"/>
        <pc:sldMkLst>
          <pc:docMk/>
          <pc:sldMk cId="939249527" sldId="352"/>
        </pc:sldMkLst>
      </pc:sldChg>
      <pc:sldChg chg="ord">
        <pc:chgData name="Boe, Carrie A.   DPI" userId="ad307906-849c-4257-9cee-5c2119764e9b" providerId="ADAL" clId="{336EF0D5-859A-42BD-859C-2D0888F60837}" dt="2024-02-26T21:14:01.239" v="7370"/>
        <pc:sldMkLst>
          <pc:docMk/>
          <pc:sldMk cId="1034250491" sldId="356"/>
        </pc:sldMkLst>
      </pc:sldChg>
      <pc:sldChg chg="modNotesTx">
        <pc:chgData name="Boe, Carrie A.   DPI" userId="ad307906-849c-4257-9cee-5c2119764e9b" providerId="ADAL" clId="{336EF0D5-859A-42BD-859C-2D0888F60837}" dt="2024-02-27T19:58:55.974" v="7589" actId="20577"/>
        <pc:sldMkLst>
          <pc:docMk/>
          <pc:sldMk cId="3048689568" sldId="363"/>
        </pc:sldMkLst>
      </pc:sldChg>
      <pc:sldChg chg="modNotesTx">
        <pc:chgData name="Boe, Carrie A.   DPI" userId="ad307906-849c-4257-9cee-5c2119764e9b" providerId="ADAL" clId="{336EF0D5-859A-42BD-859C-2D0888F60837}" dt="2024-02-26T21:15:10.599" v="7452" actId="20577"/>
        <pc:sldMkLst>
          <pc:docMk/>
          <pc:sldMk cId="3491617956" sldId="367"/>
        </pc:sldMkLst>
      </pc:sldChg>
      <pc:sldChg chg="modSp add del mod">
        <pc:chgData name="Boe, Carrie A.   DPI" userId="ad307906-849c-4257-9cee-5c2119764e9b" providerId="ADAL" clId="{336EF0D5-859A-42BD-859C-2D0888F60837}" dt="2024-02-08T14:49:48.022" v="968" actId="2696"/>
        <pc:sldMkLst>
          <pc:docMk/>
          <pc:sldMk cId="793299104" sldId="369"/>
        </pc:sldMkLst>
        <pc:spChg chg="mod">
          <ac:chgData name="Boe, Carrie A.   DPI" userId="ad307906-849c-4257-9cee-5c2119764e9b" providerId="ADAL" clId="{336EF0D5-859A-42BD-859C-2D0888F60837}" dt="2024-02-06T21:18:00.842" v="467" actId="207"/>
          <ac:spMkLst>
            <pc:docMk/>
            <pc:sldMk cId="793299104" sldId="369"/>
            <ac:spMk id="2" creationId="{00000000-0000-0000-0000-000000000000}"/>
          </ac:spMkLst>
        </pc:spChg>
      </pc:sldChg>
      <pc:sldChg chg="add del">
        <pc:chgData name="Boe, Carrie A.   DPI" userId="ad307906-849c-4257-9cee-5c2119764e9b" providerId="ADAL" clId="{336EF0D5-859A-42BD-859C-2D0888F60837}" dt="2024-02-08T14:49:48.022" v="968" actId="2696"/>
        <pc:sldMkLst>
          <pc:docMk/>
          <pc:sldMk cId="564367732" sldId="374"/>
        </pc:sldMkLst>
      </pc:sldChg>
      <pc:sldChg chg="add del">
        <pc:chgData name="Boe, Carrie A.   DPI" userId="ad307906-849c-4257-9cee-5c2119764e9b" providerId="ADAL" clId="{336EF0D5-859A-42BD-859C-2D0888F60837}" dt="2024-02-08T14:49:48.022" v="968" actId="2696"/>
        <pc:sldMkLst>
          <pc:docMk/>
          <pc:sldMk cId="1700496457" sldId="375"/>
        </pc:sldMkLst>
      </pc:sldChg>
      <pc:sldChg chg="modSp add del mod delCm">
        <pc:chgData name="Boe, Carrie A.   DPI" userId="ad307906-849c-4257-9cee-5c2119764e9b" providerId="ADAL" clId="{336EF0D5-859A-42BD-859C-2D0888F60837}" dt="2024-02-08T14:49:48.022" v="968" actId="2696"/>
        <pc:sldMkLst>
          <pc:docMk/>
          <pc:sldMk cId="2503891160" sldId="376"/>
        </pc:sldMkLst>
        <pc:spChg chg="mod">
          <ac:chgData name="Boe, Carrie A.   DPI" userId="ad307906-849c-4257-9cee-5c2119764e9b" providerId="ADAL" clId="{336EF0D5-859A-42BD-859C-2D0888F60837}" dt="2024-02-06T21:04:29.107" v="456" actId="207"/>
          <ac:spMkLst>
            <pc:docMk/>
            <pc:sldMk cId="2503891160" sldId="376"/>
            <ac:spMk id="2" creationId="{00000000-0000-0000-0000-000000000000}"/>
          </ac:spMkLst>
        </pc:spChg>
      </pc:sldChg>
      <pc:sldChg chg="modSp add del mod">
        <pc:chgData name="Boe, Carrie A.   DPI" userId="ad307906-849c-4257-9cee-5c2119764e9b" providerId="ADAL" clId="{336EF0D5-859A-42BD-859C-2D0888F60837}" dt="2024-02-08T14:49:48.022" v="968" actId="2696"/>
        <pc:sldMkLst>
          <pc:docMk/>
          <pc:sldMk cId="2814879426" sldId="377"/>
        </pc:sldMkLst>
        <pc:spChg chg="mod">
          <ac:chgData name="Boe, Carrie A.   DPI" userId="ad307906-849c-4257-9cee-5c2119764e9b" providerId="ADAL" clId="{336EF0D5-859A-42BD-859C-2D0888F60837}" dt="2024-02-06T21:34:18.436" v="866" actId="20577"/>
          <ac:spMkLst>
            <pc:docMk/>
            <pc:sldMk cId="2814879426" sldId="377"/>
            <ac:spMk id="2" creationId="{00000000-0000-0000-0000-000000000000}"/>
          </ac:spMkLst>
        </pc:spChg>
      </pc:sldChg>
      <pc:sldChg chg="add del">
        <pc:chgData name="Boe, Carrie A.   DPI" userId="ad307906-849c-4257-9cee-5c2119764e9b" providerId="ADAL" clId="{336EF0D5-859A-42BD-859C-2D0888F60837}" dt="2024-02-08T14:49:48.022" v="968" actId="2696"/>
        <pc:sldMkLst>
          <pc:docMk/>
          <pc:sldMk cId="3076568548" sldId="378"/>
        </pc:sldMkLst>
      </pc:sldChg>
      <pc:sldChg chg="add del">
        <pc:chgData name="Boe, Carrie A.   DPI" userId="ad307906-849c-4257-9cee-5c2119764e9b" providerId="ADAL" clId="{336EF0D5-859A-42BD-859C-2D0888F60837}" dt="2024-02-08T14:49:48.022" v="968" actId="2696"/>
        <pc:sldMkLst>
          <pc:docMk/>
          <pc:sldMk cId="2005499859" sldId="379"/>
        </pc:sldMkLst>
      </pc:sldChg>
      <pc:sldChg chg="addSp modSp mod delCm">
        <pc:chgData name="Boe, Carrie A.   DPI" userId="ad307906-849c-4257-9cee-5c2119764e9b" providerId="ADAL" clId="{336EF0D5-859A-42BD-859C-2D0888F60837}" dt="2024-02-23T18:36:49.290" v="6520" actId="1076"/>
        <pc:sldMkLst>
          <pc:docMk/>
          <pc:sldMk cId="3387283770" sldId="381"/>
        </pc:sldMkLst>
        <pc:spChg chg="add mod">
          <ac:chgData name="Boe, Carrie A.   DPI" userId="ad307906-849c-4257-9cee-5c2119764e9b" providerId="ADAL" clId="{336EF0D5-859A-42BD-859C-2D0888F60837}" dt="2024-02-23T18:36:49.290" v="6520" actId="1076"/>
          <ac:spMkLst>
            <pc:docMk/>
            <pc:sldMk cId="3387283770" sldId="381"/>
            <ac:spMk id="3" creationId="{39D410BA-FE04-6272-F44E-9A838CCC5D1E}"/>
          </ac:spMkLst>
        </pc:spChg>
        <pc:graphicFrameChg chg="mod">
          <ac:chgData name="Boe, Carrie A.   DPI" userId="ad307906-849c-4257-9cee-5c2119764e9b" providerId="ADAL" clId="{336EF0D5-859A-42BD-859C-2D0888F60837}" dt="2024-02-23T17:25:41.669" v="6380" actId="14100"/>
          <ac:graphicFrameMkLst>
            <pc:docMk/>
            <pc:sldMk cId="3387283770" sldId="381"/>
            <ac:graphicFrameMk id="4" creationId="{00000000-0000-0000-0000-000000000000}"/>
          </ac:graphicFrameMkLst>
        </pc:graphicFrameChg>
      </pc:sldChg>
      <pc:sldChg chg="addSp delSp modSp mod modNotesTx">
        <pc:chgData name="Boe, Carrie A.   DPI" userId="ad307906-849c-4257-9cee-5c2119764e9b" providerId="ADAL" clId="{336EF0D5-859A-42BD-859C-2D0888F60837}" dt="2024-02-23T18:43:57.224" v="6550" actId="1076"/>
        <pc:sldMkLst>
          <pc:docMk/>
          <pc:sldMk cId="3460641413" sldId="382"/>
        </pc:sldMkLst>
        <pc:spChg chg="add del mod">
          <ac:chgData name="Boe, Carrie A.   DPI" userId="ad307906-849c-4257-9cee-5c2119764e9b" providerId="ADAL" clId="{336EF0D5-859A-42BD-859C-2D0888F60837}" dt="2024-02-23T18:43:21.661" v="6530"/>
          <ac:spMkLst>
            <pc:docMk/>
            <pc:sldMk cId="3460641413" sldId="382"/>
            <ac:spMk id="3" creationId="{02A39814-C66E-C5D9-6089-B1C948ECDB4D}"/>
          </ac:spMkLst>
        </pc:spChg>
        <pc:spChg chg="add mod">
          <ac:chgData name="Boe, Carrie A.   DPI" userId="ad307906-849c-4257-9cee-5c2119764e9b" providerId="ADAL" clId="{336EF0D5-859A-42BD-859C-2D0888F60837}" dt="2024-02-23T18:43:57.224" v="6550" actId="1076"/>
          <ac:spMkLst>
            <pc:docMk/>
            <pc:sldMk cId="3460641413" sldId="382"/>
            <ac:spMk id="5" creationId="{B7C3AFE9-1622-B507-C812-E92B02734C75}"/>
          </ac:spMkLst>
        </pc:spChg>
        <pc:graphicFrameChg chg="mod">
          <ac:chgData name="Boe, Carrie A.   DPI" userId="ad307906-849c-4257-9cee-5c2119764e9b" providerId="ADAL" clId="{336EF0D5-859A-42BD-859C-2D0888F60837}" dt="2024-02-23T18:42:56.021" v="6527" actId="14100"/>
          <ac:graphicFrameMkLst>
            <pc:docMk/>
            <pc:sldMk cId="3460641413" sldId="382"/>
            <ac:graphicFrameMk id="4" creationId="{00000000-0000-0000-0000-000000000000}"/>
          </ac:graphicFrameMkLst>
        </pc:graphicFrameChg>
      </pc:sldChg>
      <pc:sldChg chg="addSp modSp mod delCm">
        <pc:chgData name="Boe, Carrie A.   DPI" userId="ad307906-849c-4257-9cee-5c2119764e9b" providerId="ADAL" clId="{336EF0D5-859A-42BD-859C-2D0888F60837}" dt="2024-02-23T18:32:42.405" v="6483" actId="20577"/>
        <pc:sldMkLst>
          <pc:docMk/>
          <pc:sldMk cId="946344971" sldId="383"/>
        </pc:sldMkLst>
        <pc:spChg chg="add mod">
          <ac:chgData name="Boe, Carrie A.   DPI" userId="ad307906-849c-4257-9cee-5c2119764e9b" providerId="ADAL" clId="{336EF0D5-859A-42BD-859C-2D0888F60837}" dt="2024-02-23T18:32:42.405" v="6483" actId="20577"/>
          <ac:spMkLst>
            <pc:docMk/>
            <pc:sldMk cId="946344971" sldId="383"/>
            <ac:spMk id="3" creationId="{C79BECC8-8076-BD4B-C376-CDD33E015E09}"/>
          </ac:spMkLst>
        </pc:spChg>
        <pc:graphicFrameChg chg="mod">
          <ac:chgData name="Boe, Carrie A.   DPI" userId="ad307906-849c-4257-9cee-5c2119764e9b" providerId="ADAL" clId="{336EF0D5-859A-42BD-859C-2D0888F60837}" dt="2024-02-23T18:08:42.849" v="6387"/>
          <ac:graphicFrameMkLst>
            <pc:docMk/>
            <pc:sldMk cId="946344971" sldId="383"/>
            <ac:graphicFrameMk id="4" creationId="{00000000-0000-0000-0000-000000000000}"/>
          </ac:graphicFrameMkLst>
        </pc:graphicFrameChg>
      </pc:sldChg>
      <pc:sldChg chg="mod modShow">
        <pc:chgData name="Boe, Carrie A.   DPI" userId="ad307906-849c-4257-9cee-5c2119764e9b" providerId="ADAL" clId="{336EF0D5-859A-42BD-859C-2D0888F60837}" dt="2024-02-08T14:34:06.262" v="962" actId="729"/>
        <pc:sldMkLst>
          <pc:docMk/>
          <pc:sldMk cId="3082930552" sldId="384"/>
        </pc:sldMkLst>
      </pc:sldChg>
      <pc:sldChg chg="delCm modNotesTx">
        <pc:chgData name="Boe, Carrie A.   DPI" userId="ad307906-849c-4257-9cee-5c2119764e9b" providerId="ADAL" clId="{336EF0D5-859A-42BD-859C-2D0888F60837}" dt="2024-02-26T19:24:05.437" v="6858" actId="20577"/>
        <pc:sldMkLst>
          <pc:docMk/>
          <pc:sldMk cId="1953733038" sldId="386"/>
        </pc:sldMkLst>
      </pc:sldChg>
      <pc:sldChg chg="modSp mod delCm modCm">
        <pc:chgData name="Boe, Carrie A.   DPI" userId="ad307906-849c-4257-9cee-5c2119764e9b" providerId="ADAL" clId="{336EF0D5-859A-42BD-859C-2D0888F60837}" dt="2024-02-23T17:06:13.259" v="6211"/>
        <pc:sldMkLst>
          <pc:docMk/>
          <pc:sldMk cId="1758142066" sldId="391"/>
        </pc:sldMkLst>
        <pc:spChg chg="mod">
          <ac:chgData name="Boe, Carrie A.   DPI" userId="ad307906-849c-4257-9cee-5c2119764e9b" providerId="ADAL" clId="{336EF0D5-859A-42BD-859C-2D0888F60837}" dt="2024-02-23T17:04:36.380" v="6053" actId="207"/>
          <ac:spMkLst>
            <pc:docMk/>
            <pc:sldMk cId="1758142066" sldId="391"/>
            <ac:spMk id="2" creationId="{358E7EF1-1554-408A-8FAE-EC96A9420C53}"/>
          </ac:spMkLst>
        </pc:spChg>
        <pc:spChg chg="mod">
          <ac:chgData name="Boe, Carrie A.   DPI" userId="ad307906-849c-4257-9cee-5c2119764e9b" providerId="ADAL" clId="{336EF0D5-859A-42BD-859C-2D0888F60837}" dt="2024-02-23T17:06:06.056" v="6209" actId="5793"/>
          <ac:spMkLst>
            <pc:docMk/>
            <pc:sldMk cId="1758142066" sldId="391"/>
            <ac:spMk id="3" creationId="{0F1D2380-AFDF-42C5-B016-EF841E7EE306}"/>
          </ac:spMkLst>
        </pc:spChg>
      </pc:sldChg>
      <pc:sldChg chg="modSp del mod">
        <pc:chgData name="Boe, Carrie A.   DPI" userId="ad307906-849c-4257-9cee-5c2119764e9b" providerId="ADAL" clId="{336EF0D5-859A-42BD-859C-2D0888F60837}" dt="2024-02-08T14:52:57.662" v="969" actId="2696"/>
        <pc:sldMkLst>
          <pc:docMk/>
          <pc:sldMk cId="3549676767" sldId="392"/>
        </pc:sldMkLst>
        <pc:spChg chg="mod">
          <ac:chgData name="Boe, Carrie A.   DPI" userId="ad307906-849c-4257-9cee-5c2119764e9b" providerId="ADAL" clId="{336EF0D5-859A-42BD-859C-2D0888F60837}" dt="2024-02-08T14:34:24.143" v="965" actId="27636"/>
          <ac:spMkLst>
            <pc:docMk/>
            <pc:sldMk cId="3549676767" sldId="392"/>
            <ac:spMk id="3" creationId="{D5CAF028-8D7A-49D2-A413-B38CE44FB609}"/>
          </ac:spMkLst>
        </pc:spChg>
      </pc:sldChg>
      <pc:sldChg chg="add del delCm">
        <pc:chgData name="Boe, Carrie A.   DPI" userId="ad307906-849c-4257-9cee-5c2119764e9b" providerId="ADAL" clId="{336EF0D5-859A-42BD-859C-2D0888F60837}" dt="2024-02-08T14:49:48.022" v="968" actId="2696"/>
        <pc:sldMkLst>
          <pc:docMk/>
          <pc:sldMk cId="3105253591" sldId="395"/>
        </pc:sldMkLst>
      </pc:sldChg>
      <pc:sldChg chg="add del">
        <pc:chgData name="Boe, Carrie A.   DPI" userId="ad307906-849c-4257-9cee-5c2119764e9b" providerId="ADAL" clId="{336EF0D5-859A-42BD-859C-2D0888F60837}" dt="2024-02-08T14:49:48.022" v="968" actId="2696"/>
        <pc:sldMkLst>
          <pc:docMk/>
          <pc:sldMk cId="478663512" sldId="402"/>
        </pc:sldMkLst>
      </pc:sldChg>
      <pc:sldChg chg="add del modNotesTx">
        <pc:chgData name="Boe, Carrie A.   DPI" userId="ad307906-849c-4257-9cee-5c2119764e9b" providerId="ADAL" clId="{336EF0D5-859A-42BD-859C-2D0888F60837}" dt="2024-02-23T18:44:45.979" v="6551" actId="47"/>
        <pc:sldMkLst>
          <pc:docMk/>
          <pc:sldMk cId="2339337696" sldId="403"/>
        </pc:sldMkLst>
      </pc:sldChg>
      <pc:sldChg chg="modSp mod ord modNotesTx">
        <pc:chgData name="Boe, Carrie A.   DPI" userId="ad307906-849c-4257-9cee-5c2119764e9b" providerId="ADAL" clId="{336EF0D5-859A-42BD-859C-2D0888F60837}" dt="2024-02-26T19:14:47.855" v="6711" actId="20577"/>
        <pc:sldMkLst>
          <pc:docMk/>
          <pc:sldMk cId="964709184" sldId="405"/>
        </pc:sldMkLst>
        <pc:spChg chg="mod">
          <ac:chgData name="Boe, Carrie A.   DPI" userId="ad307906-849c-4257-9cee-5c2119764e9b" providerId="ADAL" clId="{336EF0D5-859A-42BD-859C-2D0888F60837}" dt="2024-02-09T17:00:44.761" v="1592" actId="20577"/>
          <ac:spMkLst>
            <pc:docMk/>
            <pc:sldMk cId="964709184" sldId="405"/>
            <ac:spMk id="3" creationId="{6DB886B6-0DB9-467D-8B2B-79A84654C10B}"/>
          </ac:spMkLst>
        </pc:spChg>
      </pc:sldChg>
      <pc:sldChg chg="modSp del mod delCm modCm modNotesTx">
        <pc:chgData name="Boe, Carrie A.   DPI" userId="ad307906-849c-4257-9cee-5c2119764e9b" providerId="ADAL" clId="{336EF0D5-859A-42BD-859C-2D0888F60837}" dt="2024-02-26T19:11:20.078" v="6690" actId="2696"/>
        <pc:sldMkLst>
          <pc:docMk/>
          <pc:sldMk cId="414281027" sldId="409"/>
        </pc:sldMkLst>
        <pc:spChg chg="mod">
          <ac:chgData name="Boe, Carrie A.   DPI" userId="ad307906-849c-4257-9cee-5c2119764e9b" providerId="ADAL" clId="{336EF0D5-859A-42BD-859C-2D0888F60837}" dt="2024-02-12T21:26:51.128" v="2150" actId="20577"/>
          <ac:spMkLst>
            <pc:docMk/>
            <pc:sldMk cId="414281027" sldId="409"/>
            <ac:spMk id="3" creationId="{0C3C535A-1847-6272-0B85-4B64DC9C6B24}"/>
          </ac:spMkLst>
        </pc:spChg>
        <pc:spChg chg="mod">
          <ac:chgData name="Boe, Carrie A.   DPI" userId="ad307906-849c-4257-9cee-5c2119764e9b" providerId="ADAL" clId="{336EF0D5-859A-42BD-859C-2D0888F60837}" dt="2024-02-12T21:18:13.447" v="2091" actId="5793"/>
          <ac:spMkLst>
            <pc:docMk/>
            <pc:sldMk cId="414281027" sldId="409"/>
            <ac:spMk id="4" creationId="{1590C4A3-1E35-34EC-2B5D-15AB90350DC1}"/>
          </ac:spMkLst>
        </pc:spChg>
      </pc:sldChg>
      <pc:sldChg chg="modSp add mod modNotesTx">
        <pc:chgData name="Boe, Carrie A.   DPI" userId="ad307906-849c-4257-9cee-5c2119764e9b" providerId="ADAL" clId="{336EF0D5-859A-42BD-859C-2D0888F60837}" dt="2024-02-26T19:18:18.577" v="6811" actId="113"/>
        <pc:sldMkLst>
          <pc:docMk/>
          <pc:sldMk cId="3208667476" sldId="409"/>
        </pc:sldMkLst>
        <pc:spChg chg="mod">
          <ac:chgData name="Boe, Carrie A.   DPI" userId="ad307906-849c-4257-9cee-5c2119764e9b" providerId="ADAL" clId="{336EF0D5-859A-42BD-859C-2D0888F60837}" dt="2024-02-26T19:18:18.577" v="6811" actId="113"/>
          <ac:spMkLst>
            <pc:docMk/>
            <pc:sldMk cId="3208667476" sldId="409"/>
            <ac:spMk id="3" creationId="{0C3C535A-1847-6272-0B85-4B64DC9C6B24}"/>
          </ac:spMkLst>
        </pc:spChg>
      </pc:sldChg>
      <pc:sldChg chg="add del">
        <pc:chgData name="Boe, Carrie A.   DPI" userId="ad307906-849c-4257-9cee-5c2119764e9b" providerId="ADAL" clId="{336EF0D5-859A-42BD-859C-2D0888F60837}" dt="2024-02-08T14:49:48.022" v="968" actId="2696"/>
        <pc:sldMkLst>
          <pc:docMk/>
          <pc:sldMk cId="2541447560" sldId="410"/>
        </pc:sldMkLst>
      </pc:sldChg>
      <pc:sldChg chg="add del">
        <pc:chgData name="Boe, Carrie A.   DPI" userId="ad307906-849c-4257-9cee-5c2119764e9b" providerId="ADAL" clId="{336EF0D5-859A-42BD-859C-2D0888F60837}" dt="2024-02-08T14:49:48.022" v="968" actId="2696"/>
        <pc:sldMkLst>
          <pc:docMk/>
          <pc:sldMk cId="616686087" sldId="413"/>
        </pc:sldMkLst>
      </pc:sldChg>
      <pc:sldChg chg="add del">
        <pc:chgData name="Boe, Carrie A.   DPI" userId="ad307906-849c-4257-9cee-5c2119764e9b" providerId="ADAL" clId="{336EF0D5-859A-42BD-859C-2D0888F60837}" dt="2024-02-08T14:49:48.022" v="968" actId="2696"/>
        <pc:sldMkLst>
          <pc:docMk/>
          <pc:sldMk cId="492297408" sldId="414"/>
        </pc:sldMkLst>
      </pc:sldChg>
      <pc:sldChg chg="add del">
        <pc:chgData name="Boe, Carrie A.   DPI" userId="ad307906-849c-4257-9cee-5c2119764e9b" providerId="ADAL" clId="{336EF0D5-859A-42BD-859C-2D0888F60837}" dt="2024-02-08T14:49:48.022" v="968" actId="2696"/>
        <pc:sldMkLst>
          <pc:docMk/>
          <pc:sldMk cId="863685142" sldId="415"/>
        </pc:sldMkLst>
      </pc:sldChg>
      <pc:sldChg chg="modSp add del mod">
        <pc:chgData name="Boe, Carrie A.   DPI" userId="ad307906-849c-4257-9cee-5c2119764e9b" providerId="ADAL" clId="{336EF0D5-859A-42BD-859C-2D0888F60837}" dt="2024-02-08T14:49:48.022" v="968" actId="2696"/>
        <pc:sldMkLst>
          <pc:docMk/>
          <pc:sldMk cId="2459230465" sldId="417"/>
        </pc:sldMkLst>
        <pc:spChg chg="mod">
          <ac:chgData name="Boe, Carrie A.   DPI" userId="ad307906-849c-4257-9cee-5c2119764e9b" providerId="ADAL" clId="{336EF0D5-859A-42BD-859C-2D0888F60837}" dt="2024-02-06T21:39:10.402" v="867" actId="207"/>
          <ac:spMkLst>
            <pc:docMk/>
            <pc:sldMk cId="2459230465" sldId="417"/>
            <ac:spMk id="6" creationId="{8A9F0E0C-AEBB-405A-0603-2F7A2318103C}"/>
          </ac:spMkLst>
        </pc:spChg>
      </pc:sldChg>
      <pc:sldChg chg="modSp add del mod">
        <pc:chgData name="Boe, Carrie A.   DPI" userId="ad307906-849c-4257-9cee-5c2119764e9b" providerId="ADAL" clId="{336EF0D5-859A-42BD-859C-2D0888F60837}" dt="2024-02-08T14:49:48.022" v="968" actId="2696"/>
        <pc:sldMkLst>
          <pc:docMk/>
          <pc:sldMk cId="2757044186" sldId="418"/>
        </pc:sldMkLst>
        <pc:spChg chg="mod">
          <ac:chgData name="Boe, Carrie A.   DPI" userId="ad307906-849c-4257-9cee-5c2119764e9b" providerId="ADAL" clId="{336EF0D5-859A-42BD-859C-2D0888F60837}" dt="2024-02-06T21:40:41.524" v="953" actId="113"/>
          <ac:spMkLst>
            <pc:docMk/>
            <pc:sldMk cId="2757044186" sldId="418"/>
            <ac:spMk id="6" creationId="{410BDD91-5AA0-F0B6-94E0-31C0475DE2C3}"/>
          </ac:spMkLst>
        </pc:spChg>
      </pc:sldChg>
      <pc:sldChg chg="add del">
        <pc:chgData name="Boe, Carrie A.   DPI" userId="ad307906-849c-4257-9cee-5c2119764e9b" providerId="ADAL" clId="{336EF0D5-859A-42BD-859C-2D0888F60837}" dt="2024-02-08T14:49:48.022" v="968" actId="2696"/>
        <pc:sldMkLst>
          <pc:docMk/>
          <pc:sldMk cId="67202624" sldId="420"/>
        </pc:sldMkLst>
      </pc:sldChg>
      <pc:sldChg chg="modSp mod delCm">
        <pc:chgData name="Boe, Carrie A.   DPI" userId="ad307906-849c-4257-9cee-5c2119764e9b" providerId="ADAL" clId="{336EF0D5-859A-42BD-859C-2D0888F60837}" dt="2024-02-27T19:43:16.882" v="7534" actId="20577"/>
        <pc:sldMkLst>
          <pc:docMk/>
          <pc:sldMk cId="3075245238" sldId="423"/>
        </pc:sldMkLst>
        <pc:spChg chg="mod">
          <ac:chgData name="Boe, Carrie A.   DPI" userId="ad307906-849c-4257-9cee-5c2119764e9b" providerId="ADAL" clId="{336EF0D5-859A-42BD-859C-2D0888F60837}" dt="2024-02-27T19:43:16.882" v="7534" actId="20577"/>
          <ac:spMkLst>
            <pc:docMk/>
            <pc:sldMk cId="3075245238" sldId="423"/>
            <ac:spMk id="4" creationId="{D2EA897D-FD14-EFD5-5CFE-A522CFC30698}"/>
          </ac:spMkLst>
        </pc:spChg>
      </pc:sldChg>
      <pc:sldChg chg="add del">
        <pc:chgData name="Boe, Carrie A.   DPI" userId="ad307906-849c-4257-9cee-5c2119764e9b" providerId="ADAL" clId="{336EF0D5-859A-42BD-859C-2D0888F60837}" dt="2024-02-08T14:49:48.022" v="968" actId="2696"/>
        <pc:sldMkLst>
          <pc:docMk/>
          <pc:sldMk cId="3335556035" sldId="424"/>
        </pc:sldMkLst>
      </pc:sldChg>
      <pc:sldChg chg="addSp delSp modSp mod modNotesTx">
        <pc:chgData name="Boe, Carrie A.   DPI" userId="ad307906-849c-4257-9cee-5c2119764e9b" providerId="ADAL" clId="{336EF0D5-859A-42BD-859C-2D0888F60837}" dt="2024-02-23T18:37:18.657" v="6524" actId="1076"/>
        <pc:sldMkLst>
          <pc:docMk/>
          <pc:sldMk cId="756372991" sldId="425"/>
        </pc:sldMkLst>
        <pc:spChg chg="add mod">
          <ac:chgData name="Boe, Carrie A.   DPI" userId="ad307906-849c-4257-9cee-5c2119764e9b" providerId="ADAL" clId="{336EF0D5-859A-42BD-859C-2D0888F60837}" dt="2024-02-23T18:37:18.657" v="6524" actId="1076"/>
          <ac:spMkLst>
            <pc:docMk/>
            <pc:sldMk cId="756372991" sldId="425"/>
            <ac:spMk id="8" creationId="{E9A115D0-4214-98F9-4B3C-8205CDA4971B}"/>
          </ac:spMkLst>
        </pc:spChg>
        <pc:graphicFrameChg chg="del">
          <ac:chgData name="Boe, Carrie A.   DPI" userId="ad307906-849c-4257-9cee-5c2119764e9b" providerId="ADAL" clId="{336EF0D5-859A-42BD-859C-2D0888F60837}" dt="2024-02-23T18:35:59.147" v="6497" actId="478"/>
          <ac:graphicFrameMkLst>
            <pc:docMk/>
            <pc:sldMk cId="756372991" sldId="425"/>
            <ac:graphicFrameMk id="4" creationId="{00000000-0000-0000-0000-000000000000}"/>
          </ac:graphicFrameMkLst>
        </pc:graphicFrameChg>
        <pc:picChg chg="add del">
          <ac:chgData name="Boe, Carrie A.   DPI" userId="ad307906-849c-4257-9cee-5c2119764e9b" providerId="ADAL" clId="{336EF0D5-859A-42BD-859C-2D0888F60837}" dt="2024-02-23T18:36:05.392" v="6499" actId="478"/>
          <ac:picMkLst>
            <pc:docMk/>
            <pc:sldMk cId="756372991" sldId="425"/>
            <ac:picMk id="5" creationId="{FCA3791E-5E14-656F-5CE1-6C37C47D007A}"/>
          </ac:picMkLst>
        </pc:picChg>
        <pc:picChg chg="add mod">
          <ac:chgData name="Boe, Carrie A.   DPI" userId="ad307906-849c-4257-9cee-5c2119764e9b" providerId="ADAL" clId="{336EF0D5-859A-42BD-859C-2D0888F60837}" dt="2024-02-23T18:36:21.987" v="6502" actId="1076"/>
          <ac:picMkLst>
            <pc:docMk/>
            <pc:sldMk cId="756372991" sldId="425"/>
            <ac:picMk id="7" creationId="{ECC79D33-B1E1-432F-CD0B-B6A7E49B91E6}"/>
          </ac:picMkLst>
        </pc:picChg>
      </pc:sldChg>
      <pc:sldChg chg="modSp add del mod">
        <pc:chgData name="Boe, Carrie A.   DPI" userId="ad307906-849c-4257-9cee-5c2119764e9b" providerId="ADAL" clId="{336EF0D5-859A-42BD-859C-2D0888F60837}" dt="2024-02-08T14:49:48.022" v="968" actId="2696"/>
        <pc:sldMkLst>
          <pc:docMk/>
          <pc:sldMk cId="3781478746" sldId="427"/>
        </pc:sldMkLst>
        <pc:spChg chg="mod">
          <ac:chgData name="Boe, Carrie A.   DPI" userId="ad307906-849c-4257-9cee-5c2119764e9b" providerId="ADAL" clId="{336EF0D5-859A-42BD-859C-2D0888F60837}" dt="2024-02-06T21:21:40.146" v="645" actId="13926"/>
          <ac:spMkLst>
            <pc:docMk/>
            <pc:sldMk cId="3781478746" sldId="427"/>
            <ac:spMk id="4" creationId="{9A1CD956-8F41-7797-295A-AC92A790A50E}"/>
          </ac:spMkLst>
        </pc:spChg>
      </pc:sldChg>
      <pc:sldChg chg="addSp delSp modSp add del mod">
        <pc:chgData name="Boe, Carrie A.   DPI" userId="ad307906-849c-4257-9cee-5c2119764e9b" providerId="ADAL" clId="{336EF0D5-859A-42BD-859C-2D0888F60837}" dt="2024-02-08T14:49:48.022" v="968" actId="2696"/>
        <pc:sldMkLst>
          <pc:docMk/>
          <pc:sldMk cId="1920720884" sldId="428"/>
        </pc:sldMkLst>
        <pc:spChg chg="mod">
          <ac:chgData name="Boe, Carrie A.   DPI" userId="ad307906-849c-4257-9cee-5c2119764e9b" providerId="ADAL" clId="{336EF0D5-859A-42BD-859C-2D0888F60837}" dt="2024-02-06T21:25:58.579" v="688" actId="1076"/>
          <ac:spMkLst>
            <pc:docMk/>
            <pc:sldMk cId="1920720884" sldId="428"/>
            <ac:spMk id="2" creationId="{00000000-0000-0000-0000-000000000000}"/>
          </ac:spMkLst>
        </pc:spChg>
        <pc:spChg chg="mod">
          <ac:chgData name="Boe, Carrie A.   DPI" userId="ad307906-849c-4257-9cee-5c2119764e9b" providerId="ADAL" clId="{336EF0D5-859A-42BD-859C-2D0888F60837}" dt="2024-02-06T21:33:10.468" v="840" actId="20577"/>
          <ac:spMkLst>
            <pc:docMk/>
            <pc:sldMk cId="1920720884" sldId="428"/>
            <ac:spMk id="3" creationId="{00000000-0000-0000-0000-000000000000}"/>
          </ac:spMkLst>
        </pc:spChg>
        <pc:spChg chg="add del">
          <ac:chgData name="Boe, Carrie A.   DPI" userId="ad307906-849c-4257-9cee-5c2119764e9b" providerId="ADAL" clId="{336EF0D5-859A-42BD-859C-2D0888F60837}" dt="2024-02-06T21:25:39.615" v="685"/>
          <ac:spMkLst>
            <pc:docMk/>
            <pc:sldMk cId="1920720884" sldId="428"/>
            <ac:spMk id="4" creationId="{D9C72B7A-1424-7E89-3DAE-7E73D8B121BE}"/>
          </ac:spMkLst>
        </pc:spChg>
        <pc:spChg chg="add mod">
          <ac:chgData name="Boe, Carrie A.   DPI" userId="ad307906-849c-4257-9cee-5c2119764e9b" providerId="ADAL" clId="{336EF0D5-859A-42BD-859C-2D0888F60837}" dt="2024-02-06T21:26:46.967" v="695" actId="21"/>
          <ac:spMkLst>
            <pc:docMk/>
            <pc:sldMk cId="1920720884" sldId="428"/>
            <ac:spMk id="5" creationId="{B3FFC549-572A-CBC8-C62B-8BDE2E4CCC24}"/>
          </ac:spMkLst>
        </pc:spChg>
        <pc:spChg chg="add del mod">
          <ac:chgData name="Boe, Carrie A.   DPI" userId="ad307906-849c-4257-9cee-5c2119764e9b" providerId="ADAL" clId="{336EF0D5-859A-42BD-859C-2D0888F60837}" dt="2024-02-06T21:26:30.202" v="691"/>
          <ac:spMkLst>
            <pc:docMk/>
            <pc:sldMk cId="1920720884" sldId="428"/>
            <ac:spMk id="6" creationId="{20E0B837-D555-57EC-0457-15A509AD4D53}"/>
          </ac:spMkLst>
        </pc:spChg>
        <pc:picChg chg="add del">
          <ac:chgData name="Boe, Carrie A.   DPI" userId="ad307906-849c-4257-9cee-5c2119764e9b" providerId="ADAL" clId="{336EF0D5-859A-42BD-859C-2D0888F60837}" dt="2024-02-06T21:25:39.615" v="685"/>
          <ac:picMkLst>
            <pc:docMk/>
            <pc:sldMk cId="1920720884" sldId="428"/>
            <ac:picMk id="1026" creationId="{FB41DFB6-9447-C57B-D512-5F232022D57A}"/>
          </ac:picMkLst>
        </pc:picChg>
        <pc:picChg chg="add del">
          <ac:chgData name="Boe, Carrie A.   DPI" userId="ad307906-849c-4257-9cee-5c2119764e9b" providerId="ADAL" clId="{336EF0D5-859A-42BD-859C-2D0888F60837}" dt="2024-02-06T21:26:33.216" v="692" actId="478"/>
          <ac:picMkLst>
            <pc:docMk/>
            <pc:sldMk cId="1920720884" sldId="428"/>
            <ac:picMk id="1028" creationId="{3E3EA9A7-532F-87DC-508A-0575297E76FB}"/>
          </ac:picMkLst>
        </pc:picChg>
        <pc:picChg chg="add del mod">
          <ac:chgData name="Boe, Carrie A.   DPI" userId="ad307906-849c-4257-9cee-5c2119764e9b" providerId="ADAL" clId="{336EF0D5-859A-42BD-859C-2D0888F60837}" dt="2024-02-06T21:26:30.202" v="691"/>
          <ac:picMkLst>
            <pc:docMk/>
            <pc:sldMk cId="1920720884" sldId="428"/>
            <ac:picMk id="1030" creationId="{757D38DD-53EB-8D8D-AB1B-48BE40144112}"/>
          </ac:picMkLst>
        </pc:picChg>
      </pc:sldChg>
      <pc:sldChg chg="modSp mod delCm modCm">
        <pc:chgData name="Boe, Carrie A.   DPI" userId="ad307906-849c-4257-9cee-5c2119764e9b" providerId="ADAL" clId="{336EF0D5-859A-42BD-859C-2D0888F60837}" dt="2024-02-13T18:01:51.919" v="4790"/>
        <pc:sldMkLst>
          <pc:docMk/>
          <pc:sldMk cId="3952546747" sldId="429"/>
        </pc:sldMkLst>
        <pc:spChg chg="mod">
          <ac:chgData name="Boe, Carrie A.   DPI" userId="ad307906-849c-4257-9cee-5c2119764e9b" providerId="ADAL" clId="{336EF0D5-859A-42BD-859C-2D0888F60837}" dt="2024-02-13T18:01:47.266" v="4788" actId="1076"/>
          <ac:spMkLst>
            <pc:docMk/>
            <pc:sldMk cId="3952546747" sldId="429"/>
            <ac:spMk id="3" creationId="{B83E0171-D7E5-0AC6-5C77-3BE432066D5F}"/>
          </ac:spMkLst>
        </pc:spChg>
        <pc:graphicFrameChg chg="mod">
          <ac:chgData name="Boe, Carrie A.   DPI" userId="ad307906-849c-4257-9cee-5c2119764e9b" providerId="ADAL" clId="{336EF0D5-859A-42BD-859C-2D0888F60837}" dt="2024-02-13T17:59:57.648" v="4749" actId="14100"/>
          <ac:graphicFrameMkLst>
            <pc:docMk/>
            <pc:sldMk cId="3952546747" sldId="429"/>
            <ac:graphicFrameMk id="4" creationId="{00000000-0000-0000-0000-000000000000}"/>
          </ac:graphicFrameMkLst>
        </pc:graphicFrameChg>
      </pc:sldChg>
      <pc:sldChg chg="modSp add del mod">
        <pc:chgData name="Boe, Carrie A.   DPI" userId="ad307906-849c-4257-9cee-5c2119764e9b" providerId="ADAL" clId="{336EF0D5-859A-42BD-859C-2D0888F60837}" dt="2024-02-08T14:49:48.022" v="968" actId="2696"/>
        <pc:sldMkLst>
          <pc:docMk/>
          <pc:sldMk cId="3296675799" sldId="430"/>
        </pc:sldMkLst>
        <pc:spChg chg="mod">
          <ac:chgData name="Boe, Carrie A.   DPI" userId="ad307906-849c-4257-9cee-5c2119764e9b" providerId="ADAL" clId="{336EF0D5-859A-42BD-859C-2D0888F60837}" dt="2024-02-06T21:33:46.371" v="849" actId="207"/>
          <ac:spMkLst>
            <pc:docMk/>
            <pc:sldMk cId="3296675799" sldId="430"/>
            <ac:spMk id="2" creationId="{E41715DD-EAD2-4F83-8A2B-D109BF19EFC5}"/>
          </ac:spMkLst>
        </pc:spChg>
      </pc:sldChg>
      <pc:sldChg chg="add del">
        <pc:chgData name="Boe, Carrie A.   DPI" userId="ad307906-849c-4257-9cee-5c2119764e9b" providerId="ADAL" clId="{336EF0D5-859A-42BD-859C-2D0888F60837}" dt="2024-02-08T14:49:48.022" v="968" actId="2696"/>
        <pc:sldMkLst>
          <pc:docMk/>
          <pc:sldMk cId="1731865200" sldId="431"/>
        </pc:sldMkLst>
      </pc:sldChg>
      <pc:sldChg chg="addSp delSp modSp mod modNotesTx">
        <pc:chgData name="Boe, Carrie A.   DPI" userId="ad307906-849c-4257-9cee-5c2119764e9b" providerId="ADAL" clId="{336EF0D5-859A-42BD-859C-2D0888F60837}" dt="2024-02-27T16:56:09.929" v="7521" actId="1076"/>
        <pc:sldMkLst>
          <pc:docMk/>
          <pc:sldMk cId="2015535182" sldId="432"/>
        </pc:sldMkLst>
        <pc:spChg chg="add mod">
          <ac:chgData name="Boe, Carrie A.   DPI" userId="ad307906-849c-4257-9cee-5c2119764e9b" providerId="ADAL" clId="{336EF0D5-859A-42BD-859C-2D0888F60837}" dt="2024-02-27T16:56:09.929" v="7521" actId="1076"/>
          <ac:spMkLst>
            <pc:docMk/>
            <pc:sldMk cId="2015535182" sldId="432"/>
            <ac:spMk id="3" creationId="{1F3CCD85-71A7-C050-DC8F-B59167474BFD}"/>
          </ac:spMkLst>
        </pc:spChg>
        <pc:spChg chg="del">
          <ac:chgData name="Boe, Carrie A.   DPI" userId="ad307906-849c-4257-9cee-5c2119764e9b" providerId="ADAL" clId="{336EF0D5-859A-42BD-859C-2D0888F60837}" dt="2024-02-21T17:34:54.421" v="5863" actId="478"/>
          <ac:spMkLst>
            <pc:docMk/>
            <pc:sldMk cId="2015535182" sldId="432"/>
            <ac:spMk id="3" creationId="{B83E0171-D7E5-0AC6-5C77-3BE432066D5F}"/>
          </ac:spMkLst>
        </pc:spChg>
        <pc:graphicFrameChg chg="mod">
          <ac:chgData name="Boe, Carrie A.   DPI" userId="ad307906-849c-4257-9cee-5c2119764e9b" providerId="ADAL" clId="{336EF0D5-859A-42BD-859C-2D0888F60837}" dt="2024-02-27T16:54:43.693" v="7457" actId="14100"/>
          <ac:graphicFrameMkLst>
            <pc:docMk/>
            <pc:sldMk cId="2015535182" sldId="432"/>
            <ac:graphicFrameMk id="4" creationId="{00000000-0000-0000-0000-000000000000}"/>
          </ac:graphicFrameMkLst>
        </pc:graphicFrameChg>
      </pc:sldChg>
      <pc:sldChg chg="modSp add del mod">
        <pc:chgData name="Boe, Carrie A.   DPI" userId="ad307906-849c-4257-9cee-5c2119764e9b" providerId="ADAL" clId="{336EF0D5-859A-42BD-859C-2D0888F60837}" dt="2024-02-08T14:49:48.022" v="968" actId="2696"/>
        <pc:sldMkLst>
          <pc:docMk/>
          <pc:sldMk cId="1840894841" sldId="433"/>
        </pc:sldMkLst>
        <pc:spChg chg="mod">
          <ac:chgData name="Boe, Carrie A.   DPI" userId="ad307906-849c-4257-9cee-5c2119764e9b" providerId="ADAL" clId="{336EF0D5-859A-42BD-859C-2D0888F60837}" dt="2024-02-06T21:34:01.907" v="858" actId="207"/>
          <ac:spMkLst>
            <pc:docMk/>
            <pc:sldMk cId="1840894841" sldId="433"/>
            <ac:spMk id="2" creationId="{E41715DD-EAD2-4F83-8A2B-D109BF19EFC5}"/>
          </ac:spMkLst>
        </pc:spChg>
      </pc:sldChg>
      <pc:sldChg chg="add del">
        <pc:chgData name="Boe, Carrie A.   DPI" userId="ad307906-849c-4257-9cee-5c2119764e9b" providerId="ADAL" clId="{336EF0D5-859A-42BD-859C-2D0888F60837}" dt="2024-02-08T14:49:48.022" v="968" actId="2696"/>
        <pc:sldMkLst>
          <pc:docMk/>
          <pc:sldMk cId="3046905305" sldId="434"/>
        </pc:sldMkLst>
      </pc:sldChg>
      <pc:sldChg chg="add del">
        <pc:chgData name="Boe, Carrie A.   DPI" userId="ad307906-849c-4257-9cee-5c2119764e9b" providerId="ADAL" clId="{336EF0D5-859A-42BD-859C-2D0888F60837}" dt="2024-02-08T14:49:48.022" v="968" actId="2696"/>
        <pc:sldMkLst>
          <pc:docMk/>
          <pc:sldMk cId="1268510832" sldId="436"/>
        </pc:sldMkLst>
      </pc:sldChg>
      <pc:sldChg chg="mod modShow">
        <pc:chgData name="Boe, Carrie A.   DPI" userId="ad307906-849c-4257-9cee-5c2119764e9b" providerId="ADAL" clId="{336EF0D5-859A-42BD-859C-2D0888F60837}" dt="2024-02-26T21:12:29.582" v="7368" actId="729"/>
        <pc:sldMkLst>
          <pc:docMk/>
          <pc:sldMk cId="1717877951" sldId="437"/>
        </pc:sldMkLst>
      </pc:sldChg>
      <pc:sldChg chg="mod modShow">
        <pc:chgData name="Boe, Carrie A.   DPI" userId="ad307906-849c-4257-9cee-5c2119764e9b" providerId="ADAL" clId="{336EF0D5-859A-42BD-859C-2D0888F60837}" dt="2024-02-08T14:34:14.025" v="964" actId="729"/>
        <pc:sldMkLst>
          <pc:docMk/>
          <pc:sldMk cId="2419569546" sldId="439"/>
        </pc:sldMkLst>
      </pc:sldChg>
      <pc:sldChg chg="modSp mod delCm">
        <pc:chgData name="Boe, Carrie A.   DPI" userId="ad307906-849c-4257-9cee-5c2119764e9b" providerId="ADAL" clId="{336EF0D5-859A-42BD-859C-2D0888F60837}" dt="2024-02-23T17:03:11.052" v="5960"/>
        <pc:sldMkLst>
          <pc:docMk/>
          <pc:sldMk cId="3182331057" sldId="441"/>
        </pc:sldMkLst>
        <pc:spChg chg="mod">
          <ac:chgData name="Boe, Carrie A.   DPI" userId="ad307906-849c-4257-9cee-5c2119764e9b" providerId="ADAL" clId="{336EF0D5-859A-42BD-859C-2D0888F60837}" dt="2024-02-23T17:02:51.397" v="5959" actId="20577"/>
          <ac:spMkLst>
            <pc:docMk/>
            <pc:sldMk cId="3182331057" sldId="441"/>
            <ac:spMk id="3" creationId="{00000000-0000-0000-0000-000000000000}"/>
          </ac:spMkLst>
        </pc:spChg>
      </pc:sldChg>
      <pc:sldChg chg="modSp del mod modCm">
        <pc:chgData name="Boe, Carrie A.   DPI" userId="ad307906-849c-4257-9cee-5c2119764e9b" providerId="ADAL" clId="{336EF0D5-859A-42BD-859C-2D0888F60837}" dt="2024-02-26T19:09:54.550" v="6689" actId="2696"/>
        <pc:sldMkLst>
          <pc:docMk/>
          <pc:sldMk cId="3643536525" sldId="442"/>
        </pc:sldMkLst>
        <pc:spChg chg="mod">
          <ac:chgData name="Boe, Carrie A.   DPI" userId="ad307906-849c-4257-9cee-5c2119764e9b" providerId="ADAL" clId="{336EF0D5-859A-42BD-859C-2D0888F60837}" dt="2024-02-12T21:25:24.318" v="2149" actId="20577"/>
          <ac:spMkLst>
            <pc:docMk/>
            <pc:sldMk cId="3643536525" sldId="442"/>
            <ac:spMk id="2" creationId="{E41715DD-EAD2-4F83-8A2B-D109BF19EFC5}"/>
          </ac:spMkLst>
        </pc:spChg>
        <pc:spChg chg="mod">
          <ac:chgData name="Boe, Carrie A.   DPI" userId="ad307906-849c-4257-9cee-5c2119764e9b" providerId="ADAL" clId="{336EF0D5-859A-42BD-859C-2D0888F60837}" dt="2024-02-26T19:09:23.288" v="6688" actId="21"/>
          <ac:spMkLst>
            <pc:docMk/>
            <pc:sldMk cId="3643536525" sldId="442"/>
            <ac:spMk id="3" creationId="{6A383041-E33D-4FD5-BF63-D6B1C81210F4}"/>
          </ac:spMkLst>
        </pc:spChg>
      </pc:sldChg>
      <pc:sldChg chg="modSp mod">
        <pc:chgData name="Boe, Carrie A.   DPI" userId="ad307906-849c-4257-9cee-5c2119764e9b" providerId="ADAL" clId="{336EF0D5-859A-42BD-859C-2D0888F60837}" dt="2024-02-06T20:56:49.086" v="366" actId="20577"/>
        <pc:sldMkLst>
          <pc:docMk/>
          <pc:sldMk cId="2604540048" sldId="443"/>
        </pc:sldMkLst>
        <pc:spChg chg="mod">
          <ac:chgData name="Boe, Carrie A.   DPI" userId="ad307906-849c-4257-9cee-5c2119764e9b" providerId="ADAL" clId="{336EF0D5-859A-42BD-859C-2D0888F60837}" dt="2024-02-06T20:56:49.086" v="366" actId="20577"/>
          <ac:spMkLst>
            <pc:docMk/>
            <pc:sldMk cId="2604540048" sldId="443"/>
            <ac:spMk id="3" creationId="{00000000-0000-0000-0000-000000000000}"/>
          </ac:spMkLst>
        </pc:spChg>
      </pc:sldChg>
      <pc:sldChg chg="del">
        <pc:chgData name="Boe, Carrie A.   DPI" userId="ad307906-849c-4257-9cee-5c2119764e9b" providerId="ADAL" clId="{336EF0D5-859A-42BD-859C-2D0888F60837}" dt="2024-02-09T16:18:59.144" v="1119" actId="2696"/>
        <pc:sldMkLst>
          <pc:docMk/>
          <pc:sldMk cId="1454049825" sldId="445"/>
        </pc:sldMkLst>
      </pc:sldChg>
      <pc:sldChg chg="modSp mod">
        <pc:chgData name="Boe, Carrie A.   DPI" userId="ad307906-849c-4257-9cee-5c2119764e9b" providerId="ADAL" clId="{336EF0D5-859A-42BD-859C-2D0888F60837}" dt="2024-02-13T15:36:45.444" v="2202" actId="313"/>
        <pc:sldMkLst>
          <pc:docMk/>
          <pc:sldMk cId="2399257365" sldId="446"/>
        </pc:sldMkLst>
        <pc:spChg chg="mod">
          <ac:chgData name="Boe, Carrie A.   DPI" userId="ad307906-849c-4257-9cee-5c2119764e9b" providerId="ADAL" clId="{336EF0D5-859A-42BD-859C-2D0888F60837}" dt="2024-02-13T15:35:39.225" v="2190" actId="313"/>
          <ac:spMkLst>
            <pc:docMk/>
            <pc:sldMk cId="2399257365" sldId="446"/>
            <ac:spMk id="2" creationId="{00000000-0000-0000-0000-000000000000}"/>
          </ac:spMkLst>
        </pc:spChg>
        <pc:spChg chg="mod">
          <ac:chgData name="Boe, Carrie A.   DPI" userId="ad307906-849c-4257-9cee-5c2119764e9b" providerId="ADAL" clId="{336EF0D5-859A-42BD-859C-2D0888F60837}" dt="2024-02-13T15:36:45.444" v="2202" actId="313"/>
          <ac:spMkLst>
            <pc:docMk/>
            <pc:sldMk cId="2399257365" sldId="446"/>
            <ac:spMk id="7" creationId="{3216E60C-D8F9-5AC4-672A-D551051AE210}"/>
          </ac:spMkLst>
        </pc:spChg>
      </pc:sldChg>
      <pc:sldChg chg="ord modCm modNotesTx">
        <pc:chgData name="Boe, Carrie A.   DPI" userId="ad307906-849c-4257-9cee-5c2119764e9b" providerId="ADAL" clId="{336EF0D5-859A-42BD-859C-2D0888F60837}" dt="2024-02-27T19:53:36.928" v="7558" actId="20577"/>
        <pc:sldMkLst>
          <pc:docMk/>
          <pc:sldMk cId="1680691137" sldId="447"/>
        </pc:sldMkLst>
      </pc:sldChg>
      <pc:sldChg chg="modSp mod modCm">
        <pc:chgData name="Boe, Carrie A.   DPI" userId="ad307906-849c-4257-9cee-5c2119764e9b" providerId="ADAL" clId="{336EF0D5-859A-42BD-859C-2D0888F60837}" dt="2024-02-06T20:52:44.646" v="298" actId="1076"/>
        <pc:sldMkLst>
          <pc:docMk/>
          <pc:sldMk cId="3225982811" sldId="447"/>
        </pc:sldMkLst>
        <pc:spChg chg="mod">
          <ac:chgData name="Boe, Carrie A.   DPI" userId="ad307906-849c-4257-9cee-5c2119764e9b" providerId="ADAL" clId="{336EF0D5-859A-42BD-859C-2D0888F60837}" dt="2024-02-06T20:52:44.646" v="298" actId="1076"/>
          <ac:spMkLst>
            <pc:docMk/>
            <pc:sldMk cId="3225982811" sldId="447"/>
            <ac:spMk id="3" creationId="{00000000-0000-0000-0000-000000000000}"/>
          </ac:spMkLst>
        </pc:spChg>
      </pc:sldChg>
      <pc:sldChg chg="ord">
        <pc:chgData name="Boe, Carrie A.   DPI" userId="ad307906-849c-4257-9cee-5c2119764e9b" providerId="ADAL" clId="{336EF0D5-859A-42BD-859C-2D0888F60837}" dt="2024-02-26T19:24:38.745" v="6861"/>
        <pc:sldMkLst>
          <pc:docMk/>
          <pc:sldMk cId="2989519108" sldId="449"/>
        </pc:sldMkLst>
      </pc:sldChg>
      <pc:sldChg chg="modSp del mod modCm">
        <pc:chgData name="Boe, Carrie A.   DPI" userId="ad307906-849c-4257-9cee-5c2119764e9b" providerId="ADAL" clId="{336EF0D5-859A-42BD-859C-2D0888F60837}" dt="2024-02-09T16:19:35.097" v="1120" actId="2696"/>
        <pc:sldMkLst>
          <pc:docMk/>
          <pc:sldMk cId="3394807714" sldId="452"/>
        </pc:sldMkLst>
        <pc:spChg chg="mod">
          <ac:chgData name="Boe, Carrie A.   DPI" userId="ad307906-849c-4257-9cee-5c2119764e9b" providerId="ADAL" clId="{336EF0D5-859A-42BD-859C-2D0888F60837}" dt="2024-02-06T21:00:21.861" v="441" actId="20577"/>
          <ac:spMkLst>
            <pc:docMk/>
            <pc:sldMk cId="3394807714" sldId="452"/>
            <ac:spMk id="10" creationId="{7F874AED-C6A5-A12D-9E8C-B48B6040A1B8}"/>
          </ac:spMkLst>
        </pc:spChg>
      </pc:sldChg>
      <pc:sldChg chg="modSp mod delCm modCm">
        <pc:chgData name="Boe, Carrie A.   DPI" userId="ad307906-849c-4257-9cee-5c2119764e9b" providerId="ADAL" clId="{336EF0D5-859A-42BD-859C-2D0888F60837}" dt="2024-02-27T20:06:13.209" v="7725"/>
        <pc:sldMkLst>
          <pc:docMk/>
          <pc:sldMk cId="3826407899" sldId="453"/>
        </pc:sldMkLst>
        <pc:spChg chg="mod">
          <ac:chgData name="Boe, Carrie A.   DPI" userId="ad307906-849c-4257-9cee-5c2119764e9b" providerId="ADAL" clId="{336EF0D5-859A-42BD-859C-2D0888F60837}" dt="2024-02-27T20:06:08.342" v="7724" actId="20577"/>
          <ac:spMkLst>
            <pc:docMk/>
            <pc:sldMk cId="3826407899" sldId="453"/>
            <ac:spMk id="13" creationId="{E8105498-1DAC-F392-CCA2-E1C790C7CA9E}"/>
          </ac:spMkLst>
        </pc:spChg>
      </pc:sldChg>
      <pc:sldChg chg="modSp mod modCm">
        <pc:chgData name="Boe, Carrie A.   DPI" userId="ad307906-849c-4257-9cee-5c2119764e9b" providerId="ADAL" clId="{336EF0D5-859A-42BD-859C-2D0888F60837}" dt="2024-02-27T21:42:27.516" v="7835" actId="20577"/>
        <pc:sldMkLst>
          <pc:docMk/>
          <pc:sldMk cId="1271773369" sldId="454"/>
        </pc:sldMkLst>
        <pc:spChg chg="mod">
          <ac:chgData name="Boe, Carrie A.   DPI" userId="ad307906-849c-4257-9cee-5c2119764e9b" providerId="ADAL" clId="{336EF0D5-859A-42BD-859C-2D0888F60837}" dt="2024-02-26T14:32:45.332" v="6685" actId="207"/>
          <ac:spMkLst>
            <pc:docMk/>
            <pc:sldMk cId="1271773369" sldId="454"/>
            <ac:spMk id="6" creationId="{CBC413D5-4BFC-13B2-0B0C-738579BD176B}"/>
          </ac:spMkLst>
        </pc:spChg>
        <pc:spChg chg="mod">
          <ac:chgData name="Boe, Carrie A.   DPI" userId="ad307906-849c-4257-9cee-5c2119764e9b" providerId="ADAL" clId="{336EF0D5-859A-42BD-859C-2D0888F60837}" dt="2024-02-27T21:42:27.516" v="7835" actId="20577"/>
          <ac:spMkLst>
            <pc:docMk/>
            <pc:sldMk cId="1271773369" sldId="454"/>
            <ac:spMk id="10" creationId="{7F874AED-C6A5-A12D-9E8C-B48B6040A1B8}"/>
          </ac:spMkLst>
        </pc:spChg>
      </pc:sldChg>
      <pc:sldChg chg="ord modNotesTx">
        <pc:chgData name="Boe, Carrie A.   DPI" userId="ad307906-849c-4257-9cee-5c2119764e9b" providerId="ADAL" clId="{336EF0D5-859A-42BD-859C-2D0888F60837}" dt="2024-02-26T19:26:46.541" v="6867"/>
        <pc:sldMkLst>
          <pc:docMk/>
          <pc:sldMk cId="101240386" sldId="455"/>
        </pc:sldMkLst>
      </pc:sldChg>
      <pc:sldChg chg="del">
        <pc:chgData name="Boe, Carrie A.   DPI" userId="ad307906-849c-4257-9cee-5c2119764e9b" providerId="ADAL" clId="{336EF0D5-859A-42BD-859C-2D0888F60837}" dt="2024-02-09T16:21:03.203" v="1121" actId="2696"/>
        <pc:sldMkLst>
          <pc:docMk/>
          <pc:sldMk cId="4183338946" sldId="458"/>
        </pc:sldMkLst>
      </pc:sldChg>
      <pc:sldChg chg="modSp mod">
        <pc:chgData name="Boe, Carrie A.   DPI" userId="ad307906-849c-4257-9cee-5c2119764e9b" providerId="ADAL" clId="{336EF0D5-859A-42BD-859C-2D0888F60837}" dt="2024-02-13T15:36:00.264" v="2195" actId="313"/>
        <pc:sldMkLst>
          <pc:docMk/>
          <pc:sldMk cId="1738078692" sldId="459"/>
        </pc:sldMkLst>
        <pc:spChg chg="mod">
          <ac:chgData name="Boe, Carrie A.   DPI" userId="ad307906-849c-4257-9cee-5c2119764e9b" providerId="ADAL" clId="{336EF0D5-859A-42BD-859C-2D0888F60837}" dt="2024-02-13T15:36:00.264" v="2195" actId="313"/>
          <ac:spMkLst>
            <pc:docMk/>
            <pc:sldMk cId="1738078692" sldId="459"/>
            <ac:spMk id="3" creationId="{E224FEB5-052A-1F5F-8C21-82CECC6AD551}"/>
          </ac:spMkLst>
        </pc:spChg>
      </pc:sldChg>
      <pc:sldChg chg="del">
        <pc:chgData name="Boe, Carrie A.   DPI" userId="ad307906-849c-4257-9cee-5c2119764e9b" providerId="ADAL" clId="{336EF0D5-859A-42BD-859C-2D0888F60837}" dt="2024-02-09T16:22:04.293" v="1122" actId="2696"/>
        <pc:sldMkLst>
          <pc:docMk/>
          <pc:sldMk cId="2124992514" sldId="462"/>
        </pc:sldMkLst>
      </pc:sldChg>
      <pc:sldChg chg="modSp mod">
        <pc:chgData name="Boe, Carrie A.   DPI" userId="ad307906-849c-4257-9cee-5c2119764e9b" providerId="ADAL" clId="{336EF0D5-859A-42BD-859C-2D0888F60837}" dt="2024-02-13T15:36:12.012" v="2196" actId="313"/>
        <pc:sldMkLst>
          <pc:docMk/>
          <pc:sldMk cId="1123429890" sldId="463"/>
        </pc:sldMkLst>
        <pc:spChg chg="mod">
          <ac:chgData name="Boe, Carrie A.   DPI" userId="ad307906-849c-4257-9cee-5c2119764e9b" providerId="ADAL" clId="{336EF0D5-859A-42BD-859C-2D0888F60837}" dt="2024-02-13T15:36:12.012" v="2196" actId="313"/>
          <ac:spMkLst>
            <pc:docMk/>
            <pc:sldMk cId="1123429890" sldId="463"/>
            <ac:spMk id="2" creationId="{3B30634D-9F10-4A48-9BCA-568923FBB4BC}"/>
          </ac:spMkLst>
        </pc:spChg>
      </pc:sldChg>
      <pc:sldChg chg="modCm">
        <pc:chgData name="Boe, Carrie A.   DPI" userId="ad307906-849c-4257-9cee-5c2119764e9b" providerId="ADAL" clId="{336EF0D5-859A-42BD-859C-2D0888F60837}" dt="2024-02-09T16:48:29.057" v="1133"/>
        <pc:sldMkLst>
          <pc:docMk/>
          <pc:sldMk cId="2566546340" sldId="466"/>
        </pc:sldMkLst>
      </pc:sldChg>
      <pc:sldChg chg="del">
        <pc:chgData name="Boe, Carrie A.   DPI" userId="ad307906-849c-4257-9cee-5c2119764e9b" providerId="ADAL" clId="{336EF0D5-859A-42BD-859C-2D0888F60837}" dt="2024-02-09T16:43:02.421" v="1123" actId="2696"/>
        <pc:sldMkLst>
          <pc:docMk/>
          <pc:sldMk cId="1866414035" sldId="467"/>
        </pc:sldMkLst>
      </pc:sldChg>
      <pc:sldChg chg="modSp mod">
        <pc:chgData name="Boe, Carrie A.   DPI" userId="ad307906-849c-4257-9cee-5c2119764e9b" providerId="ADAL" clId="{336EF0D5-859A-42BD-859C-2D0888F60837}" dt="2024-02-13T15:36:28.158" v="2198" actId="313"/>
        <pc:sldMkLst>
          <pc:docMk/>
          <pc:sldMk cId="1751061274" sldId="468"/>
        </pc:sldMkLst>
        <pc:spChg chg="mod">
          <ac:chgData name="Boe, Carrie A.   DPI" userId="ad307906-849c-4257-9cee-5c2119764e9b" providerId="ADAL" clId="{336EF0D5-859A-42BD-859C-2D0888F60837}" dt="2024-02-13T15:36:28.158" v="2198" actId="313"/>
          <ac:spMkLst>
            <pc:docMk/>
            <pc:sldMk cId="1751061274" sldId="468"/>
            <ac:spMk id="2" creationId="{C052FD7A-D5D8-3F8B-B09F-AC31B9950D44}"/>
          </ac:spMkLst>
        </pc:spChg>
      </pc:sldChg>
      <pc:sldChg chg="modSp mod">
        <pc:chgData name="Boe, Carrie A.   DPI" userId="ad307906-849c-4257-9cee-5c2119764e9b" providerId="ADAL" clId="{336EF0D5-859A-42BD-859C-2D0888F60837}" dt="2024-02-13T15:36:19.395" v="2197" actId="313"/>
        <pc:sldMkLst>
          <pc:docMk/>
          <pc:sldMk cId="3200914922" sldId="475"/>
        </pc:sldMkLst>
        <pc:spChg chg="mod">
          <ac:chgData name="Boe, Carrie A.   DPI" userId="ad307906-849c-4257-9cee-5c2119764e9b" providerId="ADAL" clId="{336EF0D5-859A-42BD-859C-2D0888F60837}" dt="2024-02-13T15:36:19.395" v="2197" actId="313"/>
          <ac:spMkLst>
            <pc:docMk/>
            <pc:sldMk cId="3200914922" sldId="475"/>
            <ac:spMk id="2" creationId="{3B30634D-9F10-4A48-9BCA-568923FBB4BC}"/>
          </ac:spMkLst>
        </pc:spChg>
      </pc:sldChg>
      <pc:sldChg chg="modSp mod modNotesTx">
        <pc:chgData name="Boe, Carrie A.   DPI" userId="ad307906-849c-4257-9cee-5c2119764e9b" providerId="ADAL" clId="{336EF0D5-859A-42BD-859C-2D0888F60837}" dt="2024-02-23T17:14:20.122" v="6293" actId="1076"/>
        <pc:sldMkLst>
          <pc:docMk/>
          <pc:sldMk cId="4120865828" sldId="477"/>
        </pc:sldMkLst>
        <pc:spChg chg="mod">
          <ac:chgData name="Boe, Carrie A.   DPI" userId="ad307906-849c-4257-9cee-5c2119764e9b" providerId="ADAL" clId="{336EF0D5-859A-42BD-859C-2D0888F60837}" dt="2024-02-19T20:31:35.503" v="5859" actId="20577"/>
          <ac:spMkLst>
            <pc:docMk/>
            <pc:sldMk cId="4120865828" sldId="477"/>
            <ac:spMk id="2" creationId="{00000000-0000-0000-0000-000000000000}"/>
          </ac:spMkLst>
        </pc:spChg>
        <pc:spChg chg="mod">
          <ac:chgData name="Boe, Carrie A.   DPI" userId="ad307906-849c-4257-9cee-5c2119764e9b" providerId="ADAL" clId="{336EF0D5-859A-42BD-859C-2D0888F60837}" dt="2024-02-19T20:27:03.601" v="5789" actId="255"/>
          <ac:spMkLst>
            <pc:docMk/>
            <pc:sldMk cId="4120865828" sldId="477"/>
            <ac:spMk id="4" creationId="{809D5C68-345A-83B2-BCEC-0201B1B74B72}"/>
          </ac:spMkLst>
        </pc:spChg>
        <pc:spChg chg="mod">
          <ac:chgData name="Boe, Carrie A.   DPI" userId="ad307906-849c-4257-9cee-5c2119764e9b" providerId="ADAL" clId="{336EF0D5-859A-42BD-859C-2D0888F60837}" dt="2024-02-23T17:14:20.122" v="6293" actId="1076"/>
          <ac:spMkLst>
            <pc:docMk/>
            <pc:sldMk cId="4120865828" sldId="477"/>
            <ac:spMk id="7" creationId="{3216E60C-D8F9-5AC4-672A-D551051AE210}"/>
          </ac:spMkLst>
        </pc:spChg>
      </pc:sldChg>
      <pc:sldChg chg="modNotesTx">
        <pc:chgData name="Boe, Carrie A.   DPI" userId="ad307906-849c-4257-9cee-5c2119764e9b" providerId="ADAL" clId="{336EF0D5-859A-42BD-859C-2D0888F60837}" dt="2024-02-19T20:20:27.087" v="5656" actId="20577"/>
        <pc:sldMkLst>
          <pc:docMk/>
          <pc:sldMk cId="2452323086" sldId="479"/>
        </pc:sldMkLst>
      </pc:sldChg>
      <pc:sldChg chg="delSp modSp mod modNotesTx">
        <pc:chgData name="Boe, Carrie A.   DPI" userId="ad307906-849c-4257-9cee-5c2119764e9b" providerId="ADAL" clId="{336EF0D5-859A-42BD-859C-2D0888F60837}" dt="2024-02-19T20:23:18.545" v="5746" actId="5793"/>
        <pc:sldMkLst>
          <pc:docMk/>
          <pc:sldMk cId="421776830" sldId="480"/>
        </pc:sldMkLst>
        <pc:spChg chg="mod">
          <ac:chgData name="Boe, Carrie A.   DPI" userId="ad307906-849c-4257-9cee-5c2119764e9b" providerId="ADAL" clId="{336EF0D5-859A-42BD-859C-2D0888F60837}" dt="2024-02-19T20:23:18.545" v="5746" actId="5793"/>
          <ac:spMkLst>
            <pc:docMk/>
            <pc:sldMk cId="421776830" sldId="480"/>
            <ac:spMk id="3" creationId="{8F21082D-F9D6-4222-9731-A30032D1376B}"/>
          </ac:spMkLst>
        </pc:spChg>
        <pc:picChg chg="del mod">
          <ac:chgData name="Boe, Carrie A.   DPI" userId="ad307906-849c-4257-9cee-5c2119764e9b" providerId="ADAL" clId="{336EF0D5-859A-42BD-859C-2D0888F60837}" dt="2024-02-19T20:22:46.227" v="5689" actId="21"/>
          <ac:picMkLst>
            <pc:docMk/>
            <pc:sldMk cId="421776830" sldId="480"/>
            <ac:picMk id="5" creationId="{A74F3ED5-9748-45A3-9517-ADEF1E3C6E35}"/>
          </ac:picMkLst>
        </pc:picChg>
      </pc:sldChg>
      <pc:sldChg chg="modSp mod ord delCm modCm modNotesTx">
        <pc:chgData name="Boe, Carrie A.   DPI" userId="ad307906-849c-4257-9cee-5c2119764e9b" providerId="ADAL" clId="{336EF0D5-859A-42BD-859C-2D0888F60837}" dt="2024-02-27T19:50:44.823" v="7556" actId="20577"/>
        <pc:sldMkLst>
          <pc:docMk/>
          <pc:sldMk cId="263849828" sldId="481"/>
        </pc:sldMkLst>
        <pc:spChg chg="mod">
          <ac:chgData name="Boe, Carrie A.   DPI" userId="ad307906-849c-4257-9cee-5c2119764e9b" providerId="ADAL" clId="{336EF0D5-859A-42BD-859C-2D0888F60837}" dt="2024-02-26T19:23:03.795" v="6848" actId="20577"/>
          <ac:spMkLst>
            <pc:docMk/>
            <pc:sldMk cId="263849828" sldId="481"/>
            <ac:spMk id="3" creationId="{6DB886B6-0DB9-467D-8B2B-79A84654C10B}"/>
          </ac:spMkLst>
        </pc:spChg>
      </pc:sldChg>
      <pc:sldChg chg="del">
        <pc:chgData name="Boe, Carrie A.   DPI" userId="ad307906-849c-4257-9cee-5c2119764e9b" providerId="ADAL" clId="{336EF0D5-859A-42BD-859C-2D0888F60837}" dt="2024-02-09T16:45:47.322" v="1125" actId="2696"/>
        <pc:sldMkLst>
          <pc:docMk/>
          <pc:sldMk cId="3564319075" sldId="484"/>
        </pc:sldMkLst>
      </pc:sldChg>
      <pc:sldChg chg="modSp mod">
        <pc:chgData name="Boe, Carrie A.   DPI" userId="ad307906-849c-4257-9cee-5c2119764e9b" providerId="ADAL" clId="{336EF0D5-859A-42BD-859C-2D0888F60837}" dt="2024-02-13T15:36:34.708" v="2201" actId="313"/>
        <pc:sldMkLst>
          <pc:docMk/>
          <pc:sldMk cId="1343388938" sldId="485"/>
        </pc:sldMkLst>
        <pc:spChg chg="mod">
          <ac:chgData name="Boe, Carrie A.   DPI" userId="ad307906-849c-4257-9cee-5c2119764e9b" providerId="ADAL" clId="{336EF0D5-859A-42BD-859C-2D0888F60837}" dt="2024-02-13T15:36:34.708" v="2201" actId="313"/>
          <ac:spMkLst>
            <pc:docMk/>
            <pc:sldMk cId="1343388938" sldId="485"/>
            <ac:spMk id="2" creationId="{8FB3F8B8-3CF0-4DFD-250D-7AC43DA62E42}"/>
          </ac:spMkLst>
        </pc:spChg>
      </pc:sldChg>
      <pc:sldChg chg="addSp delSp modSp mod modCm">
        <pc:chgData name="Boe, Carrie A.   DPI" userId="ad307906-849c-4257-9cee-5c2119764e9b" providerId="ADAL" clId="{336EF0D5-859A-42BD-859C-2D0888F60837}" dt="2024-02-23T18:48:00.593" v="6631" actId="1076"/>
        <pc:sldMkLst>
          <pc:docMk/>
          <pc:sldMk cId="2355787397" sldId="489"/>
        </pc:sldMkLst>
        <pc:spChg chg="mod">
          <ac:chgData name="Boe, Carrie A.   DPI" userId="ad307906-849c-4257-9cee-5c2119764e9b" providerId="ADAL" clId="{336EF0D5-859A-42BD-859C-2D0888F60837}" dt="2024-02-09T16:47:06.368" v="1131" actId="20577"/>
          <ac:spMkLst>
            <pc:docMk/>
            <pc:sldMk cId="2355787397" sldId="489"/>
            <ac:spMk id="2" creationId="{59DF6C37-A865-43C0-B676-D2536DF93EC2}"/>
          </ac:spMkLst>
        </pc:spChg>
        <pc:spChg chg="add mod">
          <ac:chgData name="Boe, Carrie A.   DPI" userId="ad307906-849c-4257-9cee-5c2119764e9b" providerId="ADAL" clId="{336EF0D5-859A-42BD-859C-2D0888F60837}" dt="2024-02-23T18:48:00.593" v="6631" actId="1076"/>
          <ac:spMkLst>
            <pc:docMk/>
            <pc:sldMk cId="2355787397" sldId="489"/>
            <ac:spMk id="5" creationId="{1AE5D6CF-472C-CB64-4646-C2E6FCFDEC2F}"/>
          </ac:spMkLst>
        </pc:spChg>
        <pc:picChg chg="add mod">
          <ac:chgData name="Boe, Carrie A.   DPI" userId="ad307906-849c-4257-9cee-5c2119764e9b" providerId="ADAL" clId="{336EF0D5-859A-42BD-859C-2D0888F60837}" dt="2024-02-23T18:47:23.881" v="6559" actId="14100"/>
          <ac:picMkLst>
            <pc:docMk/>
            <pc:sldMk cId="2355787397" sldId="489"/>
            <ac:picMk id="4" creationId="{B4B646C1-4E84-F5E1-54E9-8B165E36FF73}"/>
          </ac:picMkLst>
        </pc:picChg>
        <pc:picChg chg="del">
          <ac:chgData name="Boe, Carrie A.   DPI" userId="ad307906-849c-4257-9cee-5c2119764e9b" providerId="ADAL" clId="{336EF0D5-859A-42BD-859C-2D0888F60837}" dt="2024-02-23T18:47:06.374" v="6552" actId="478"/>
          <ac:picMkLst>
            <pc:docMk/>
            <pc:sldMk cId="2355787397" sldId="489"/>
            <ac:picMk id="7" creationId="{3EDD06F8-574A-4FF2-9A90-2EB9AC248034}"/>
          </ac:picMkLst>
        </pc:picChg>
      </pc:sldChg>
      <pc:sldChg chg="add del">
        <pc:chgData name="Boe, Carrie A.   DPI" userId="ad307906-849c-4257-9cee-5c2119764e9b" providerId="ADAL" clId="{336EF0D5-859A-42BD-859C-2D0888F60837}" dt="2024-02-08T14:49:48.022" v="968" actId="2696"/>
        <pc:sldMkLst>
          <pc:docMk/>
          <pc:sldMk cId="2759477129" sldId="492"/>
        </pc:sldMkLst>
      </pc:sldChg>
      <pc:sldChg chg="modSp del mod modCm">
        <pc:chgData name="Boe, Carrie A.   DPI" userId="ad307906-849c-4257-9cee-5c2119764e9b" providerId="ADAL" clId="{336EF0D5-859A-42BD-859C-2D0888F60837}" dt="2024-02-23T17:18:47.086" v="6294" actId="2696"/>
        <pc:sldMkLst>
          <pc:docMk/>
          <pc:sldMk cId="923104518" sldId="495"/>
        </pc:sldMkLst>
        <pc:spChg chg="mod">
          <ac:chgData name="Boe, Carrie A.   DPI" userId="ad307906-849c-4257-9cee-5c2119764e9b" providerId="ADAL" clId="{336EF0D5-859A-42BD-859C-2D0888F60837}" dt="2024-02-13T15:36:30.806" v="2199" actId="313"/>
          <ac:spMkLst>
            <pc:docMk/>
            <pc:sldMk cId="923104518" sldId="495"/>
            <ac:spMk id="2" creationId="{9FAB0FAE-E1F6-A119-B431-65E8EEFCF34E}"/>
          </ac:spMkLst>
        </pc:spChg>
      </pc:sldChg>
      <pc:sldChg chg="del">
        <pc:chgData name="Boe, Carrie A.   DPI" userId="ad307906-849c-4257-9cee-5c2119764e9b" providerId="ADAL" clId="{336EF0D5-859A-42BD-859C-2D0888F60837}" dt="2024-02-09T16:45:07.192" v="1124" actId="2696"/>
        <pc:sldMkLst>
          <pc:docMk/>
          <pc:sldMk cId="2957577426" sldId="496"/>
        </pc:sldMkLst>
      </pc:sldChg>
      <pc:sldChg chg="modSp mod modCm">
        <pc:chgData name="Boe, Carrie A.   DPI" userId="ad307906-849c-4257-9cee-5c2119764e9b" providerId="ADAL" clId="{336EF0D5-859A-42BD-859C-2D0888F60837}" dt="2024-02-13T17:53:11.565" v="4747"/>
        <pc:sldMkLst>
          <pc:docMk/>
          <pc:sldMk cId="139209098" sldId="497"/>
        </pc:sldMkLst>
        <pc:spChg chg="mod">
          <ac:chgData name="Boe, Carrie A.   DPI" userId="ad307906-849c-4257-9cee-5c2119764e9b" providerId="ADAL" clId="{336EF0D5-859A-42BD-859C-2D0888F60837}" dt="2024-02-12T19:31:18.384" v="1597" actId="14100"/>
          <ac:spMkLst>
            <pc:docMk/>
            <pc:sldMk cId="139209098" sldId="497"/>
            <ac:spMk id="3" creationId="{1739A09D-2E03-4F77-99FD-06A673A270E6}"/>
          </ac:spMkLst>
        </pc:spChg>
      </pc:sldChg>
      <pc:sldChg chg="modSp new mod modNotesTx">
        <pc:chgData name="Boe, Carrie A.   DPI" userId="ad307906-849c-4257-9cee-5c2119764e9b" providerId="ADAL" clId="{336EF0D5-859A-42BD-859C-2D0888F60837}" dt="2024-02-06T20:56:13.784" v="336" actId="5793"/>
        <pc:sldMkLst>
          <pc:docMk/>
          <pc:sldMk cId="453001617" sldId="498"/>
        </pc:sldMkLst>
        <pc:spChg chg="mod">
          <ac:chgData name="Boe, Carrie A.   DPI" userId="ad307906-849c-4257-9cee-5c2119764e9b" providerId="ADAL" clId="{336EF0D5-859A-42BD-859C-2D0888F60837}" dt="2024-02-06T20:54:39.897" v="319" actId="20577"/>
          <ac:spMkLst>
            <pc:docMk/>
            <pc:sldMk cId="453001617" sldId="498"/>
            <ac:spMk id="2" creationId="{345BCA99-C5E8-8237-9CD8-388CC04AAEDB}"/>
          </ac:spMkLst>
        </pc:spChg>
        <pc:spChg chg="mod">
          <ac:chgData name="Boe, Carrie A.   DPI" userId="ad307906-849c-4257-9cee-5c2119764e9b" providerId="ADAL" clId="{336EF0D5-859A-42BD-859C-2D0888F60837}" dt="2024-02-06T20:56:13.784" v="336" actId="5793"/>
          <ac:spMkLst>
            <pc:docMk/>
            <pc:sldMk cId="453001617" sldId="498"/>
            <ac:spMk id="3" creationId="{8B9881E3-6BB4-FA14-EB5A-0A42AF46F4CD}"/>
          </ac:spMkLst>
        </pc:spChg>
      </pc:sldChg>
      <pc:sldChg chg="modSp new del mod">
        <pc:chgData name="Boe, Carrie A.   DPI" userId="ad307906-849c-4257-9cee-5c2119764e9b" providerId="ADAL" clId="{336EF0D5-859A-42BD-859C-2D0888F60837}" dt="2024-02-06T20:51:04.727" v="123" actId="2696"/>
        <pc:sldMkLst>
          <pc:docMk/>
          <pc:sldMk cId="582361918" sldId="498"/>
        </pc:sldMkLst>
        <pc:spChg chg="mod">
          <ac:chgData name="Boe, Carrie A.   DPI" userId="ad307906-849c-4257-9cee-5c2119764e9b" providerId="ADAL" clId="{336EF0D5-859A-42BD-859C-2D0888F60837}" dt="2024-02-06T20:49:45.396" v="48" actId="20577"/>
          <ac:spMkLst>
            <pc:docMk/>
            <pc:sldMk cId="582361918" sldId="498"/>
            <ac:spMk id="2" creationId="{83480559-7BA5-F2FF-0FE4-D111A9598573}"/>
          </ac:spMkLst>
        </pc:spChg>
        <pc:spChg chg="mod">
          <ac:chgData name="Boe, Carrie A.   DPI" userId="ad307906-849c-4257-9cee-5c2119764e9b" providerId="ADAL" clId="{336EF0D5-859A-42BD-859C-2D0888F60837}" dt="2024-02-06T20:50:29.745" v="122" actId="14100"/>
          <ac:spMkLst>
            <pc:docMk/>
            <pc:sldMk cId="582361918" sldId="498"/>
            <ac:spMk id="3" creationId="{F553B1E8-0AE4-20E7-05A3-041C027F7EC8}"/>
          </ac:spMkLst>
        </pc:spChg>
      </pc:sldChg>
      <pc:sldChg chg="modNotesTx">
        <pc:chgData name="Boe, Carrie A.   DPI" userId="ad307906-849c-4257-9cee-5c2119764e9b" providerId="ADAL" clId="{336EF0D5-859A-42BD-859C-2D0888F60837}" dt="2024-02-26T19:25:19.753" v="6863" actId="20577"/>
        <pc:sldMkLst>
          <pc:docMk/>
          <pc:sldMk cId="3107183776" sldId="498"/>
        </pc:sldMkLst>
      </pc:sldChg>
      <pc:sldChg chg="modSp new del mod">
        <pc:chgData name="Boe, Carrie A.   DPI" userId="ad307906-849c-4257-9cee-5c2119764e9b" providerId="ADAL" clId="{336EF0D5-859A-42BD-859C-2D0888F60837}" dt="2024-02-08T14:55:00.473" v="990" actId="47"/>
        <pc:sldMkLst>
          <pc:docMk/>
          <pc:sldMk cId="1729254031" sldId="499"/>
        </pc:sldMkLst>
        <pc:spChg chg="mod">
          <ac:chgData name="Boe, Carrie A.   DPI" userId="ad307906-849c-4257-9cee-5c2119764e9b" providerId="ADAL" clId="{336EF0D5-859A-42BD-859C-2D0888F60837}" dt="2024-02-08T14:54:42.568" v="989" actId="20577"/>
          <ac:spMkLst>
            <pc:docMk/>
            <pc:sldMk cId="1729254031" sldId="499"/>
            <ac:spMk id="2" creationId="{C5498AF4-539F-08D1-2A0C-56118B34A57A}"/>
          </ac:spMkLst>
        </pc:spChg>
      </pc:sldChg>
      <pc:sldChg chg="add del">
        <pc:chgData name="Boe, Carrie A.   DPI" userId="ad307906-849c-4257-9cee-5c2119764e9b" providerId="ADAL" clId="{336EF0D5-859A-42BD-859C-2D0888F60837}" dt="2024-02-08T14:49:48.022" v="968" actId="2696"/>
        <pc:sldMkLst>
          <pc:docMk/>
          <pc:sldMk cId="1864859525" sldId="499"/>
        </pc:sldMkLst>
      </pc:sldChg>
      <pc:sldChg chg="modSp new mod addCm delCm modCm">
        <pc:chgData name="Boe, Carrie A.   DPI" userId="ad307906-849c-4257-9cee-5c2119764e9b" providerId="ADAL" clId="{336EF0D5-859A-42BD-859C-2D0888F60837}" dt="2024-02-19T20:13:18.035" v="5353"/>
        <pc:sldMkLst>
          <pc:docMk/>
          <pc:sldMk cId="3701664907" sldId="499"/>
        </pc:sldMkLst>
        <pc:spChg chg="mod">
          <ac:chgData name="Boe, Carrie A.   DPI" userId="ad307906-849c-4257-9cee-5c2119764e9b" providerId="ADAL" clId="{336EF0D5-859A-42BD-859C-2D0888F60837}" dt="2024-02-13T15:35:38.137" v="2189" actId="313"/>
          <ac:spMkLst>
            <pc:docMk/>
            <pc:sldMk cId="3701664907" sldId="499"/>
            <ac:spMk id="2" creationId="{AE1FAFCA-AFBE-CC95-1221-A62970FC4F10}"/>
          </ac:spMkLst>
        </pc:spChg>
        <pc:spChg chg="mod">
          <ac:chgData name="Boe, Carrie A.   DPI" userId="ad307906-849c-4257-9cee-5c2119764e9b" providerId="ADAL" clId="{336EF0D5-859A-42BD-859C-2D0888F60837}" dt="2024-02-19T20:13:03.967" v="5352" actId="27636"/>
          <ac:spMkLst>
            <pc:docMk/>
            <pc:sldMk cId="3701664907" sldId="499"/>
            <ac:spMk id="3" creationId="{5FE1408E-A9FE-CCB8-B628-6F41AA105A1F}"/>
          </ac:spMkLst>
        </pc:spChg>
      </pc:sldChg>
      <pc:sldChg chg="add">
        <pc:chgData name="Boe, Carrie A.   DPI" userId="ad307906-849c-4257-9cee-5c2119764e9b" providerId="ADAL" clId="{336EF0D5-859A-42BD-859C-2D0888F60837}" dt="2024-02-26T19:11:26.814" v="6691"/>
        <pc:sldMkLst>
          <pc:docMk/>
          <pc:sldMk cId="289826934" sldId="500"/>
        </pc:sldMkLst>
      </pc:sldChg>
      <pc:sldChg chg="modSp del mod delCm modCm">
        <pc:chgData name="Boe, Carrie A.   DPI" userId="ad307906-849c-4257-9cee-5c2119764e9b" providerId="ADAL" clId="{336EF0D5-859A-42BD-859C-2D0888F60837}" dt="2024-02-26T19:11:20.078" v="6690" actId="2696"/>
        <pc:sldMkLst>
          <pc:docMk/>
          <pc:sldMk cId="593792743" sldId="500"/>
        </pc:sldMkLst>
        <pc:spChg chg="mod">
          <ac:chgData name="Boe, Carrie A.   DPI" userId="ad307906-849c-4257-9cee-5c2119764e9b" providerId="ADAL" clId="{336EF0D5-859A-42BD-859C-2D0888F60837}" dt="2024-02-12T21:06:42.313" v="1802" actId="20577"/>
          <ac:spMkLst>
            <pc:docMk/>
            <pc:sldMk cId="593792743" sldId="500"/>
            <ac:spMk id="8" creationId="{8BE3AC6C-D374-580F-F3C7-62B67CB892D0}"/>
          </ac:spMkLst>
        </pc:spChg>
      </pc:sldChg>
      <pc:sldChg chg="addSp delSp modSp new mod modNotesTx">
        <pc:chgData name="Boe, Carrie A.   DPI" userId="ad307906-849c-4257-9cee-5c2119764e9b" providerId="ADAL" clId="{336EF0D5-859A-42BD-859C-2D0888F60837}" dt="2024-02-26T19:15:26.701" v="6732" actId="20577"/>
        <pc:sldMkLst>
          <pc:docMk/>
          <pc:sldMk cId="1596418182" sldId="502"/>
        </pc:sldMkLst>
        <pc:spChg chg="mod">
          <ac:chgData name="Boe, Carrie A.   DPI" userId="ad307906-849c-4257-9cee-5c2119764e9b" providerId="ADAL" clId="{336EF0D5-859A-42BD-859C-2D0888F60837}" dt="2024-02-09T16:54:59.851" v="1306" actId="20577"/>
          <ac:spMkLst>
            <pc:docMk/>
            <pc:sldMk cId="1596418182" sldId="502"/>
            <ac:spMk id="2" creationId="{311EC633-CDC5-890C-D585-43672E9070B2}"/>
          </ac:spMkLst>
        </pc:spChg>
        <pc:spChg chg="del mod">
          <ac:chgData name="Boe, Carrie A.   DPI" userId="ad307906-849c-4257-9cee-5c2119764e9b" providerId="ADAL" clId="{336EF0D5-859A-42BD-859C-2D0888F60837}" dt="2024-02-09T16:55:30.858" v="1312" actId="478"/>
          <ac:spMkLst>
            <pc:docMk/>
            <pc:sldMk cId="1596418182" sldId="502"/>
            <ac:spMk id="3" creationId="{BEADCAC7-B65A-7792-BB8E-11365E1E9AE7}"/>
          </ac:spMkLst>
        </pc:spChg>
        <pc:graphicFrameChg chg="add mod modGraphic">
          <ac:chgData name="Boe, Carrie A.   DPI" userId="ad307906-849c-4257-9cee-5c2119764e9b" providerId="ADAL" clId="{336EF0D5-859A-42BD-859C-2D0888F60837}" dt="2024-02-09T16:55:38.546" v="1313" actId="1076"/>
          <ac:graphicFrameMkLst>
            <pc:docMk/>
            <pc:sldMk cId="1596418182" sldId="502"/>
            <ac:graphicFrameMk id="4" creationId="{5A98CF53-653E-6308-6582-9B2915B1A128}"/>
          </ac:graphicFrameMkLst>
        </pc:graphicFrameChg>
        <pc:graphicFrameChg chg="add mod modGraphic">
          <ac:chgData name="Boe, Carrie A.   DPI" userId="ad307906-849c-4257-9cee-5c2119764e9b" providerId="ADAL" clId="{336EF0D5-859A-42BD-859C-2D0888F60837}" dt="2024-02-09T16:55:55.355" v="1318" actId="14100"/>
          <ac:graphicFrameMkLst>
            <pc:docMk/>
            <pc:sldMk cId="1596418182" sldId="502"/>
            <ac:graphicFrameMk id="5" creationId="{19BE8751-7422-DD55-BF91-90E6F4C7A721}"/>
          </ac:graphicFrameMkLst>
        </pc:graphicFrameChg>
      </pc:sldChg>
      <pc:sldChg chg="modSp new mod">
        <pc:chgData name="Boe, Carrie A.   DPI" userId="ad307906-849c-4257-9cee-5c2119764e9b" providerId="ADAL" clId="{336EF0D5-859A-42BD-859C-2D0888F60837}" dt="2024-02-12T20:26:05.826" v="1688" actId="2711"/>
        <pc:sldMkLst>
          <pc:docMk/>
          <pc:sldMk cId="3020036301" sldId="503"/>
        </pc:sldMkLst>
        <pc:spChg chg="mod">
          <ac:chgData name="Boe, Carrie A.   DPI" userId="ad307906-849c-4257-9cee-5c2119764e9b" providerId="ADAL" clId="{336EF0D5-859A-42BD-859C-2D0888F60837}" dt="2024-02-12T19:31:42.938" v="1618" actId="20577"/>
          <ac:spMkLst>
            <pc:docMk/>
            <pc:sldMk cId="3020036301" sldId="503"/>
            <ac:spMk id="2" creationId="{BCECDBA5-4E13-3601-DFCB-9E334F4CADB3}"/>
          </ac:spMkLst>
        </pc:spChg>
        <pc:spChg chg="mod">
          <ac:chgData name="Boe, Carrie A.   DPI" userId="ad307906-849c-4257-9cee-5c2119764e9b" providerId="ADAL" clId="{336EF0D5-859A-42BD-859C-2D0888F60837}" dt="2024-02-12T20:26:05.826" v="1688" actId="2711"/>
          <ac:spMkLst>
            <pc:docMk/>
            <pc:sldMk cId="3020036301" sldId="503"/>
            <ac:spMk id="3" creationId="{15C83BF8-4A81-427E-439C-328D4C5A7A93}"/>
          </ac:spMkLst>
        </pc:spChg>
      </pc:sldChg>
      <pc:sldChg chg="modSp new mod modNotesTx">
        <pc:chgData name="Boe, Carrie A.   DPI" userId="ad307906-849c-4257-9cee-5c2119764e9b" providerId="ADAL" clId="{336EF0D5-859A-42BD-859C-2D0888F60837}" dt="2024-02-13T15:55:12.813" v="4585" actId="20577"/>
        <pc:sldMkLst>
          <pc:docMk/>
          <pc:sldMk cId="3931723558" sldId="504"/>
        </pc:sldMkLst>
        <pc:spChg chg="mod">
          <ac:chgData name="Boe, Carrie A.   DPI" userId="ad307906-849c-4257-9cee-5c2119764e9b" providerId="ADAL" clId="{336EF0D5-859A-42BD-859C-2D0888F60837}" dt="2024-02-13T15:36:32.650" v="2200" actId="313"/>
          <ac:spMkLst>
            <pc:docMk/>
            <pc:sldMk cId="3931723558" sldId="504"/>
            <ac:spMk id="2" creationId="{550FF967-0BFD-E85A-A485-79863579869D}"/>
          </ac:spMkLst>
        </pc:spChg>
        <pc:spChg chg="mod">
          <ac:chgData name="Boe, Carrie A.   DPI" userId="ad307906-849c-4257-9cee-5c2119764e9b" providerId="ADAL" clId="{336EF0D5-859A-42BD-859C-2D0888F60837}" dt="2024-02-13T15:53:40.025" v="4253" actId="20577"/>
          <ac:spMkLst>
            <pc:docMk/>
            <pc:sldMk cId="3931723558" sldId="504"/>
            <ac:spMk id="3" creationId="{8EB1447E-2A02-FCE5-17DF-65C5CE00BD84}"/>
          </ac:spMkLst>
        </pc:spChg>
      </pc:sldChg>
      <pc:sldChg chg="modSp new mod">
        <pc:chgData name="Boe, Carrie A.   DPI" userId="ad307906-849c-4257-9cee-5c2119764e9b" providerId="ADAL" clId="{336EF0D5-859A-42BD-859C-2D0888F60837}" dt="2024-02-13T15:56:25.426" v="4746" actId="27636"/>
        <pc:sldMkLst>
          <pc:docMk/>
          <pc:sldMk cId="568253978" sldId="505"/>
        </pc:sldMkLst>
        <pc:spChg chg="mod">
          <ac:chgData name="Boe, Carrie A.   DPI" userId="ad307906-849c-4257-9cee-5c2119764e9b" providerId="ADAL" clId="{336EF0D5-859A-42BD-859C-2D0888F60837}" dt="2024-02-12T19:32:14.721" v="1677" actId="20577"/>
          <ac:spMkLst>
            <pc:docMk/>
            <pc:sldMk cId="568253978" sldId="505"/>
            <ac:spMk id="2" creationId="{7C3F80C3-D734-FF90-C68A-4B39A9651EEA}"/>
          </ac:spMkLst>
        </pc:spChg>
        <pc:spChg chg="mod">
          <ac:chgData name="Boe, Carrie A.   DPI" userId="ad307906-849c-4257-9cee-5c2119764e9b" providerId="ADAL" clId="{336EF0D5-859A-42BD-859C-2D0888F60837}" dt="2024-02-13T15:56:25.426" v="4746" actId="27636"/>
          <ac:spMkLst>
            <pc:docMk/>
            <pc:sldMk cId="568253978" sldId="505"/>
            <ac:spMk id="3" creationId="{0A242A38-934E-9145-4688-5075B45D2653}"/>
          </ac:spMkLst>
        </pc:spChg>
      </pc:sldChg>
      <pc:sldChg chg="addSp modSp new mod">
        <pc:chgData name="Boe, Carrie A.   DPI" userId="ad307906-849c-4257-9cee-5c2119764e9b" providerId="ADAL" clId="{336EF0D5-859A-42BD-859C-2D0888F60837}" dt="2024-02-19T20:23:56.957" v="5774" actId="20577"/>
        <pc:sldMkLst>
          <pc:docMk/>
          <pc:sldMk cId="2692062433" sldId="506"/>
        </pc:sldMkLst>
        <pc:spChg chg="mod">
          <ac:chgData name="Boe, Carrie A.   DPI" userId="ad307906-849c-4257-9cee-5c2119764e9b" providerId="ADAL" clId="{336EF0D5-859A-42BD-859C-2D0888F60837}" dt="2024-02-19T20:23:56.957" v="5774" actId="20577"/>
          <ac:spMkLst>
            <pc:docMk/>
            <pc:sldMk cId="2692062433" sldId="506"/>
            <ac:spMk id="2" creationId="{29F67F46-E3EB-45C5-9481-83C76F86DAF3}"/>
          </ac:spMkLst>
        </pc:spChg>
        <pc:spChg chg="mod">
          <ac:chgData name="Boe, Carrie A.   DPI" userId="ad307906-849c-4257-9cee-5c2119764e9b" providerId="ADAL" clId="{336EF0D5-859A-42BD-859C-2D0888F60837}" dt="2024-02-19T20:22:55.209" v="5691" actId="1076"/>
          <ac:spMkLst>
            <pc:docMk/>
            <pc:sldMk cId="2692062433" sldId="506"/>
            <ac:spMk id="3" creationId="{A6C5F72D-45EC-B54B-48B2-33CA029F53B3}"/>
          </ac:spMkLst>
        </pc:spChg>
        <pc:picChg chg="add mod">
          <ac:chgData name="Boe, Carrie A.   DPI" userId="ad307906-849c-4257-9cee-5c2119764e9b" providerId="ADAL" clId="{336EF0D5-859A-42BD-859C-2D0888F60837}" dt="2024-02-19T20:22:57.239" v="5692" actId="1076"/>
          <ac:picMkLst>
            <pc:docMk/>
            <pc:sldMk cId="2692062433" sldId="506"/>
            <ac:picMk id="4" creationId="{372386CD-D7C1-BBD9-1BB3-31B3A84960D9}"/>
          </ac:picMkLst>
        </pc:picChg>
      </pc:sldChg>
      <pc:sldChg chg="new del">
        <pc:chgData name="Boe, Carrie A.   DPI" userId="ad307906-849c-4257-9cee-5c2119764e9b" providerId="ADAL" clId="{336EF0D5-859A-42BD-859C-2D0888F60837}" dt="2024-02-13T15:55:30.263" v="4586" actId="47"/>
        <pc:sldMkLst>
          <pc:docMk/>
          <pc:sldMk cId="3094446224" sldId="506"/>
        </pc:sldMkLst>
      </pc:sldChg>
      <pc:sldChg chg="delSp modSp new mod">
        <pc:chgData name="Boe, Carrie A.   DPI" userId="ad307906-849c-4257-9cee-5c2119764e9b" providerId="ADAL" clId="{336EF0D5-859A-42BD-859C-2D0888F60837}" dt="2024-02-19T20:36:28.152" v="5861" actId="20577"/>
        <pc:sldMkLst>
          <pc:docMk/>
          <pc:sldMk cId="1248251199" sldId="507"/>
        </pc:sldMkLst>
        <pc:spChg chg="mod">
          <ac:chgData name="Boe, Carrie A.   DPI" userId="ad307906-849c-4257-9cee-5c2119764e9b" providerId="ADAL" clId="{336EF0D5-859A-42BD-859C-2D0888F60837}" dt="2024-02-19T20:27:13.776" v="5814" actId="20577"/>
          <ac:spMkLst>
            <pc:docMk/>
            <pc:sldMk cId="1248251199" sldId="507"/>
            <ac:spMk id="2" creationId="{A5462310-36F8-A970-7123-4D968C3C12AA}"/>
          </ac:spMkLst>
        </pc:spChg>
        <pc:spChg chg="mod">
          <ac:chgData name="Boe, Carrie A.   DPI" userId="ad307906-849c-4257-9cee-5c2119764e9b" providerId="ADAL" clId="{336EF0D5-859A-42BD-859C-2D0888F60837}" dt="2024-02-19T20:36:28.152" v="5861" actId="20577"/>
          <ac:spMkLst>
            <pc:docMk/>
            <pc:sldMk cId="1248251199" sldId="507"/>
            <ac:spMk id="3" creationId="{D54AC0D3-C520-8848-9ED3-771BD9E61B35}"/>
          </ac:spMkLst>
        </pc:spChg>
        <pc:spChg chg="del">
          <ac:chgData name="Boe, Carrie A.   DPI" userId="ad307906-849c-4257-9cee-5c2119764e9b" providerId="ADAL" clId="{336EF0D5-859A-42BD-859C-2D0888F60837}" dt="2024-02-19T20:25:51.120" v="5779" actId="478"/>
          <ac:spMkLst>
            <pc:docMk/>
            <pc:sldMk cId="1248251199" sldId="507"/>
            <ac:spMk id="4" creationId="{81FBAD4B-6E32-FC2A-7B57-55C6A6548990}"/>
          </ac:spMkLst>
        </pc:spChg>
      </pc:sldChg>
      <pc:sldChg chg="modSp new mod ord">
        <pc:chgData name="Boe, Carrie A.   DPI" userId="ad307906-849c-4257-9cee-5c2119764e9b" providerId="ADAL" clId="{336EF0D5-859A-42BD-859C-2D0888F60837}" dt="2024-02-26T14:32:38.227" v="6684" actId="207"/>
        <pc:sldMkLst>
          <pc:docMk/>
          <pc:sldMk cId="1586380710" sldId="516"/>
        </pc:sldMkLst>
        <pc:spChg chg="mod">
          <ac:chgData name="Boe, Carrie A.   DPI" userId="ad307906-849c-4257-9cee-5c2119764e9b" providerId="ADAL" clId="{336EF0D5-859A-42BD-859C-2D0888F60837}" dt="2024-02-26T14:32:38.227" v="6684" actId="207"/>
          <ac:spMkLst>
            <pc:docMk/>
            <pc:sldMk cId="1586380710" sldId="516"/>
            <ac:spMk id="2" creationId="{F74BFD5B-38BC-F320-B923-6B5B9F77CA53}"/>
          </ac:spMkLst>
        </pc:spChg>
        <pc:spChg chg="mod">
          <ac:chgData name="Boe, Carrie A.   DPI" userId="ad307906-849c-4257-9cee-5c2119764e9b" providerId="ADAL" clId="{336EF0D5-859A-42BD-859C-2D0888F60837}" dt="2024-02-26T14:32:28.882" v="6683" actId="1076"/>
          <ac:spMkLst>
            <pc:docMk/>
            <pc:sldMk cId="1586380710" sldId="516"/>
            <ac:spMk id="3" creationId="{7AFD7982-EF30-CC56-3883-D48941254FA0}"/>
          </ac:spMkLst>
        </pc:spChg>
      </pc:sldChg>
      <pc:sldChg chg="modSp mod modNotesTx">
        <pc:chgData name="Boe, Carrie A.   DPI" userId="ad307906-849c-4257-9cee-5c2119764e9b" providerId="ADAL" clId="{336EF0D5-859A-42BD-859C-2D0888F60837}" dt="2024-02-27T19:53:41.882" v="7559" actId="20577"/>
        <pc:sldMkLst>
          <pc:docMk/>
          <pc:sldMk cId="2598581019" sldId="516"/>
        </pc:sldMkLst>
        <pc:spChg chg="mod">
          <ac:chgData name="Boe, Carrie A.   DPI" userId="ad307906-849c-4257-9cee-5c2119764e9b" providerId="ADAL" clId="{336EF0D5-859A-42BD-859C-2D0888F60837}" dt="2024-02-26T19:32:14.925" v="6882" actId="207"/>
          <ac:spMkLst>
            <pc:docMk/>
            <pc:sldMk cId="2598581019" sldId="516"/>
            <ac:spMk id="2" creationId="{F74BFD5B-38BC-F320-B923-6B5B9F77CA53}"/>
          </ac:spMkLst>
        </pc:spChg>
      </pc:sldChg>
      <pc:sldChg chg="mod modShow modNotesTx">
        <pc:chgData name="Boe, Carrie A.   DPI" userId="ad307906-849c-4257-9cee-5c2119764e9b" providerId="ADAL" clId="{336EF0D5-859A-42BD-859C-2D0888F60837}" dt="2024-02-26T19:13:06.843" v="6700" actId="729"/>
        <pc:sldMkLst>
          <pc:docMk/>
          <pc:sldMk cId="227560915" sldId="518"/>
        </pc:sldMkLst>
      </pc:sldChg>
      <pc:sldChg chg="mod modShow">
        <pc:chgData name="Boe, Carrie A.   DPI" userId="ad307906-849c-4257-9cee-5c2119764e9b" providerId="ADAL" clId="{336EF0D5-859A-42BD-859C-2D0888F60837}" dt="2024-02-26T19:22:41.866" v="6814" actId="729"/>
        <pc:sldMkLst>
          <pc:docMk/>
          <pc:sldMk cId="1502497898" sldId="520"/>
        </pc:sldMkLst>
      </pc:sldChg>
      <pc:sldChg chg="mod modShow">
        <pc:chgData name="Boe, Carrie A.   DPI" userId="ad307906-849c-4257-9cee-5c2119764e9b" providerId="ADAL" clId="{336EF0D5-859A-42BD-859C-2D0888F60837}" dt="2024-02-26T19:25:06.150" v="6862" actId="729"/>
        <pc:sldMkLst>
          <pc:docMk/>
          <pc:sldMk cId="1097498582" sldId="521"/>
        </pc:sldMkLst>
      </pc:sldChg>
      <pc:sldChg chg="modSp mod">
        <pc:chgData name="Boe, Carrie A.   DPI" userId="ad307906-849c-4257-9cee-5c2119764e9b" providerId="ADAL" clId="{336EF0D5-859A-42BD-859C-2D0888F60837}" dt="2024-02-26T19:02:30.735" v="6686" actId="207"/>
        <pc:sldMkLst>
          <pc:docMk/>
          <pc:sldMk cId="2739825284" sldId="525"/>
        </pc:sldMkLst>
        <pc:spChg chg="mod">
          <ac:chgData name="Boe, Carrie A.   DPI" userId="ad307906-849c-4257-9cee-5c2119764e9b" providerId="ADAL" clId="{336EF0D5-859A-42BD-859C-2D0888F60837}" dt="2024-02-26T19:02:30.735" v="6686" actId="207"/>
          <ac:spMkLst>
            <pc:docMk/>
            <pc:sldMk cId="2739825284" sldId="525"/>
            <ac:spMk id="2" creationId="{00000000-0000-0000-0000-000000000000}"/>
          </ac:spMkLst>
        </pc:spChg>
      </pc:sldChg>
      <pc:sldChg chg="mod modShow modNotesTx">
        <pc:chgData name="Boe, Carrie A.   DPI" userId="ad307906-849c-4257-9cee-5c2119764e9b" providerId="ADAL" clId="{336EF0D5-859A-42BD-859C-2D0888F60837}" dt="2024-02-26T19:24:17.566" v="6859" actId="729"/>
        <pc:sldMkLst>
          <pc:docMk/>
          <pc:sldMk cId="2648298535" sldId="527"/>
        </pc:sldMkLst>
      </pc:sldChg>
      <pc:sldChg chg="del">
        <pc:chgData name="Boe, Carrie A.   DPI" userId="ad307906-849c-4257-9cee-5c2119764e9b" providerId="ADAL" clId="{336EF0D5-859A-42BD-859C-2D0888F60837}" dt="2024-02-26T19:07:46.500" v="6687" actId="2696"/>
        <pc:sldMkLst>
          <pc:docMk/>
          <pc:sldMk cId="798740683" sldId="536"/>
        </pc:sldMkLst>
      </pc:sldChg>
      <pc:sldChg chg="modSp mod">
        <pc:chgData name="Boe, Carrie A.   DPI" userId="ad307906-849c-4257-9cee-5c2119764e9b" providerId="ADAL" clId="{336EF0D5-859A-42BD-859C-2D0888F60837}" dt="2024-02-26T20:12:43.259" v="7091" actId="113"/>
        <pc:sldMkLst>
          <pc:docMk/>
          <pc:sldMk cId="1941580559" sldId="546"/>
        </pc:sldMkLst>
        <pc:spChg chg="mod">
          <ac:chgData name="Boe, Carrie A.   DPI" userId="ad307906-849c-4257-9cee-5c2119764e9b" providerId="ADAL" clId="{336EF0D5-859A-42BD-859C-2D0888F60837}" dt="2024-02-26T20:12:43.259" v="7091" actId="113"/>
          <ac:spMkLst>
            <pc:docMk/>
            <pc:sldMk cId="1941580559" sldId="546"/>
            <ac:spMk id="5" creationId="{8B8B3EF3-A155-AF1A-7393-FD1F611955E3}"/>
          </ac:spMkLst>
        </pc:spChg>
      </pc:sldChg>
      <pc:sldChg chg="modSp mod">
        <pc:chgData name="Boe, Carrie A.   DPI" userId="ad307906-849c-4257-9cee-5c2119764e9b" providerId="ADAL" clId="{336EF0D5-859A-42BD-859C-2D0888F60837}" dt="2024-02-26T20:44:54.976" v="7367" actId="1076"/>
        <pc:sldMkLst>
          <pc:docMk/>
          <pc:sldMk cId="1208903249" sldId="547"/>
        </pc:sldMkLst>
        <pc:spChg chg="mod">
          <ac:chgData name="Boe, Carrie A.   DPI" userId="ad307906-849c-4257-9cee-5c2119764e9b" providerId="ADAL" clId="{336EF0D5-859A-42BD-859C-2D0888F60837}" dt="2024-02-26T20:44:54.976" v="7367" actId="1076"/>
          <ac:spMkLst>
            <pc:docMk/>
            <pc:sldMk cId="1208903249" sldId="547"/>
            <ac:spMk id="5" creationId="{7375788F-4AFE-BF2D-A186-43E6900B2B73}"/>
          </ac:spMkLst>
        </pc:spChg>
      </pc:sldChg>
      <pc:sldChg chg="modSp mod">
        <pc:chgData name="Boe, Carrie A.   DPI" userId="ad307906-849c-4257-9cee-5c2119764e9b" providerId="ADAL" clId="{336EF0D5-859A-42BD-859C-2D0888F60837}" dt="2024-02-26T20:41:20.334" v="7284" actId="20577"/>
        <pc:sldMkLst>
          <pc:docMk/>
          <pc:sldMk cId="2341345862" sldId="549"/>
        </pc:sldMkLst>
        <pc:spChg chg="mod">
          <ac:chgData name="Boe, Carrie A.   DPI" userId="ad307906-849c-4257-9cee-5c2119764e9b" providerId="ADAL" clId="{336EF0D5-859A-42BD-859C-2D0888F60837}" dt="2024-02-26T20:41:20.334" v="7284" actId="20577"/>
          <ac:spMkLst>
            <pc:docMk/>
            <pc:sldMk cId="2341345862" sldId="549"/>
            <ac:spMk id="3" creationId="{01961136-E915-FEF9-666D-CD353B60665E}"/>
          </ac:spMkLst>
        </pc:spChg>
      </pc:sldChg>
      <pc:sldChg chg="modNotesTx">
        <pc:chgData name="Boe, Carrie A.   DPI" userId="ad307906-849c-4257-9cee-5c2119764e9b" providerId="ADAL" clId="{336EF0D5-859A-42BD-859C-2D0888F60837}" dt="2024-02-27T19:53:30.361" v="7557" actId="20577"/>
        <pc:sldMkLst>
          <pc:docMk/>
          <pc:sldMk cId="523430829" sldId="550"/>
        </pc:sldMkLst>
      </pc:sldChg>
      <pc:sldChg chg="modSp new del mod">
        <pc:chgData name="Boe, Carrie A.   DPI" userId="ad307906-849c-4257-9cee-5c2119764e9b" providerId="ADAL" clId="{336EF0D5-859A-42BD-859C-2D0888F60837}" dt="2024-02-26T19:37:05.995" v="6889" actId="2696"/>
        <pc:sldMkLst>
          <pc:docMk/>
          <pc:sldMk cId="3450838268" sldId="551"/>
        </pc:sldMkLst>
        <pc:spChg chg="mod">
          <ac:chgData name="Boe, Carrie A.   DPI" userId="ad307906-849c-4257-9cee-5c2119764e9b" providerId="ADAL" clId="{336EF0D5-859A-42BD-859C-2D0888F60837}" dt="2024-02-26T19:30:14.261" v="6874" actId="20577"/>
          <ac:spMkLst>
            <pc:docMk/>
            <pc:sldMk cId="3450838268" sldId="551"/>
            <ac:spMk id="2" creationId="{6064B8FA-6EF6-51EC-329A-AA769FD918B7}"/>
          </ac:spMkLst>
        </pc:spChg>
      </pc:sldChg>
      <pc:sldChg chg="addSp delSp modSp new mod">
        <pc:chgData name="Boe, Carrie A.   DPI" userId="ad307906-849c-4257-9cee-5c2119764e9b" providerId="ADAL" clId="{336EF0D5-859A-42BD-859C-2D0888F60837}" dt="2024-02-26T20:32:19.953" v="7283" actId="113"/>
        <pc:sldMkLst>
          <pc:docMk/>
          <pc:sldMk cId="2315901532" sldId="552"/>
        </pc:sldMkLst>
        <pc:spChg chg="mod">
          <ac:chgData name="Boe, Carrie A.   DPI" userId="ad307906-849c-4257-9cee-5c2119764e9b" providerId="ADAL" clId="{336EF0D5-859A-42BD-859C-2D0888F60837}" dt="2024-02-26T20:28:45.306" v="7196" actId="20577"/>
          <ac:spMkLst>
            <pc:docMk/>
            <pc:sldMk cId="2315901532" sldId="552"/>
            <ac:spMk id="2" creationId="{A9C721E4-C8F1-C3C2-6234-E8C23530B563}"/>
          </ac:spMkLst>
        </pc:spChg>
        <pc:spChg chg="del">
          <ac:chgData name="Boe, Carrie A.   DPI" userId="ad307906-849c-4257-9cee-5c2119764e9b" providerId="ADAL" clId="{336EF0D5-859A-42BD-859C-2D0888F60837}" dt="2024-02-26T20:25:07.395" v="7097" actId="478"/>
          <ac:spMkLst>
            <pc:docMk/>
            <pc:sldMk cId="2315901532" sldId="552"/>
            <ac:spMk id="3" creationId="{517EAE97-DD93-1911-59C9-5ABF96207A64}"/>
          </ac:spMkLst>
        </pc:spChg>
        <pc:spChg chg="add mod">
          <ac:chgData name="Boe, Carrie A.   DPI" userId="ad307906-849c-4257-9cee-5c2119764e9b" providerId="ADAL" clId="{336EF0D5-859A-42BD-859C-2D0888F60837}" dt="2024-02-26T20:32:19.953" v="7283" actId="113"/>
          <ac:spMkLst>
            <pc:docMk/>
            <pc:sldMk cId="2315901532" sldId="552"/>
            <ac:spMk id="6" creationId="{98010807-799D-692E-C346-5FC0DDA5BF83}"/>
          </ac:spMkLst>
        </pc:spChg>
        <pc:picChg chg="add mod">
          <ac:chgData name="Boe, Carrie A.   DPI" userId="ad307906-849c-4257-9cee-5c2119764e9b" providerId="ADAL" clId="{336EF0D5-859A-42BD-859C-2D0888F60837}" dt="2024-02-26T20:26:27.971" v="7158" actId="1076"/>
          <ac:picMkLst>
            <pc:docMk/>
            <pc:sldMk cId="2315901532" sldId="552"/>
            <ac:picMk id="5" creationId="{2C5776EB-0B85-5600-1936-4981DCDBE0D4}"/>
          </ac:picMkLst>
        </pc:picChg>
      </pc:sldChg>
      <pc:sldChg chg="addSp delSp modSp new mod">
        <pc:chgData name="Boe, Carrie A.   DPI" userId="ad307906-849c-4257-9cee-5c2119764e9b" providerId="ADAL" clId="{336EF0D5-859A-42BD-859C-2D0888F60837}" dt="2024-02-26T20:32:10.943" v="7282" actId="1076"/>
        <pc:sldMkLst>
          <pc:docMk/>
          <pc:sldMk cId="4277432889" sldId="553"/>
        </pc:sldMkLst>
        <pc:spChg chg="mod">
          <ac:chgData name="Boe, Carrie A.   DPI" userId="ad307906-849c-4257-9cee-5c2119764e9b" providerId="ADAL" clId="{336EF0D5-859A-42BD-859C-2D0888F60837}" dt="2024-02-26T20:29:19.209" v="7238" actId="20577"/>
          <ac:spMkLst>
            <pc:docMk/>
            <pc:sldMk cId="4277432889" sldId="553"/>
            <ac:spMk id="2" creationId="{98963F5C-ED8E-15EE-26F3-FD7E928CF30F}"/>
          </ac:spMkLst>
        </pc:spChg>
        <pc:spChg chg="del">
          <ac:chgData name="Boe, Carrie A.   DPI" userId="ad307906-849c-4257-9cee-5c2119764e9b" providerId="ADAL" clId="{336EF0D5-859A-42BD-859C-2D0888F60837}" dt="2024-02-26T20:30:18.236" v="7241" actId="478"/>
          <ac:spMkLst>
            <pc:docMk/>
            <pc:sldMk cId="4277432889" sldId="553"/>
            <ac:spMk id="3" creationId="{FB5852F4-F615-3247-E8E1-6089C3E584EE}"/>
          </ac:spMkLst>
        </pc:spChg>
        <pc:spChg chg="add mod">
          <ac:chgData name="Boe, Carrie A.   DPI" userId="ad307906-849c-4257-9cee-5c2119764e9b" providerId="ADAL" clId="{336EF0D5-859A-42BD-859C-2D0888F60837}" dt="2024-02-26T20:32:10.943" v="7282" actId="1076"/>
          <ac:spMkLst>
            <pc:docMk/>
            <pc:sldMk cId="4277432889" sldId="553"/>
            <ac:spMk id="6" creationId="{922942A7-581E-26E7-851C-D1CE5FF2D8FF}"/>
          </ac:spMkLst>
        </pc:spChg>
        <pc:picChg chg="add mod">
          <ac:chgData name="Boe, Carrie A.   DPI" userId="ad307906-849c-4257-9cee-5c2119764e9b" providerId="ADAL" clId="{336EF0D5-859A-42BD-859C-2D0888F60837}" dt="2024-02-26T20:30:24.408" v="7243" actId="14100"/>
          <ac:picMkLst>
            <pc:docMk/>
            <pc:sldMk cId="4277432889" sldId="553"/>
            <ac:picMk id="5" creationId="{53562AF3-0AE7-9063-21EC-70F1F0CAA891}"/>
          </ac:picMkLst>
        </pc:picChg>
      </pc:sldChg>
      <pc:sldChg chg="addSp delSp modSp new mod">
        <pc:chgData name="Boe, Carrie A.   DPI" userId="ad307906-849c-4257-9cee-5c2119764e9b" providerId="ADAL" clId="{336EF0D5-859A-42BD-859C-2D0888F60837}" dt="2024-02-27T21:01:20.416" v="7751" actId="20577"/>
        <pc:sldMkLst>
          <pc:docMk/>
          <pc:sldMk cId="3748705741" sldId="554"/>
        </pc:sldMkLst>
        <pc:spChg chg="mod">
          <ac:chgData name="Boe, Carrie A.   DPI" userId="ad307906-849c-4257-9cee-5c2119764e9b" providerId="ADAL" clId="{336EF0D5-859A-42BD-859C-2D0888F60837}" dt="2024-02-27T21:01:20.416" v="7751" actId="20577"/>
          <ac:spMkLst>
            <pc:docMk/>
            <pc:sldMk cId="3748705741" sldId="554"/>
            <ac:spMk id="2" creationId="{6AD330CF-5CAF-4D00-A761-3F692AB9C3E5}"/>
          </ac:spMkLst>
        </pc:spChg>
        <pc:spChg chg="del">
          <ac:chgData name="Boe, Carrie A.   DPI" userId="ad307906-849c-4257-9cee-5c2119764e9b" providerId="ADAL" clId="{336EF0D5-859A-42BD-859C-2D0888F60837}" dt="2024-02-27T21:00:29.144" v="7732" actId="478"/>
          <ac:spMkLst>
            <pc:docMk/>
            <pc:sldMk cId="3748705741" sldId="554"/>
            <ac:spMk id="3" creationId="{F3B5BB05-30CC-1F60-479F-48787B3950EF}"/>
          </ac:spMkLst>
        </pc:spChg>
        <pc:spChg chg="add mod">
          <ac:chgData name="Boe, Carrie A.   DPI" userId="ad307906-849c-4257-9cee-5c2119764e9b" providerId="ADAL" clId="{336EF0D5-859A-42BD-859C-2D0888F60837}" dt="2024-02-27T21:01:13.826" v="7738" actId="14100"/>
          <ac:spMkLst>
            <pc:docMk/>
            <pc:sldMk cId="3748705741" sldId="554"/>
            <ac:spMk id="7" creationId="{BDD29550-B22A-8159-19FF-BF85AECCD679}"/>
          </ac:spMkLst>
        </pc:spChg>
        <pc:graphicFrameChg chg="add del mod">
          <ac:chgData name="Boe, Carrie A.   DPI" userId="ad307906-849c-4257-9cee-5c2119764e9b" providerId="ADAL" clId="{336EF0D5-859A-42BD-859C-2D0888F60837}" dt="2024-02-27T21:00:25.091" v="7731" actId="478"/>
          <ac:graphicFrameMkLst>
            <pc:docMk/>
            <pc:sldMk cId="3748705741" sldId="554"/>
            <ac:graphicFrameMk id="4" creationId="{1F720A6B-C0CF-257E-C24A-8A5D698699F8}"/>
          </ac:graphicFrameMkLst>
        </pc:graphicFrameChg>
        <pc:graphicFrameChg chg="add mod">
          <ac:chgData name="Boe, Carrie A.   DPI" userId="ad307906-849c-4257-9cee-5c2119764e9b" providerId="ADAL" clId="{336EF0D5-859A-42BD-859C-2D0888F60837}" dt="2024-02-27T21:00:40.485" v="7735" actId="1076"/>
          <ac:graphicFrameMkLst>
            <pc:docMk/>
            <pc:sldMk cId="3748705741" sldId="554"/>
            <ac:graphicFrameMk id="5" creationId="{67316E68-2FC9-B45F-09B9-2471D97947B4}"/>
          </ac:graphicFrameMkLst>
        </pc:graphicFrameChg>
        <pc:graphicFrameChg chg="add mod">
          <ac:chgData name="Boe, Carrie A.   DPI" userId="ad307906-849c-4257-9cee-5c2119764e9b" providerId="ADAL" clId="{336EF0D5-859A-42BD-859C-2D0888F60837}" dt="2024-02-27T21:01:13.826" v="7738" actId="14100"/>
          <ac:graphicFrameMkLst>
            <pc:docMk/>
            <pc:sldMk cId="3748705741" sldId="554"/>
            <ac:graphicFrameMk id="6" creationId="{EF98D0C8-B22A-B6E3-C5B9-0465238B80CD}"/>
          </ac:graphicFrameMkLst>
        </pc:graphicFrameChg>
      </pc:sldChg>
    </pc:docChg>
  </pc:docChgLst>
  <pc:docChgLst>
    <pc:chgData name="Zellmer, Lauren L.   DPI" userId="S::lauren.zellmer@dpi.wi.gov::d4f67927-8df4-4175-a7f8-71ec3a168f9b" providerId="AD" clId="Web-{559C79EF-3544-442D-BBFE-E00D15BF85C4}"/>
    <pc:docChg chg="mod">
      <pc:chgData name="Zellmer, Lauren L.   DPI" userId="S::lauren.zellmer@dpi.wi.gov::d4f67927-8df4-4175-a7f8-71ec3a168f9b" providerId="AD" clId="Web-{559C79EF-3544-442D-BBFE-E00D15BF85C4}" dt="2024-02-08T13:14:49.038" v="3"/>
      <pc:docMkLst>
        <pc:docMk/>
      </pc:docMkLst>
      <pc:sldChg chg="addCm">
        <pc:chgData name="Zellmer, Lauren L.   DPI" userId="S::lauren.zellmer@dpi.wi.gov::d4f67927-8df4-4175-a7f8-71ec3a168f9b" providerId="AD" clId="Web-{559C79EF-3544-442D-BBFE-E00D15BF85C4}" dt="2024-02-08T13:10:19.577" v="1"/>
        <pc:sldMkLst>
          <pc:docMk/>
          <pc:sldMk cId="1034250491" sldId="356"/>
        </pc:sldMkLst>
      </pc:sldChg>
      <pc:sldChg chg="addCm">
        <pc:chgData name="Zellmer, Lauren L.   DPI" userId="S::lauren.zellmer@dpi.wi.gov::d4f67927-8df4-4175-a7f8-71ec3a168f9b" providerId="AD" clId="Web-{559C79EF-3544-442D-BBFE-E00D15BF85C4}" dt="2024-02-08T13:10:47.687" v="2"/>
        <pc:sldMkLst>
          <pc:docMk/>
          <pc:sldMk cId="3491617956" sldId="367"/>
        </pc:sldMkLst>
      </pc:sldChg>
      <pc:sldChg chg="modCm">
        <pc:chgData name="Zellmer, Lauren L.   DPI" userId="S::lauren.zellmer@dpi.wi.gov::d4f67927-8df4-4175-a7f8-71ec3a168f9b" providerId="AD" clId="Web-{559C79EF-3544-442D-BBFE-E00D15BF85C4}" dt="2024-02-08T13:14:49.038" v="3"/>
        <pc:sldMkLst>
          <pc:docMk/>
          <pc:sldMk cId="3643536525" sldId="442"/>
        </pc:sldMkLst>
      </pc:sldChg>
    </pc:docChg>
  </pc:docChgLst>
  <pc:docChgLst>
    <pc:chgData name="Nadolski, Kristine A.   DPI" userId="S::kristine.nadolski@dpi.wi.gov::466582ad-c506-4cac-8b5b-8672e1aad6dd" providerId="AD" clId="Web-{BB1E3A95-64B8-B224-1248-430726E24FF3}"/>
    <pc:docChg chg="modSld">
      <pc:chgData name="Nadolski, Kristine A.   DPI" userId="S::kristine.nadolski@dpi.wi.gov::466582ad-c506-4cac-8b5b-8672e1aad6dd" providerId="AD" clId="Web-{BB1E3A95-64B8-B224-1248-430726E24FF3}" dt="2024-02-12T21:34:52.028" v="26" actId="20577"/>
      <pc:docMkLst>
        <pc:docMk/>
      </pc:docMkLst>
      <pc:sldChg chg="modSp">
        <pc:chgData name="Nadolski, Kristine A.   DPI" userId="S::kristine.nadolski@dpi.wi.gov::466582ad-c506-4cac-8b5b-8672e1aad6dd" providerId="AD" clId="Web-{BB1E3A95-64B8-B224-1248-430726E24FF3}" dt="2024-02-12T21:34:52.028" v="26" actId="20577"/>
        <pc:sldMkLst>
          <pc:docMk/>
          <pc:sldMk cId="414281027" sldId="409"/>
        </pc:sldMkLst>
        <pc:spChg chg="mod">
          <ac:chgData name="Nadolski, Kristine A.   DPI" userId="S::kristine.nadolski@dpi.wi.gov::466582ad-c506-4cac-8b5b-8672e1aad6dd" providerId="AD" clId="Web-{BB1E3A95-64B8-B224-1248-430726E24FF3}" dt="2024-02-12T21:34:52.028" v="26" actId="20577"/>
          <ac:spMkLst>
            <pc:docMk/>
            <pc:sldMk cId="414281027" sldId="409"/>
            <ac:spMk id="4" creationId="{1590C4A3-1E35-34EC-2B5D-15AB90350DC1}"/>
          </ac:spMkLst>
        </pc:spChg>
      </pc:sldChg>
    </pc:docChg>
  </pc:docChgLst>
  <pc:docChgLst>
    <pc:chgData name="Boe, Carrie A.   DPI" userId="ad307906-849c-4257-9cee-5c2119764e9b" providerId="ADAL" clId="{88BD215A-2132-4D50-B0BB-85C9D95DEF45}"/>
    <pc:docChg chg="">
      <pc:chgData name="Boe, Carrie A.   DPI" userId="ad307906-849c-4257-9cee-5c2119764e9b" providerId="ADAL" clId="{88BD215A-2132-4D50-B0BB-85C9D95DEF45}" dt="2024-02-29T01:34:40.212" v="5"/>
      <pc:docMkLst>
        <pc:docMk/>
      </pc:docMkLst>
      <pc:sldChg chg="modCm">
        <pc:chgData name="Boe, Carrie A.   DPI" userId="ad307906-849c-4257-9cee-5c2119764e9b" providerId="ADAL" clId="{88BD215A-2132-4D50-B0BB-85C9D95DEF45}" dt="2024-02-29T01:32:25.290" v="1"/>
        <pc:sldMkLst>
          <pc:docMk/>
          <pc:sldMk cId="1680691137" sldId="447"/>
        </pc:sldMkLst>
      </pc:sldChg>
      <pc:sldChg chg="modCm">
        <pc:chgData name="Boe, Carrie A.   DPI" userId="ad307906-849c-4257-9cee-5c2119764e9b" providerId="ADAL" clId="{88BD215A-2132-4D50-B0BB-85C9D95DEF45}" dt="2024-02-29T01:34:11.669" v="4"/>
        <pc:sldMkLst>
          <pc:docMk/>
          <pc:sldMk cId="3020036301" sldId="503"/>
        </pc:sldMkLst>
      </pc:sldChg>
      <pc:sldChg chg="modCm">
        <pc:chgData name="Boe, Carrie A.   DPI" userId="ad307906-849c-4257-9cee-5c2119764e9b" providerId="ADAL" clId="{88BD215A-2132-4D50-B0BB-85C9D95DEF45}" dt="2024-02-29T01:34:40.212" v="5"/>
        <pc:sldMkLst>
          <pc:docMk/>
          <pc:sldMk cId="1300004479" sldId="505"/>
        </pc:sldMkLst>
      </pc:sldChg>
      <pc:sldChg chg="delCm modCm">
        <pc:chgData name="Boe, Carrie A.   DPI" userId="ad307906-849c-4257-9cee-5c2119764e9b" providerId="ADAL" clId="{88BD215A-2132-4D50-B0BB-85C9D95DEF45}" dt="2024-02-29T01:33:23.928" v="3"/>
        <pc:sldMkLst>
          <pc:docMk/>
          <pc:sldMk cId="2598581019" sldId="516"/>
        </pc:sldMkLst>
      </pc:sldChg>
    </pc:docChg>
  </pc:docChgLst>
  <pc:docChgLst>
    <pc:chgData name="Boe, Carrie A.   DPI" userId="S::carrie.boe@dpi.wi.gov::ad307906-849c-4257-9cee-5c2119764e9b" providerId="AD" clId="Web-{AAA32544-7C83-193D-C044-340574FF521E}"/>
    <pc:docChg chg="modSld">
      <pc:chgData name="Boe, Carrie A.   DPI" userId="S::carrie.boe@dpi.wi.gov::ad307906-849c-4257-9cee-5c2119764e9b" providerId="AD" clId="Web-{AAA32544-7C83-193D-C044-340574FF521E}" dt="2024-02-05T20:47:21.394" v="592" actId="20577"/>
      <pc:docMkLst>
        <pc:docMk/>
      </pc:docMkLst>
      <pc:sldChg chg="modSp">
        <pc:chgData name="Boe, Carrie A.   DPI" userId="S::carrie.boe@dpi.wi.gov::ad307906-849c-4257-9cee-5c2119764e9b" providerId="AD" clId="Web-{AAA32544-7C83-193D-C044-340574FF521E}" dt="2024-02-05T20:24:20.365" v="115" actId="1076"/>
        <pc:sldMkLst>
          <pc:docMk/>
          <pc:sldMk cId="540990636" sldId="313"/>
        </pc:sldMkLst>
        <pc:spChg chg="mod">
          <ac:chgData name="Boe, Carrie A.   DPI" userId="S::carrie.boe@dpi.wi.gov::ad307906-849c-4257-9cee-5c2119764e9b" providerId="AD" clId="Web-{AAA32544-7C83-193D-C044-340574FF521E}" dt="2024-02-05T20:24:20.365" v="115" actId="1076"/>
          <ac:spMkLst>
            <pc:docMk/>
            <pc:sldMk cId="540990636" sldId="313"/>
            <ac:spMk id="3" creationId="{4E3083FA-484F-41A7-89C0-9598F59F2BA9}"/>
          </ac:spMkLst>
        </pc:spChg>
      </pc:sldChg>
      <pc:sldChg chg="modSp">
        <pc:chgData name="Boe, Carrie A.   DPI" userId="S::carrie.boe@dpi.wi.gov::ad307906-849c-4257-9cee-5c2119764e9b" providerId="AD" clId="Web-{AAA32544-7C83-193D-C044-340574FF521E}" dt="2024-02-05T20:19:49.275" v="21" actId="20577"/>
        <pc:sldMkLst>
          <pc:docMk/>
          <pc:sldMk cId="1953733038" sldId="386"/>
        </pc:sldMkLst>
        <pc:spChg chg="mod">
          <ac:chgData name="Boe, Carrie A.   DPI" userId="S::carrie.boe@dpi.wi.gov::ad307906-849c-4257-9cee-5c2119764e9b" providerId="AD" clId="Web-{AAA32544-7C83-193D-C044-340574FF521E}" dt="2024-02-05T20:19:49.275" v="21" actId="20577"/>
          <ac:spMkLst>
            <pc:docMk/>
            <pc:sldMk cId="1953733038" sldId="386"/>
            <ac:spMk id="8" creationId="{0D0962AE-FE02-444D-876B-6C1A333D9B00}"/>
          </ac:spMkLst>
        </pc:spChg>
      </pc:sldChg>
      <pc:sldChg chg="modSp">
        <pc:chgData name="Boe, Carrie A.   DPI" userId="S::carrie.boe@dpi.wi.gov::ad307906-849c-4257-9cee-5c2119764e9b" providerId="AD" clId="Web-{AAA32544-7C83-193D-C044-340574FF521E}" dt="2024-02-05T20:47:21.394" v="592" actId="20577"/>
        <pc:sldMkLst>
          <pc:docMk/>
          <pc:sldMk cId="2498756436" sldId="456"/>
        </pc:sldMkLst>
        <pc:spChg chg="mod">
          <ac:chgData name="Boe, Carrie A.   DPI" userId="S::carrie.boe@dpi.wi.gov::ad307906-849c-4257-9cee-5c2119764e9b" providerId="AD" clId="Web-{AAA32544-7C83-193D-C044-340574FF521E}" dt="2024-02-05T20:47:21.394" v="592" actId="20577"/>
          <ac:spMkLst>
            <pc:docMk/>
            <pc:sldMk cId="2498756436" sldId="456"/>
            <ac:spMk id="3" creationId="{00000000-0000-0000-0000-000000000000}"/>
          </ac:spMkLst>
        </pc:spChg>
      </pc:sldChg>
      <pc:sldChg chg="modSp">
        <pc:chgData name="Boe, Carrie A.   DPI" userId="S::carrie.boe@dpi.wi.gov::ad307906-849c-4257-9cee-5c2119764e9b" providerId="AD" clId="Web-{AAA32544-7C83-193D-C044-340574FF521E}" dt="2024-02-05T20:42:14.630" v="516" actId="20577"/>
        <pc:sldMkLst>
          <pc:docMk/>
          <pc:sldMk cId="3172006516" sldId="457"/>
        </pc:sldMkLst>
        <pc:spChg chg="mod">
          <ac:chgData name="Boe, Carrie A.   DPI" userId="S::carrie.boe@dpi.wi.gov::ad307906-849c-4257-9cee-5c2119764e9b" providerId="AD" clId="Web-{AAA32544-7C83-193D-C044-340574FF521E}" dt="2024-02-05T20:42:14.630" v="516" actId="20577"/>
          <ac:spMkLst>
            <pc:docMk/>
            <pc:sldMk cId="3172006516" sldId="457"/>
            <ac:spMk id="5" creationId="{87B90C7B-78FC-5E1E-C283-969EB9485035}"/>
          </ac:spMkLst>
        </pc:spChg>
      </pc:sldChg>
      <pc:sldChg chg="modSp">
        <pc:chgData name="Boe, Carrie A.   DPI" userId="S::carrie.boe@dpi.wi.gov::ad307906-849c-4257-9cee-5c2119764e9b" providerId="AD" clId="Web-{AAA32544-7C83-193D-C044-340574FF521E}" dt="2024-02-05T20:36:25.131" v="329" actId="20577"/>
        <pc:sldMkLst>
          <pc:docMk/>
          <pc:sldMk cId="4183338946" sldId="458"/>
        </pc:sldMkLst>
        <pc:spChg chg="mod">
          <ac:chgData name="Boe, Carrie A.   DPI" userId="S::carrie.boe@dpi.wi.gov::ad307906-849c-4257-9cee-5c2119764e9b" providerId="AD" clId="Web-{AAA32544-7C83-193D-C044-340574FF521E}" dt="2024-02-05T20:36:25.131" v="329" actId="20577"/>
          <ac:spMkLst>
            <pc:docMk/>
            <pc:sldMk cId="4183338946" sldId="458"/>
            <ac:spMk id="2" creationId="{4324D45F-905D-A72B-CBBA-D2D0F22F3265}"/>
          </ac:spMkLst>
        </pc:spChg>
      </pc:sldChg>
      <pc:sldChg chg="modSp">
        <pc:chgData name="Boe, Carrie A.   DPI" userId="S::carrie.boe@dpi.wi.gov::ad307906-849c-4257-9cee-5c2119764e9b" providerId="AD" clId="Web-{AAA32544-7C83-193D-C044-340574FF521E}" dt="2024-02-05T20:29:18.097" v="215" actId="20577"/>
        <pc:sldMkLst>
          <pc:docMk/>
          <pc:sldMk cId="1738078692" sldId="459"/>
        </pc:sldMkLst>
        <pc:spChg chg="mod">
          <ac:chgData name="Boe, Carrie A.   DPI" userId="S::carrie.boe@dpi.wi.gov::ad307906-849c-4257-9cee-5c2119764e9b" providerId="AD" clId="Web-{AAA32544-7C83-193D-C044-340574FF521E}" dt="2024-02-05T20:29:18.097" v="215" actId="20577"/>
          <ac:spMkLst>
            <pc:docMk/>
            <pc:sldMk cId="1738078692" sldId="459"/>
            <ac:spMk id="2" creationId="{37A4C364-483F-9516-B052-D45B80FF2C97}"/>
          </ac:spMkLst>
        </pc:spChg>
      </pc:sldChg>
    </pc:docChg>
  </pc:docChgLst>
  <pc:docChgLst>
    <pc:chgData name="Lopez, Christina DPI" userId="S::christina.lopez@dpi.wi.gov::493a2221-bae0-4c1d-878d-f5c52d0a858b" providerId="AD" clId="Web-{A597012D-0878-120F-80C8-12B24F4F85F7}"/>
    <pc:docChg chg="modSld sldOrd">
      <pc:chgData name="Lopez, Christina DPI" userId="S::christina.lopez@dpi.wi.gov::493a2221-bae0-4c1d-878d-f5c52d0a858b" providerId="AD" clId="Web-{A597012D-0878-120F-80C8-12B24F4F85F7}" dt="2024-02-23T19:34:28.318" v="60" actId="20577"/>
      <pc:docMkLst>
        <pc:docMk/>
      </pc:docMkLst>
      <pc:sldChg chg="modSp">
        <pc:chgData name="Lopez, Christina DPI" userId="S::christina.lopez@dpi.wi.gov::493a2221-bae0-4c1d-878d-f5c52d0a858b" providerId="AD" clId="Web-{A597012D-0878-120F-80C8-12B24F4F85F7}" dt="2024-02-23T19:34:28.318" v="60" actId="20577"/>
        <pc:sldMkLst>
          <pc:docMk/>
          <pc:sldMk cId="2604540048" sldId="443"/>
        </pc:sldMkLst>
        <pc:spChg chg="mod">
          <ac:chgData name="Lopez, Christina DPI" userId="S::christina.lopez@dpi.wi.gov::493a2221-bae0-4c1d-878d-f5c52d0a858b" providerId="AD" clId="Web-{A597012D-0878-120F-80C8-12B24F4F85F7}" dt="2024-02-23T19:34:28.318" v="60" actId="20577"/>
          <ac:spMkLst>
            <pc:docMk/>
            <pc:sldMk cId="2604540048" sldId="443"/>
            <ac:spMk id="3" creationId="{00000000-0000-0000-0000-000000000000}"/>
          </ac:spMkLst>
        </pc:spChg>
      </pc:sldChg>
      <pc:sldChg chg="ord">
        <pc:chgData name="Lopez, Christina DPI" userId="S::christina.lopez@dpi.wi.gov::493a2221-bae0-4c1d-878d-f5c52d0a858b" providerId="AD" clId="Web-{A597012D-0878-120F-80C8-12B24F4F85F7}" dt="2024-02-23T19:22:43.438" v="0"/>
        <pc:sldMkLst>
          <pc:docMk/>
          <pc:sldMk cId="3225982811" sldId="447"/>
        </pc:sldMkLst>
      </pc:sldChg>
      <pc:sldChg chg="modSp">
        <pc:chgData name="Lopez, Christina DPI" userId="S::christina.lopez@dpi.wi.gov::493a2221-bae0-4c1d-878d-f5c52d0a858b" providerId="AD" clId="Web-{A597012D-0878-120F-80C8-12B24F4F85F7}" dt="2024-02-23T19:28:26.448" v="56" actId="20577"/>
        <pc:sldMkLst>
          <pc:docMk/>
          <pc:sldMk cId="2989519108" sldId="449"/>
        </pc:sldMkLst>
        <pc:spChg chg="mod">
          <ac:chgData name="Lopez, Christina DPI" userId="S::christina.lopez@dpi.wi.gov::493a2221-bae0-4c1d-878d-f5c52d0a858b" providerId="AD" clId="Web-{A597012D-0878-120F-80C8-12B24F4F85F7}" dt="2024-02-23T19:28:26.448" v="56" actId="20577"/>
          <ac:spMkLst>
            <pc:docMk/>
            <pc:sldMk cId="2989519108" sldId="449"/>
            <ac:spMk id="3" creationId="{20844DD0-4E98-4A54-BB16-49C979EBEB26}"/>
          </ac:spMkLst>
        </pc:spChg>
      </pc:sldChg>
      <pc:sldChg chg="ord">
        <pc:chgData name="Lopez, Christina DPI" userId="S::christina.lopez@dpi.wi.gov::493a2221-bae0-4c1d-878d-f5c52d0a858b" providerId="AD" clId="Web-{A597012D-0878-120F-80C8-12B24F4F85F7}" dt="2024-02-23T19:22:54.642" v="1"/>
        <pc:sldMkLst>
          <pc:docMk/>
          <pc:sldMk cId="453001617" sldId="498"/>
        </pc:sldMkLst>
      </pc:sldChg>
    </pc:docChg>
  </pc:docChgLst>
  <pc:docChgLst>
    <pc:chgData name="Maciolek, Amy M. DPI" userId="S::amy.maciolek@dpi.wi.gov::7e57e7c9-bfe4-48f3-9d23-e439f128e505" providerId="AD" clId="Web-{FE9FD0A5-4C34-2EB3-A10D-0F6D14D428B8}"/>
    <pc:docChg chg="modSld">
      <pc:chgData name="Maciolek, Amy M. DPI" userId="S::amy.maciolek@dpi.wi.gov::7e57e7c9-bfe4-48f3-9d23-e439f128e505" providerId="AD" clId="Web-{FE9FD0A5-4C34-2EB3-A10D-0F6D14D428B8}" dt="2024-02-27T16:51:48.760" v="458"/>
      <pc:docMkLst>
        <pc:docMk/>
      </pc:docMkLst>
      <pc:sldChg chg="modSp delCm modCm">
        <pc:chgData name="Maciolek, Amy M. DPI" userId="S::amy.maciolek@dpi.wi.gov::7e57e7c9-bfe4-48f3-9d23-e439f128e505" providerId="AD" clId="Web-{FE9FD0A5-4C34-2EB3-A10D-0F6D14D428B8}" dt="2024-02-27T16:49:56.305" v="455" actId="20577"/>
        <pc:sldMkLst>
          <pc:docMk/>
          <pc:sldMk cId="1680691137" sldId="447"/>
        </pc:sldMkLst>
        <pc:spChg chg="mod">
          <ac:chgData name="Maciolek, Amy M. DPI" userId="S::amy.maciolek@dpi.wi.gov::7e57e7c9-bfe4-48f3-9d23-e439f128e505" providerId="AD" clId="Web-{FE9FD0A5-4C34-2EB3-A10D-0F6D14D428B8}" dt="2024-02-27T16:49:56.305" v="455" actId="20577"/>
          <ac:spMkLst>
            <pc:docMk/>
            <pc:sldMk cId="1680691137" sldId="447"/>
            <ac:spMk id="3" creationId="{00000000-0000-0000-0000-000000000000}"/>
          </ac:spMkLst>
        </pc:spChg>
      </pc:sldChg>
      <pc:sldChg chg="addSp modSp">
        <pc:chgData name="Maciolek, Amy M. DPI" userId="S::amy.maciolek@dpi.wi.gov::7e57e7c9-bfe4-48f3-9d23-e439f128e505" providerId="AD" clId="Web-{FE9FD0A5-4C34-2EB3-A10D-0F6D14D428B8}" dt="2024-02-27T16:51:48.760" v="458"/>
        <pc:sldMkLst>
          <pc:docMk/>
          <pc:sldMk cId="2739825284" sldId="525"/>
        </pc:sldMkLst>
        <pc:spChg chg="mod">
          <ac:chgData name="Maciolek, Amy M. DPI" userId="S::amy.maciolek@dpi.wi.gov::7e57e7c9-bfe4-48f3-9d23-e439f128e505" providerId="AD" clId="Web-{FE9FD0A5-4C34-2EB3-A10D-0F6D14D428B8}" dt="2024-02-27T16:29:03.660" v="8" actId="20577"/>
          <ac:spMkLst>
            <pc:docMk/>
            <pc:sldMk cId="2739825284" sldId="525"/>
            <ac:spMk id="5" creationId="{77DD662A-93D4-CC56-7A14-03BE5A556E8B}"/>
          </ac:spMkLst>
        </pc:spChg>
        <pc:picChg chg="add mod">
          <ac:chgData name="Maciolek, Amy M. DPI" userId="S::amy.maciolek@dpi.wi.gov::7e57e7c9-bfe4-48f3-9d23-e439f128e505" providerId="AD" clId="Web-{FE9FD0A5-4C34-2EB3-A10D-0F6D14D428B8}" dt="2024-02-27T16:51:48.760" v="458"/>
          <ac:picMkLst>
            <pc:docMk/>
            <pc:sldMk cId="2739825284" sldId="525"/>
            <ac:picMk id="3" creationId="{327BDA9A-CF47-9F90-0ABE-7AD359382E73}"/>
          </ac:picMkLst>
        </pc:picChg>
      </pc:sldChg>
      <pc:sldChg chg="addSp delSp modSp">
        <pc:chgData name="Maciolek, Amy M. DPI" userId="S::amy.maciolek@dpi.wi.gov::7e57e7c9-bfe4-48f3-9d23-e439f128e505" providerId="AD" clId="Web-{FE9FD0A5-4C34-2EB3-A10D-0F6D14D428B8}" dt="2024-02-27T16:51:37.635" v="457"/>
        <pc:sldMkLst>
          <pc:docMk/>
          <pc:sldMk cId="523430829" sldId="550"/>
        </pc:sldMkLst>
        <pc:spChg chg="mod">
          <ac:chgData name="Maciolek, Amy M. DPI" userId="S::amy.maciolek@dpi.wi.gov::7e57e7c9-bfe4-48f3-9d23-e439f128e505" providerId="AD" clId="Web-{FE9FD0A5-4C34-2EB3-A10D-0F6D14D428B8}" dt="2024-02-27T16:35:30.494" v="131" actId="1076"/>
          <ac:spMkLst>
            <pc:docMk/>
            <pc:sldMk cId="523430829" sldId="550"/>
            <ac:spMk id="3" creationId="{8B9881E3-6BB4-FA14-EB5A-0A42AF46F4CD}"/>
          </ac:spMkLst>
        </pc:spChg>
        <pc:picChg chg="add del mod">
          <ac:chgData name="Maciolek, Amy M. DPI" userId="S::amy.maciolek@dpi.wi.gov::7e57e7c9-bfe4-48f3-9d23-e439f128e505" providerId="AD" clId="Web-{FE9FD0A5-4C34-2EB3-A10D-0F6D14D428B8}" dt="2024-02-27T16:51:37.635" v="457"/>
          <ac:picMkLst>
            <pc:docMk/>
            <pc:sldMk cId="523430829" sldId="550"/>
            <ac:picMk id="4" creationId="{6B2BD42F-6469-8EC7-8F27-EA8D24FA8490}"/>
          </ac:picMkLst>
        </pc:picChg>
      </pc:sldChg>
    </pc:docChg>
  </pc:docChgLst>
  <pc:docChgLst>
    <pc:chgData name="Schemelin, Rachel K. DPI" userId="S::rachel.schemelin@dpi.wi.gov::86ff076e-9552-4a93-9cb6-ab49b4fa3f4b" providerId="AD" clId="Web-{033494D8-EE16-D908-9233-530D71756BB1}"/>
    <pc:docChg chg="addSld delSld modSld sldOrd">
      <pc:chgData name="Schemelin, Rachel K. DPI" userId="S::rachel.schemelin@dpi.wi.gov::86ff076e-9552-4a93-9cb6-ab49b4fa3f4b" providerId="AD" clId="Web-{033494D8-EE16-D908-9233-530D71756BB1}" dt="2024-02-29T15:20:50.260" v="1923"/>
      <pc:docMkLst>
        <pc:docMk/>
      </pc:docMkLst>
      <pc:sldChg chg="modSp modNotes">
        <pc:chgData name="Schemelin, Rachel K. DPI" userId="S::rachel.schemelin@dpi.wi.gov::86ff076e-9552-4a93-9cb6-ab49b4fa3f4b" providerId="AD" clId="Web-{033494D8-EE16-D908-9233-530D71756BB1}" dt="2024-02-29T15:12:25.857" v="1820"/>
        <pc:sldMkLst>
          <pc:docMk/>
          <pc:sldMk cId="1343388938" sldId="485"/>
        </pc:sldMkLst>
        <pc:spChg chg="mod">
          <ac:chgData name="Schemelin, Rachel K. DPI" userId="S::rachel.schemelin@dpi.wi.gov::86ff076e-9552-4a93-9cb6-ab49b4fa3f4b" providerId="AD" clId="Web-{033494D8-EE16-D908-9233-530D71756BB1}" dt="2024-02-29T15:10:11.057" v="1716" actId="20577"/>
          <ac:spMkLst>
            <pc:docMk/>
            <pc:sldMk cId="1343388938" sldId="485"/>
            <ac:spMk id="4" creationId="{CC0CC254-7B6A-A357-B2B5-3AF5E69E4403}"/>
          </ac:spMkLst>
        </pc:spChg>
      </pc:sldChg>
      <pc:sldChg chg="addSp delSp modSp modNotes">
        <pc:chgData name="Schemelin, Rachel K. DPI" userId="S::rachel.schemelin@dpi.wi.gov::86ff076e-9552-4a93-9cb6-ab49b4fa3f4b" providerId="AD" clId="Web-{033494D8-EE16-D908-9233-530D71756BB1}" dt="2024-02-29T15:08:13.772" v="1663"/>
        <pc:sldMkLst>
          <pc:docMk/>
          <pc:sldMk cId="3572241801" sldId="486"/>
        </pc:sldMkLst>
        <pc:spChg chg="mod">
          <ac:chgData name="Schemelin, Rachel K. DPI" userId="S::rachel.schemelin@dpi.wi.gov::86ff076e-9552-4a93-9cb6-ab49b4fa3f4b" providerId="AD" clId="Web-{033494D8-EE16-D908-9233-530D71756BB1}" dt="2024-02-29T14:40:19.823" v="465" actId="14100"/>
          <ac:spMkLst>
            <pc:docMk/>
            <pc:sldMk cId="3572241801" sldId="486"/>
            <ac:spMk id="2" creationId="{37676324-1F56-2953-9013-2599E4F8FE64}"/>
          </ac:spMkLst>
        </pc:spChg>
        <pc:spChg chg="mod">
          <ac:chgData name="Schemelin, Rachel K. DPI" userId="S::rachel.schemelin@dpi.wi.gov::86ff076e-9552-4a93-9cb6-ab49b4fa3f4b" providerId="AD" clId="Web-{033494D8-EE16-D908-9233-530D71756BB1}" dt="2024-02-29T14:45:21.815" v="509" actId="20577"/>
          <ac:spMkLst>
            <pc:docMk/>
            <pc:sldMk cId="3572241801" sldId="486"/>
            <ac:spMk id="3" creationId="{C710A000-DBCD-4938-FC67-732E57666BC5}"/>
          </ac:spMkLst>
        </pc:spChg>
        <pc:spChg chg="mod">
          <ac:chgData name="Schemelin, Rachel K. DPI" userId="S::rachel.schemelin@dpi.wi.gov::86ff076e-9552-4a93-9cb6-ab49b4fa3f4b" providerId="AD" clId="Web-{033494D8-EE16-D908-9233-530D71756BB1}" dt="2024-02-29T14:43:08.187" v="487" actId="14100"/>
          <ac:spMkLst>
            <pc:docMk/>
            <pc:sldMk cId="3572241801" sldId="486"/>
            <ac:spMk id="11" creationId="{140CDE51-F329-963F-62BF-D1565E7897A1}"/>
          </ac:spMkLst>
        </pc:spChg>
        <pc:picChg chg="add mod">
          <ac:chgData name="Schemelin, Rachel K. DPI" userId="S::rachel.schemelin@dpi.wi.gov::86ff076e-9552-4a93-9cb6-ab49b4fa3f4b" providerId="AD" clId="Web-{033494D8-EE16-D908-9233-530D71756BB1}" dt="2024-02-29T14:38:50.508" v="441"/>
          <ac:picMkLst>
            <pc:docMk/>
            <pc:sldMk cId="3572241801" sldId="486"/>
            <ac:picMk id="4" creationId="{2C060278-4896-5258-51C4-F98EFE345EF6}"/>
          </ac:picMkLst>
        </pc:picChg>
        <pc:picChg chg="del">
          <ac:chgData name="Schemelin, Rachel K. DPI" userId="S::rachel.schemelin@dpi.wi.gov::86ff076e-9552-4a93-9cb6-ab49b4fa3f4b" providerId="AD" clId="Web-{033494D8-EE16-D908-9233-530D71756BB1}" dt="2024-02-29T14:32:28.858" v="239"/>
          <ac:picMkLst>
            <pc:docMk/>
            <pc:sldMk cId="3572241801" sldId="486"/>
            <ac:picMk id="9" creationId="{EAEA367B-CD36-86A2-E498-D16E3726B703}"/>
          </ac:picMkLst>
        </pc:picChg>
      </pc:sldChg>
      <pc:sldChg chg="addSp delSp modSp del">
        <pc:chgData name="Schemelin, Rachel K. DPI" userId="S::rachel.schemelin@dpi.wi.gov::86ff076e-9552-4a93-9cb6-ab49b4fa3f4b" providerId="AD" clId="Web-{033494D8-EE16-D908-9233-530D71756BB1}" dt="2024-02-29T14:30:24.621" v="233"/>
        <pc:sldMkLst>
          <pc:docMk/>
          <pc:sldMk cId="2918094735" sldId="487"/>
        </pc:sldMkLst>
        <pc:spChg chg="del mod">
          <ac:chgData name="Schemelin, Rachel K. DPI" userId="S::rachel.schemelin@dpi.wi.gov::86ff076e-9552-4a93-9cb6-ab49b4fa3f4b" providerId="AD" clId="Web-{033494D8-EE16-D908-9233-530D71756BB1}" dt="2024-02-29T14:16:23.037" v="145"/>
          <ac:spMkLst>
            <pc:docMk/>
            <pc:sldMk cId="2918094735" sldId="487"/>
            <ac:spMk id="5" creationId="{9E13E2B7-8235-165D-2B43-CEBAD565878A}"/>
          </ac:spMkLst>
        </pc:spChg>
        <pc:picChg chg="add del mod">
          <ac:chgData name="Schemelin, Rachel K. DPI" userId="S::rachel.schemelin@dpi.wi.gov::86ff076e-9552-4a93-9cb6-ab49b4fa3f4b" providerId="AD" clId="Web-{033494D8-EE16-D908-9233-530D71756BB1}" dt="2024-02-29T14:17:28.773" v="149"/>
          <ac:picMkLst>
            <pc:docMk/>
            <pc:sldMk cId="2918094735" sldId="487"/>
            <ac:picMk id="3" creationId="{8008DD6A-616F-8968-635B-440C3AD3D05A}"/>
          </ac:picMkLst>
        </pc:picChg>
        <pc:picChg chg="add mod">
          <ac:chgData name="Schemelin, Rachel K. DPI" userId="S::rachel.schemelin@dpi.wi.gov::86ff076e-9552-4a93-9cb6-ab49b4fa3f4b" providerId="AD" clId="Web-{033494D8-EE16-D908-9233-530D71756BB1}" dt="2024-02-29T14:22:44.984" v="184"/>
          <ac:picMkLst>
            <pc:docMk/>
            <pc:sldMk cId="2918094735" sldId="487"/>
            <ac:picMk id="4" creationId="{232E02FC-F7A0-02B5-FEDF-EE25E4D0AD45}"/>
          </ac:picMkLst>
        </pc:picChg>
      </pc:sldChg>
      <pc:sldChg chg="modSp modNotes">
        <pc:chgData name="Schemelin, Rachel K. DPI" userId="S::rachel.schemelin@dpi.wi.gov::86ff076e-9552-4a93-9cb6-ab49b4fa3f4b" providerId="AD" clId="Web-{033494D8-EE16-D908-9233-530D71756BB1}" dt="2024-02-29T15:20:50.260" v="1923"/>
        <pc:sldMkLst>
          <pc:docMk/>
          <pc:sldMk cId="70223145" sldId="488"/>
        </pc:sldMkLst>
        <pc:spChg chg="mod">
          <ac:chgData name="Schemelin, Rachel K. DPI" userId="S::rachel.schemelin@dpi.wi.gov::86ff076e-9552-4a93-9cb6-ab49b4fa3f4b" providerId="AD" clId="Web-{033494D8-EE16-D908-9233-530D71756BB1}" dt="2024-02-29T14:15:41.177" v="142" actId="20577"/>
          <ac:spMkLst>
            <pc:docMk/>
            <pc:sldMk cId="70223145" sldId="488"/>
            <ac:spMk id="5" creationId="{0CFA7359-326E-10F2-5DB0-6346B0219883}"/>
          </ac:spMkLst>
        </pc:spChg>
      </pc:sldChg>
      <pc:sldChg chg="addSp delSp modSp add del ord replId modNotes">
        <pc:chgData name="Schemelin, Rachel K. DPI" userId="S::rachel.schemelin@dpi.wi.gov::86ff076e-9552-4a93-9cb6-ab49b4fa3f4b" providerId="AD" clId="Web-{033494D8-EE16-D908-9233-530D71756BB1}" dt="2024-02-29T14:58:01.866" v="1299"/>
        <pc:sldMkLst>
          <pc:docMk/>
          <pc:sldMk cId="474427795" sldId="556"/>
        </pc:sldMkLst>
        <pc:spChg chg="add mod">
          <ac:chgData name="Schemelin, Rachel K. DPI" userId="S::rachel.schemelin@dpi.wi.gov::86ff076e-9552-4a93-9cb6-ab49b4fa3f4b" providerId="AD" clId="Web-{033494D8-EE16-D908-9233-530D71756BB1}" dt="2024-02-29T14:56:10.550" v="1218" actId="20577"/>
          <ac:spMkLst>
            <pc:docMk/>
            <pc:sldMk cId="474427795" sldId="556"/>
            <ac:spMk id="13" creationId="{B565DD54-22A0-2572-1CDF-96137C52459D}"/>
          </ac:spMkLst>
        </pc:spChg>
        <pc:picChg chg="add del mod">
          <ac:chgData name="Schemelin, Rachel K. DPI" userId="S::rachel.schemelin@dpi.wi.gov::86ff076e-9552-4a93-9cb6-ab49b4fa3f4b" providerId="AD" clId="Web-{033494D8-EE16-D908-9233-530D71756BB1}" dt="2024-02-29T14:25:41.223" v="188"/>
          <ac:picMkLst>
            <pc:docMk/>
            <pc:sldMk cId="474427795" sldId="556"/>
            <ac:picMk id="3" creationId="{3AA12FCB-2223-D152-7B51-EA748023556B}"/>
          </ac:picMkLst>
        </pc:picChg>
        <pc:picChg chg="del">
          <ac:chgData name="Schemelin, Rachel K. DPI" userId="S::rachel.schemelin@dpi.wi.gov::86ff076e-9552-4a93-9cb6-ab49b4fa3f4b" providerId="AD" clId="Web-{033494D8-EE16-D908-9233-530D71756BB1}" dt="2024-02-29T14:24:57.675" v="186"/>
          <ac:picMkLst>
            <pc:docMk/>
            <pc:sldMk cId="474427795" sldId="556"/>
            <ac:picMk id="4" creationId="{232E02FC-F7A0-02B5-FEDF-EE25E4D0AD45}"/>
          </ac:picMkLst>
        </pc:picChg>
        <pc:picChg chg="add del mod">
          <ac:chgData name="Schemelin, Rachel K. DPI" userId="S::rachel.schemelin@dpi.wi.gov::86ff076e-9552-4a93-9cb6-ab49b4fa3f4b" providerId="AD" clId="Web-{033494D8-EE16-D908-9233-530D71756BB1}" dt="2024-02-29T14:26:10.911" v="192"/>
          <ac:picMkLst>
            <pc:docMk/>
            <pc:sldMk cId="474427795" sldId="556"/>
            <ac:picMk id="5" creationId="{E9A47C5C-8D9F-6B38-BE31-D7EF47C02F5A}"/>
          </ac:picMkLst>
        </pc:picChg>
        <pc:picChg chg="add del mod">
          <ac:chgData name="Schemelin, Rachel K. DPI" userId="S::rachel.schemelin@dpi.wi.gov::86ff076e-9552-4a93-9cb6-ab49b4fa3f4b" providerId="AD" clId="Web-{033494D8-EE16-D908-9233-530D71756BB1}" dt="2024-02-29T14:30:04.526" v="230" actId="14100"/>
          <ac:picMkLst>
            <pc:docMk/>
            <pc:sldMk cId="474427795" sldId="556"/>
            <ac:picMk id="6" creationId="{0AF2E44F-7E1E-A834-23A8-9A66FC714740}"/>
          </ac:picMkLst>
        </pc:picChg>
        <pc:picChg chg="add mod">
          <ac:chgData name="Schemelin, Rachel K. DPI" userId="S::rachel.schemelin@dpi.wi.gov::86ff076e-9552-4a93-9cb6-ab49b4fa3f4b" providerId="AD" clId="Web-{033494D8-EE16-D908-9233-530D71756BB1}" dt="2024-02-29T14:30:15.511" v="232" actId="14100"/>
          <ac:picMkLst>
            <pc:docMk/>
            <pc:sldMk cId="474427795" sldId="556"/>
            <ac:picMk id="7" creationId="{47755760-88EA-A2B3-2DF5-A787E0606B5B}"/>
          </ac:picMkLst>
        </pc:picChg>
        <pc:picChg chg="add mod">
          <ac:chgData name="Schemelin, Rachel K. DPI" userId="S::rachel.schemelin@dpi.wi.gov::86ff076e-9552-4a93-9cb6-ab49b4fa3f4b" providerId="AD" clId="Web-{033494D8-EE16-D908-9233-530D71756BB1}" dt="2024-02-29T14:28:08.352" v="211"/>
          <ac:picMkLst>
            <pc:docMk/>
            <pc:sldMk cId="474427795" sldId="556"/>
            <ac:picMk id="8" creationId="{64AC2F2F-A92D-18D8-F392-9EF121C57B18}"/>
          </ac:picMkLst>
        </pc:picChg>
        <pc:picChg chg="add mod">
          <ac:chgData name="Schemelin, Rachel K. DPI" userId="S::rachel.schemelin@dpi.wi.gov::86ff076e-9552-4a93-9cb6-ab49b4fa3f4b" providerId="AD" clId="Web-{033494D8-EE16-D908-9233-530D71756BB1}" dt="2024-02-29T14:28:03.570" v="207"/>
          <ac:picMkLst>
            <pc:docMk/>
            <pc:sldMk cId="474427795" sldId="556"/>
            <ac:picMk id="9" creationId="{A7A365F9-131E-2F7B-E11A-C8C6FAC01F77}"/>
          </ac:picMkLst>
        </pc:picChg>
        <pc:picChg chg="add del mod">
          <ac:chgData name="Schemelin, Rachel K. DPI" userId="S::rachel.schemelin@dpi.wi.gov::86ff076e-9552-4a93-9cb6-ab49b4fa3f4b" providerId="AD" clId="Web-{033494D8-EE16-D908-9233-530D71756BB1}" dt="2024-02-29T14:28:48.946" v="217"/>
          <ac:picMkLst>
            <pc:docMk/>
            <pc:sldMk cId="474427795" sldId="556"/>
            <ac:picMk id="10" creationId="{4704FC92-84FA-4004-911D-B41E5DC7E402}"/>
          </ac:picMkLst>
        </pc:picChg>
        <pc:picChg chg="add mod">
          <ac:chgData name="Schemelin, Rachel K. DPI" userId="S::rachel.schemelin@dpi.wi.gov::86ff076e-9552-4a93-9cb6-ab49b4fa3f4b" providerId="AD" clId="Web-{033494D8-EE16-D908-9233-530D71756BB1}" dt="2024-02-29T14:55:28.987" v="1151" actId="1076"/>
          <ac:picMkLst>
            <pc:docMk/>
            <pc:sldMk cId="474427795" sldId="556"/>
            <ac:picMk id="11" creationId="{74504D77-88B4-6247-C967-DC5CD5C5A04B}"/>
          </ac:picMkLst>
        </pc:picChg>
        <pc:picChg chg="add mod">
          <ac:chgData name="Schemelin, Rachel K. DPI" userId="S::rachel.schemelin@dpi.wi.gov::86ff076e-9552-4a93-9cb6-ab49b4fa3f4b" providerId="AD" clId="Web-{033494D8-EE16-D908-9233-530D71756BB1}" dt="2024-02-29T14:30:09.573" v="231" actId="14100"/>
          <ac:picMkLst>
            <pc:docMk/>
            <pc:sldMk cId="474427795" sldId="556"/>
            <ac:picMk id="12" creationId="{CD35BC8C-6604-6593-CF8A-D18DEDA3A51A}"/>
          </ac:picMkLst>
        </pc:picChg>
      </pc:sldChg>
      <pc:sldChg chg="modSp add replId modNotes">
        <pc:chgData name="Schemelin, Rachel K. DPI" userId="S::rachel.schemelin@dpi.wi.gov::86ff076e-9552-4a93-9cb6-ab49b4fa3f4b" providerId="AD" clId="Web-{033494D8-EE16-D908-9233-530D71756BB1}" dt="2024-02-29T14:49:27.306" v="853"/>
        <pc:sldMkLst>
          <pc:docMk/>
          <pc:sldMk cId="4122277454" sldId="557"/>
        </pc:sldMkLst>
        <pc:spChg chg="mod">
          <ac:chgData name="Schemelin, Rachel K. DPI" userId="S::rachel.schemelin@dpi.wi.gov::86ff076e-9552-4a93-9cb6-ab49b4fa3f4b" providerId="AD" clId="Web-{033494D8-EE16-D908-9233-530D71756BB1}" dt="2024-02-29T14:42:35.920" v="480" actId="14100"/>
          <ac:spMkLst>
            <pc:docMk/>
            <pc:sldMk cId="4122277454" sldId="557"/>
            <ac:spMk id="2" creationId="{37676324-1F56-2953-9013-2599E4F8FE64}"/>
          </ac:spMkLst>
        </pc:spChg>
        <pc:spChg chg="mod">
          <ac:chgData name="Schemelin, Rachel K. DPI" userId="S::rachel.schemelin@dpi.wi.gov::86ff076e-9552-4a93-9cb6-ab49b4fa3f4b" providerId="AD" clId="Web-{033494D8-EE16-D908-9233-530D71756BB1}" dt="2024-02-29T14:42:46.014" v="482" actId="20577"/>
          <ac:spMkLst>
            <pc:docMk/>
            <pc:sldMk cId="4122277454" sldId="557"/>
            <ac:spMk id="3" creationId="{C710A000-DBCD-4938-FC67-732E57666BC5}"/>
          </ac:spMkLst>
        </pc:spChg>
        <pc:spChg chg="mod">
          <ac:chgData name="Schemelin, Rachel K. DPI" userId="S::rachel.schemelin@dpi.wi.gov::86ff076e-9552-4a93-9cb6-ab49b4fa3f4b" providerId="AD" clId="Web-{033494D8-EE16-D908-9233-530D71756BB1}" dt="2024-02-29T14:32:07.483" v="238" actId="14100"/>
          <ac:spMkLst>
            <pc:docMk/>
            <pc:sldMk cId="4122277454" sldId="557"/>
            <ac:spMk id="11" creationId="{140CDE51-F329-963F-62BF-D1565E7897A1}"/>
          </ac:spMkLst>
        </pc:spChg>
      </pc:sldChg>
      <pc:sldChg chg="addSp delSp modSp add replId">
        <pc:chgData name="Schemelin, Rachel K. DPI" userId="S::rachel.schemelin@dpi.wi.gov::86ff076e-9552-4a93-9cb6-ab49b4fa3f4b" providerId="AD" clId="Web-{033494D8-EE16-D908-9233-530D71756BB1}" dt="2024-02-29T15:07:51.194" v="1651" actId="14100"/>
        <pc:sldMkLst>
          <pc:docMk/>
          <pc:sldMk cId="4210084583" sldId="558"/>
        </pc:sldMkLst>
        <pc:spChg chg="add del mod">
          <ac:chgData name="Schemelin, Rachel K. DPI" userId="S::rachel.schemelin@dpi.wi.gov::86ff076e-9552-4a93-9cb6-ab49b4fa3f4b" providerId="AD" clId="Web-{033494D8-EE16-D908-9233-530D71756BB1}" dt="2024-02-29T15:05:06.408" v="1523"/>
          <ac:spMkLst>
            <pc:docMk/>
            <pc:sldMk cId="4210084583" sldId="558"/>
            <ac:spMk id="3" creationId="{15E9B419-FBC0-D6F0-EE44-6705601814DF}"/>
          </ac:spMkLst>
        </pc:spChg>
        <pc:spChg chg="add mod">
          <ac:chgData name="Schemelin, Rachel K. DPI" userId="S::rachel.schemelin@dpi.wi.gov::86ff076e-9552-4a93-9cb6-ab49b4fa3f4b" providerId="AD" clId="Web-{033494D8-EE16-D908-9233-530D71756BB1}" dt="2024-02-29T15:07:17.365" v="1648" actId="1076"/>
          <ac:spMkLst>
            <pc:docMk/>
            <pc:sldMk cId="4210084583" sldId="558"/>
            <ac:spMk id="4" creationId="{281ABF0C-FACC-67C1-FB71-17E26459C2E8}"/>
          </ac:spMkLst>
        </pc:spChg>
        <pc:spChg chg="mod">
          <ac:chgData name="Schemelin, Rachel K. DPI" userId="S::rachel.schemelin@dpi.wi.gov::86ff076e-9552-4a93-9cb6-ab49b4fa3f4b" providerId="AD" clId="Web-{033494D8-EE16-D908-9233-530D71756BB1}" dt="2024-02-29T15:04:52.111" v="1519" actId="20577"/>
          <ac:spMkLst>
            <pc:docMk/>
            <pc:sldMk cId="4210084583" sldId="558"/>
            <ac:spMk id="13" creationId="{B565DD54-22A0-2572-1CDF-96137C52459D}"/>
          </ac:spMkLst>
        </pc:spChg>
        <pc:picChg chg="del mod">
          <ac:chgData name="Schemelin, Rachel K. DPI" userId="S::rachel.schemelin@dpi.wi.gov::86ff076e-9552-4a93-9cb6-ab49b4fa3f4b" providerId="AD" clId="Web-{033494D8-EE16-D908-9233-530D71756BB1}" dt="2024-02-29T15:04:54.626" v="1520"/>
          <ac:picMkLst>
            <pc:docMk/>
            <pc:sldMk cId="4210084583" sldId="558"/>
            <ac:picMk id="6" creationId="{0AF2E44F-7E1E-A834-23A8-9A66FC714740}"/>
          </ac:picMkLst>
        </pc:picChg>
        <pc:picChg chg="del mod">
          <ac:chgData name="Schemelin, Rachel K. DPI" userId="S::rachel.schemelin@dpi.wi.gov::86ff076e-9552-4a93-9cb6-ab49b4fa3f4b" providerId="AD" clId="Web-{033494D8-EE16-D908-9233-530D71756BB1}" dt="2024-02-29T15:04:57.095" v="1521"/>
          <ac:picMkLst>
            <pc:docMk/>
            <pc:sldMk cId="4210084583" sldId="558"/>
            <ac:picMk id="7" creationId="{47755760-88EA-A2B3-2DF5-A787E0606B5B}"/>
          </ac:picMkLst>
        </pc:picChg>
        <pc:picChg chg="mod">
          <ac:chgData name="Schemelin, Rachel K. DPI" userId="S::rachel.schemelin@dpi.wi.gov::86ff076e-9552-4a93-9cb6-ab49b4fa3f4b" providerId="AD" clId="Web-{033494D8-EE16-D908-9233-530D71756BB1}" dt="2024-02-29T15:07:51.194" v="1651" actId="14100"/>
          <ac:picMkLst>
            <pc:docMk/>
            <pc:sldMk cId="4210084583" sldId="558"/>
            <ac:picMk id="8" creationId="{64AC2F2F-A92D-18D8-F392-9EF121C57B18}"/>
          </ac:picMkLst>
        </pc:picChg>
        <pc:picChg chg="mod">
          <ac:chgData name="Schemelin, Rachel K. DPI" userId="S::rachel.schemelin@dpi.wi.gov::86ff076e-9552-4a93-9cb6-ab49b4fa3f4b" providerId="AD" clId="Web-{033494D8-EE16-D908-9233-530D71756BB1}" dt="2024-02-29T15:07:46.537" v="1650" actId="14100"/>
          <ac:picMkLst>
            <pc:docMk/>
            <pc:sldMk cId="4210084583" sldId="558"/>
            <ac:picMk id="9" creationId="{A7A365F9-131E-2F7B-E11A-C8C6FAC01F77}"/>
          </ac:picMkLst>
        </pc:picChg>
        <pc:picChg chg="del">
          <ac:chgData name="Schemelin, Rachel K. DPI" userId="S::rachel.schemelin@dpi.wi.gov::86ff076e-9552-4a93-9cb6-ab49b4fa3f4b" providerId="AD" clId="Web-{033494D8-EE16-D908-9233-530D71756BB1}" dt="2024-02-29T14:57:17.818" v="1286"/>
          <ac:picMkLst>
            <pc:docMk/>
            <pc:sldMk cId="4210084583" sldId="558"/>
            <ac:picMk id="11" creationId="{74504D77-88B4-6247-C967-DC5CD5C5A04B}"/>
          </ac:picMkLst>
        </pc:picChg>
        <pc:picChg chg="del mod">
          <ac:chgData name="Schemelin, Rachel K. DPI" userId="S::rachel.schemelin@dpi.wi.gov::86ff076e-9552-4a93-9cb6-ab49b4fa3f4b" providerId="AD" clId="Web-{033494D8-EE16-D908-9233-530D71756BB1}" dt="2024-02-29T14:58:35.085" v="1301"/>
          <ac:picMkLst>
            <pc:docMk/>
            <pc:sldMk cId="4210084583" sldId="558"/>
            <ac:picMk id="12" creationId="{CD35BC8C-6604-6593-CF8A-D18DEDA3A51A}"/>
          </ac:picMkLst>
        </pc:picChg>
      </pc:sldChg>
    </pc:docChg>
  </pc:docChgLst>
  <pc:docChgLst>
    <pc:chgData name="Mirilli, Ananda D.   DPI" userId="S::ananda.mirilli@dpi.wi.gov::c678cf59-dc2c-4e8d-b3f9-2fdbb9c3d472" providerId="AD" clId="Web-{F4926132-DFDF-4903-9CA3-0AE9137D937A}"/>
    <pc:docChg chg="mod modSld">
      <pc:chgData name="Mirilli, Ananda D.   DPI" userId="S::ananda.mirilli@dpi.wi.gov::c678cf59-dc2c-4e8d-b3f9-2fdbb9c3d472" providerId="AD" clId="Web-{F4926132-DFDF-4903-9CA3-0AE9137D937A}" dt="2024-02-27T19:55:55.286" v="65"/>
      <pc:docMkLst>
        <pc:docMk/>
      </pc:docMkLst>
      <pc:sldChg chg="modSp">
        <pc:chgData name="Mirilli, Ananda D.   DPI" userId="S::ananda.mirilli@dpi.wi.gov::c678cf59-dc2c-4e8d-b3f9-2fdbb9c3d472" providerId="AD" clId="Web-{F4926132-DFDF-4903-9CA3-0AE9137D937A}" dt="2024-02-27T19:45:06.773" v="18" actId="20577"/>
        <pc:sldMkLst>
          <pc:docMk/>
          <pc:sldMk cId="964709184" sldId="405"/>
        </pc:sldMkLst>
        <pc:spChg chg="mod">
          <ac:chgData name="Mirilli, Ananda D.   DPI" userId="S::ananda.mirilli@dpi.wi.gov::c678cf59-dc2c-4e8d-b3f9-2fdbb9c3d472" providerId="AD" clId="Web-{F4926132-DFDF-4903-9CA3-0AE9137D937A}" dt="2024-02-27T19:45:06.773" v="18" actId="20577"/>
          <ac:spMkLst>
            <pc:docMk/>
            <pc:sldMk cId="964709184" sldId="405"/>
            <ac:spMk id="3" creationId="{6DB886B6-0DB9-467D-8B2B-79A84654C10B}"/>
          </ac:spMkLst>
        </pc:spChg>
      </pc:sldChg>
      <pc:sldChg chg="addCm modNotes">
        <pc:chgData name="Mirilli, Ananda D.   DPI" userId="S::ananda.mirilli@dpi.wi.gov::c678cf59-dc2c-4e8d-b3f9-2fdbb9c3d472" providerId="AD" clId="Web-{F4926132-DFDF-4903-9CA3-0AE9137D937A}" dt="2024-02-27T19:49:35.357" v="64"/>
        <pc:sldMkLst>
          <pc:docMk/>
          <pc:sldMk cId="1300004479" sldId="505"/>
        </pc:sldMkLst>
      </pc:sldChg>
      <pc:sldChg chg="addCm">
        <pc:chgData name="Mirilli, Ananda D.   DPI" userId="S::ananda.mirilli@dpi.wi.gov::c678cf59-dc2c-4e8d-b3f9-2fdbb9c3d472" providerId="AD" clId="Web-{F4926132-DFDF-4903-9CA3-0AE9137D937A}" dt="2024-02-27T19:46:50.588" v="20"/>
        <pc:sldMkLst>
          <pc:docMk/>
          <pc:sldMk cId="3749801007" sldId="517"/>
        </pc:sldMkLst>
      </pc:sldChg>
      <pc:sldChg chg="addCm">
        <pc:chgData name="Mirilli, Ananda D.   DPI" userId="S::ananda.mirilli@dpi.wi.gov::c678cf59-dc2c-4e8d-b3f9-2fdbb9c3d472" providerId="AD" clId="Web-{F4926132-DFDF-4903-9CA3-0AE9137D937A}" dt="2024-02-27T19:55:55.286" v="65"/>
        <pc:sldMkLst>
          <pc:docMk/>
          <pc:sldMk cId="2077178167" sldId="551"/>
        </pc:sldMkLst>
      </pc:sldChg>
    </pc:docChg>
  </pc:docChgLst>
  <pc:docChgLst>
    <pc:chgData name="Maciolek, Amy M. DPI" userId="S::amy.maciolek@dpi.wi.gov::7e57e7c9-bfe4-48f3-9d23-e439f128e505" providerId="AD" clId="Web-{D93EF4DA-A70F-1B28-DB3E-0DAF794939F8}"/>
    <pc:docChg chg="mod">
      <pc:chgData name="Maciolek, Amy M. DPI" userId="S::amy.maciolek@dpi.wi.gov::7e57e7c9-bfe4-48f3-9d23-e439f128e505" providerId="AD" clId="Web-{D93EF4DA-A70F-1B28-DB3E-0DAF794939F8}" dt="2024-02-02T15:29:48.460" v="1"/>
      <pc:docMkLst>
        <pc:docMk/>
      </pc:docMkLst>
      <pc:sldChg chg="addCm">
        <pc:chgData name="Maciolek, Amy M. DPI" userId="S::amy.maciolek@dpi.wi.gov::7e57e7c9-bfe4-48f3-9d23-e439f128e505" providerId="AD" clId="Web-{D93EF4DA-A70F-1B28-DB3E-0DAF794939F8}" dt="2024-02-02T15:29:48.460" v="1"/>
        <pc:sldMkLst>
          <pc:docMk/>
          <pc:sldMk cId="3225982811" sldId="447"/>
        </pc:sldMkLst>
      </pc:sldChg>
    </pc:docChg>
  </pc:docChgLst>
  <pc:docChgLst>
    <pc:chgData clId="Web-{36C507DE-1902-4D57-BFC2-EA089A19A8EE}"/>
    <pc:docChg chg="">
      <pc:chgData name="" userId="" providerId="" clId="Web-{36C507DE-1902-4D57-BFC2-EA089A19A8EE}" dt="2024-02-02T18:18:52.137" v="0"/>
      <pc:docMkLst>
        <pc:docMk/>
      </pc:docMkLst>
      <pc:sldChg chg="modCm">
        <pc:chgData name="" userId="" providerId="" clId="Web-{36C507DE-1902-4D57-BFC2-EA089A19A8EE}" dt="2024-02-02T18:18:52.137" v="0"/>
        <pc:sldMkLst>
          <pc:docMk/>
          <pc:sldMk cId="1034250491" sldId="356"/>
        </pc:sldMkLst>
      </pc:sldChg>
    </pc:docChg>
  </pc:docChgLst>
  <pc:docChgLst>
    <pc:chgData name="Jenkins, Courtney   DPI" userId="S::courtney.jenkins@dpi.wi.gov::da3c2e95-500e-4a61-993d-0e7ecb8ebce9" providerId="AD" clId="Web-{0583131B-9981-480C-FC83-148603587896}"/>
    <pc:docChg chg="mod modSld">
      <pc:chgData name="Jenkins, Courtney   DPI" userId="S::courtney.jenkins@dpi.wi.gov::da3c2e95-500e-4a61-993d-0e7ecb8ebce9" providerId="AD" clId="Web-{0583131B-9981-480C-FC83-148603587896}" dt="2024-02-07T19:41:34.100" v="458"/>
      <pc:docMkLst>
        <pc:docMk/>
      </pc:docMkLst>
      <pc:sldChg chg="addCm">
        <pc:chgData name="Jenkins, Courtney   DPI" userId="S::courtney.jenkins@dpi.wi.gov::da3c2e95-500e-4a61-993d-0e7ecb8ebce9" providerId="AD" clId="Web-{0583131B-9981-480C-FC83-148603587896}" dt="2024-02-07T19:31:51.724" v="9"/>
        <pc:sldMkLst>
          <pc:docMk/>
          <pc:sldMk cId="4185322060" sldId="257"/>
        </pc:sldMkLst>
      </pc:sldChg>
      <pc:sldChg chg="addCm">
        <pc:chgData name="Jenkins, Courtney   DPI" userId="S::courtney.jenkins@dpi.wi.gov::da3c2e95-500e-4a61-993d-0e7ecb8ebce9" providerId="AD" clId="Web-{0583131B-9981-480C-FC83-148603587896}" dt="2024-02-07T19:36:11.388" v="17"/>
        <pc:sldMkLst>
          <pc:docMk/>
          <pc:sldMk cId="508557549" sldId="262"/>
        </pc:sldMkLst>
      </pc:sldChg>
      <pc:sldChg chg="addCm">
        <pc:chgData name="Jenkins, Courtney   DPI" userId="S::courtney.jenkins@dpi.wi.gov::da3c2e95-500e-4a61-993d-0e7ecb8ebce9" providerId="AD" clId="Web-{0583131B-9981-480C-FC83-148603587896}" dt="2024-02-07T19:24:52.946" v="3"/>
        <pc:sldMkLst>
          <pc:docMk/>
          <pc:sldMk cId="3387283770" sldId="381"/>
        </pc:sldMkLst>
      </pc:sldChg>
      <pc:sldChg chg="addCm">
        <pc:chgData name="Jenkins, Courtney   DPI" userId="S::courtney.jenkins@dpi.wi.gov::da3c2e95-500e-4a61-993d-0e7ecb8ebce9" providerId="AD" clId="Web-{0583131B-9981-480C-FC83-148603587896}" dt="2024-02-07T19:35:53.465" v="15"/>
        <pc:sldMkLst>
          <pc:docMk/>
          <pc:sldMk cId="3460641413" sldId="382"/>
        </pc:sldMkLst>
      </pc:sldChg>
      <pc:sldChg chg="addCm">
        <pc:chgData name="Jenkins, Courtney   DPI" userId="S::courtney.jenkins@dpi.wi.gov::da3c2e95-500e-4a61-993d-0e7ecb8ebce9" providerId="AD" clId="Web-{0583131B-9981-480C-FC83-148603587896}" dt="2024-02-07T19:36:19.794" v="18"/>
        <pc:sldMkLst>
          <pc:docMk/>
          <pc:sldMk cId="946344971" sldId="383"/>
        </pc:sldMkLst>
      </pc:sldChg>
      <pc:sldChg chg="addCm">
        <pc:chgData name="Jenkins, Courtney   DPI" userId="S::courtney.jenkins@dpi.wi.gov::da3c2e95-500e-4a61-993d-0e7ecb8ebce9" providerId="AD" clId="Web-{0583131B-9981-480C-FC83-148603587896}" dt="2024-02-07T19:28:32.234" v="6"/>
        <pc:sldMkLst>
          <pc:docMk/>
          <pc:sldMk cId="1758142066" sldId="391"/>
        </pc:sldMkLst>
      </pc:sldChg>
      <pc:sldChg chg="addCm">
        <pc:chgData name="Jenkins, Courtney   DPI" userId="S::courtney.jenkins@dpi.wi.gov::da3c2e95-500e-4a61-993d-0e7ecb8ebce9" providerId="AD" clId="Web-{0583131B-9981-480C-FC83-148603587896}" dt="2024-02-07T19:26:23.277" v="4"/>
        <pc:sldMkLst>
          <pc:docMk/>
          <pc:sldMk cId="3549676767" sldId="392"/>
        </pc:sldMkLst>
      </pc:sldChg>
      <pc:sldChg chg="addCm">
        <pc:chgData name="Jenkins, Courtney   DPI" userId="S::courtney.jenkins@dpi.wi.gov::da3c2e95-500e-4a61-993d-0e7ecb8ebce9" providerId="AD" clId="Web-{0583131B-9981-480C-FC83-148603587896}" dt="2024-02-07T19:35:44.168" v="14"/>
        <pc:sldMkLst>
          <pc:docMk/>
          <pc:sldMk cId="2339337696" sldId="403"/>
        </pc:sldMkLst>
      </pc:sldChg>
      <pc:sldChg chg="addCm">
        <pc:chgData name="Jenkins, Courtney   DPI" userId="S::courtney.jenkins@dpi.wi.gov::da3c2e95-500e-4a61-993d-0e7ecb8ebce9" providerId="AD" clId="Web-{0583131B-9981-480C-FC83-148603587896}" dt="2024-02-07T19:23:53.397" v="1"/>
        <pc:sldMkLst>
          <pc:docMk/>
          <pc:sldMk cId="414281027" sldId="409"/>
        </pc:sldMkLst>
      </pc:sldChg>
      <pc:sldChg chg="addCm">
        <pc:chgData name="Jenkins, Courtney   DPI" userId="S::courtney.jenkins@dpi.wi.gov::da3c2e95-500e-4a61-993d-0e7ecb8ebce9" providerId="AD" clId="Web-{0583131B-9981-480C-FC83-148603587896}" dt="2024-02-07T19:24:27.133" v="2"/>
        <pc:sldMkLst>
          <pc:docMk/>
          <pc:sldMk cId="3075245238" sldId="423"/>
        </pc:sldMkLst>
      </pc:sldChg>
      <pc:sldChg chg="addCm">
        <pc:chgData name="Jenkins, Courtney   DPI" userId="S::courtney.jenkins@dpi.wi.gov::da3c2e95-500e-4a61-993d-0e7ecb8ebce9" providerId="AD" clId="Web-{0583131B-9981-480C-FC83-148603587896}" dt="2024-02-07T19:36:02.888" v="16"/>
        <pc:sldMkLst>
          <pc:docMk/>
          <pc:sldMk cId="756372991" sldId="425"/>
        </pc:sldMkLst>
      </pc:sldChg>
      <pc:sldChg chg="addCm">
        <pc:chgData name="Jenkins, Courtney   DPI" userId="S::courtney.jenkins@dpi.wi.gov::da3c2e95-500e-4a61-993d-0e7ecb8ebce9" providerId="AD" clId="Web-{0583131B-9981-480C-FC83-148603587896}" dt="2024-02-07T19:35:35.168" v="13"/>
        <pc:sldMkLst>
          <pc:docMk/>
          <pc:sldMk cId="3952546747" sldId="429"/>
        </pc:sldMkLst>
      </pc:sldChg>
      <pc:sldChg chg="addCm">
        <pc:chgData name="Jenkins, Courtney   DPI" userId="S::courtney.jenkins@dpi.wi.gov::da3c2e95-500e-4a61-993d-0e7ecb8ebce9" providerId="AD" clId="Web-{0583131B-9981-480C-FC83-148603587896}" dt="2024-02-07T19:37:08.858" v="19"/>
        <pc:sldMkLst>
          <pc:docMk/>
          <pc:sldMk cId="2015535182" sldId="432"/>
        </pc:sldMkLst>
      </pc:sldChg>
      <pc:sldChg chg="addCm">
        <pc:chgData name="Jenkins, Courtney   DPI" userId="S::courtney.jenkins@dpi.wi.gov::da3c2e95-500e-4a61-993d-0e7ecb8ebce9" providerId="AD" clId="Web-{0583131B-9981-480C-FC83-148603587896}" dt="2024-02-07T19:29:21.938" v="7"/>
        <pc:sldMkLst>
          <pc:docMk/>
          <pc:sldMk cId="3182331057" sldId="441"/>
        </pc:sldMkLst>
      </pc:sldChg>
      <pc:sldChg chg="addCm">
        <pc:chgData name="Jenkins, Courtney   DPI" userId="S::courtney.jenkins@dpi.wi.gov::da3c2e95-500e-4a61-993d-0e7ecb8ebce9" providerId="AD" clId="Web-{0583131B-9981-480C-FC83-148603587896}" dt="2024-02-07T19:34:25.197" v="12"/>
        <pc:sldMkLst>
          <pc:docMk/>
          <pc:sldMk cId="3172006516" sldId="457"/>
        </pc:sldMkLst>
      </pc:sldChg>
      <pc:sldChg chg="addCm">
        <pc:chgData name="Jenkins, Courtney   DPI" userId="S::courtney.jenkins@dpi.wi.gov::da3c2e95-500e-4a61-993d-0e7ecb8ebce9" providerId="AD" clId="Web-{0583131B-9981-480C-FC83-148603587896}" dt="2024-02-07T19:33:00.929" v="10"/>
        <pc:sldMkLst>
          <pc:docMk/>
          <pc:sldMk cId="4183338946" sldId="458"/>
        </pc:sldMkLst>
      </pc:sldChg>
      <pc:sldChg chg="addCm">
        <pc:chgData name="Jenkins, Courtney   DPI" userId="S::courtney.jenkins@dpi.wi.gov::da3c2e95-500e-4a61-993d-0e7ecb8ebce9" providerId="AD" clId="Web-{0583131B-9981-480C-FC83-148603587896}" dt="2024-02-07T19:30:31.393" v="8"/>
        <pc:sldMkLst>
          <pc:docMk/>
          <pc:sldMk cId="263849828" sldId="481"/>
        </pc:sldMkLst>
      </pc:sldChg>
      <pc:sldChg chg="addCm">
        <pc:chgData name="Jenkins, Courtney   DPI" userId="S::courtney.jenkins@dpi.wi.gov::da3c2e95-500e-4a61-993d-0e7ecb8ebce9" providerId="AD" clId="Web-{0583131B-9981-480C-FC83-148603587896}" dt="2024-02-07T19:38:36.892" v="20"/>
        <pc:sldMkLst>
          <pc:docMk/>
          <pc:sldMk cId="923104518" sldId="495"/>
        </pc:sldMkLst>
      </pc:sldChg>
      <pc:sldChg chg="modSp addCm">
        <pc:chgData name="Jenkins, Courtney   DPI" userId="S::courtney.jenkins@dpi.wi.gov::da3c2e95-500e-4a61-993d-0e7ecb8ebce9" providerId="AD" clId="Web-{0583131B-9981-480C-FC83-148603587896}" dt="2024-02-07T19:41:19.553" v="457"/>
        <pc:sldMkLst>
          <pc:docMk/>
          <pc:sldMk cId="2957577426" sldId="496"/>
        </pc:sldMkLst>
        <pc:spChg chg="mod">
          <ac:chgData name="Jenkins, Courtney   DPI" userId="S::courtney.jenkins@dpi.wi.gov::da3c2e95-500e-4a61-993d-0e7ecb8ebce9" providerId="AD" clId="Web-{0583131B-9981-480C-FC83-148603587896}" dt="2024-02-07T19:39:48.910" v="215" actId="20577"/>
          <ac:spMkLst>
            <pc:docMk/>
            <pc:sldMk cId="2957577426" sldId="496"/>
            <ac:spMk id="3" creationId="{3DC7F989-3359-334C-4CEC-3C47054514C2}"/>
          </ac:spMkLst>
        </pc:spChg>
      </pc:sldChg>
      <pc:sldChg chg="modSp addCm">
        <pc:chgData name="Jenkins, Courtney   DPI" userId="S::courtney.jenkins@dpi.wi.gov::da3c2e95-500e-4a61-993d-0e7ecb8ebce9" providerId="AD" clId="Web-{0583131B-9981-480C-FC83-148603587896}" dt="2024-02-07T19:41:34.100" v="458"/>
        <pc:sldMkLst>
          <pc:docMk/>
          <pc:sldMk cId="139209098" sldId="497"/>
        </pc:sldMkLst>
        <pc:spChg chg="mod">
          <ac:chgData name="Jenkins, Courtney   DPI" userId="S::courtney.jenkins@dpi.wi.gov::da3c2e95-500e-4a61-993d-0e7ecb8ebce9" providerId="AD" clId="Web-{0583131B-9981-480C-FC83-148603587896}" dt="2024-02-07T19:41:05.225" v="456" actId="20577"/>
          <ac:spMkLst>
            <pc:docMk/>
            <pc:sldMk cId="139209098" sldId="497"/>
            <ac:spMk id="3" creationId="{1739A09D-2E03-4F77-99FD-06A673A270E6}"/>
          </ac:spMkLst>
        </pc:spChg>
      </pc:sldChg>
    </pc:docChg>
  </pc:docChgLst>
  <pc:docChgLst>
    <pc:chgData name="Nadolski, Kristine A.   DPI" userId="S::kristine.nadolski@dpi.wi.gov::466582ad-c506-4cac-8b5b-8672e1aad6dd" providerId="AD" clId="Web-{8F744A96-41CB-9FDC-4D6F-EBA6EBCA0ADF}"/>
    <pc:docChg chg="modSld">
      <pc:chgData name="Nadolski, Kristine A.   DPI" userId="S::kristine.nadolski@dpi.wi.gov::466582ad-c506-4cac-8b5b-8672e1aad6dd" providerId="AD" clId="Web-{8F744A96-41CB-9FDC-4D6F-EBA6EBCA0ADF}" dt="2024-02-12T21:19:22.907" v="437" actId="20577"/>
      <pc:docMkLst>
        <pc:docMk/>
      </pc:docMkLst>
      <pc:sldChg chg="modSp">
        <pc:chgData name="Nadolski, Kristine A.   DPI" userId="S::kristine.nadolski@dpi.wi.gov::466582ad-c506-4cac-8b5b-8672e1aad6dd" providerId="AD" clId="Web-{8F744A96-41CB-9FDC-4D6F-EBA6EBCA0ADF}" dt="2024-02-12T21:18:24.236" v="436" actId="20577"/>
        <pc:sldMkLst>
          <pc:docMk/>
          <pc:sldMk cId="1818694841" sldId="465"/>
        </pc:sldMkLst>
        <pc:spChg chg="mod">
          <ac:chgData name="Nadolski, Kristine A.   DPI" userId="S::kristine.nadolski@dpi.wi.gov::466582ad-c506-4cac-8b5b-8672e1aad6dd" providerId="AD" clId="Web-{8F744A96-41CB-9FDC-4D6F-EBA6EBCA0ADF}" dt="2024-02-12T21:18:24.236" v="436" actId="20577"/>
          <ac:spMkLst>
            <pc:docMk/>
            <pc:sldMk cId="1818694841" sldId="465"/>
            <ac:spMk id="3" creationId="{00000000-0000-0000-0000-000000000000}"/>
          </ac:spMkLst>
        </pc:spChg>
      </pc:sldChg>
      <pc:sldChg chg="modSp">
        <pc:chgData name="Nadolski, Kristine A.   DPI" userId="S::kristine.nadolski@dpi.wi.gov::466582ad-c506-4cac-8b5b-8672e1aad6dd" providerId="AD" clId="Web-{8F744A96-41CB-9FDC-4D6F-EBA6EBCA0ADF}" dt="2024-02-12T21:19:22.907" v="437" actId="20577"/>
        <pc:sldMkLst>
          <pc:docMk/>
          <pc:sldMk cId="2566546340" sldId="466"/>
        </pc:sldMkLst>
        <pc:spChg chg="mod">
          <ac:chgData name="Nadolski, Kristine A.   DPI" userId="S::kristine.nadolski@dpi.wi.gov::466582ad-c506-4cac-8b5b-8672e1aad6dd" providerId="AD" clId="Web-{8F744A96-41CB-9FDC-4D6F-EBA6EBCA0ADF}" dt="2024-02-12T21:19:22.907" v="437" actId="20577"/>
          <ac:spMkLst>
            <pc:docMk/>
            <pc:sldMk cId="2566546340" sldId="466"/>
            <ac:spMk id="3" creationId="{12941638-0333-8B4F-439A-19EF4D0A1C69}"/>
          </ac:spMkLst>
        </pc:spChg>
      </pc:sldChg>
      <pc:sldChg chg="modSp">
        <pc:chgData name="Nadolski, Kristine A.   DPI" userId="S::kristine.nadolski@dpi.wi.gov::466582ad-c506-4cac-8b5b-8672e1aad6dd" providerId="AD" clId="Web-{8F744A96-41CB-9FDC-4D6F-EBA6EBCA0ADF}" dt="2024-02-12T20:31:11.285" v="2" actId="20577"/>
        <pc:sldMkLst>
          <pc:docMk/>
          <pc:sldMk cId="2675530565" sldId="470"/>
        </pc:sldMkLst>
        <pc:spChg chg="mod">
          <ac:chgData name="Nadolski, Kristine A.   DPI" userId="S::kristine.nadolski@dpi.wi.gov::466582ad-c506-4cac-8b5b-8672e1aad6dd" providerId="AD" clId="Web-{8F744A96-41CB-9FDC-4D6F-EBA6EBCA0ADF}" dt="2024-02-12T20:31:11.285" v="2" actId="20577"/>
          <ac:spMkLst>
            <pc:docMk/>
            <pc:sldMk cId="2675530565" sldId="470"/>
            <ac:spMk id="3" creationId="{CE7EB283-DCD9-4364-88BF-2DD7091056DF}"/>
          </ac:spMkLst>
        </pc:spChg>
      </pc:sldChg>
    </pc:docChg>
  </pc:docChgLst>
  <pc:docChgLst>
    <pc:chgData name="Thao, Mai Choua   DPI" userId="S::maichoua.thao@dpi.wi.gov::a136027a-f54b-4730-a0e8-790f0df17df0" providerId="AD" clId="Web-{029B6F99-71D3-4045-9C43-D54C91E4B4E6}"/>
    <pc:docChg chg="mod">
      <pc:chgData name="Thao, Mai Choua   DPI" userId="S::maichoua.thao@dpi.wi.gov::a136027a-f54b-4730-a0e8-790f0df17df0" providerId="AD" clId="Web-{029B6F99-71D3-4045-9C43-D54C91E4B4E6}" dt="2024-02-12T21:21:37.946" v="1"/>
      <pc:docMkLst>
        <pc:docMk/>
      </pc:docMkLst>
      <pc:sldChg chg="modCm">
        <pc:chgData name="Thao, Mai Choua   DPI" userId="S::maichoua.thao@dpi.wi.gov::a136027a-f54b-4730-a0e8-790f0df17df0" providerId="AD" clId="Web-{029B6F99-71D3-4045-9C43-D54C91E4B4E6}" dt="2024-02-12T21:21:37.946" v="1"/>
        <pc:sldMkLst>
          <pc:docMk/>
          <pc:sldMk cId="263849828" sldId="481"/>
        </pc:sldMkLst>
      </pc:sldChg>
    </pc:docChg>
  </pc:docChgLst>
  <pc:docChgLst>
    <pc:chgData name="Stringfellow, Kina F. DPI" userId="S::kina.stringfellow@dpi.wi.gov::002858cf-6d8d-4f58-b096-3c8ddc1070aa" providerId="AD" clId="Web-{6110461F-F0D9-4E9B-B2E7-6BAD41C94664}"/>
    <pc:docChg chg="modSld">
      <pc:chgData name="Stringfellow, Kina F. DPI" userId="S::kina.stringfellow@dpi.wi.gov::002858cf-6d8d-4f58-b096-3c8ddc1070aa" providerId="AD" clId="Web-{6110461F-F0D9-4E9B-B2E7-6BAD41C94664}" dt="2024-02-01T16:21:59.967" v="3"/>
      <pc:docMkLst>
        <pc:docMk/>
      </pc:docMkLst>
      <pc:sldChg chg="modSp">
        <pc:chgData name="Stringfellow, Kina F. DPI" userId="S::kina.stringfellow@dpi.wi.gov::002858cf-6d8d-4f58-b096-3c8ddc1070aa" providerId="AD" clId="Web-{6110461F-F0D9-4E9B-B2E7-6BAD41C94664}" dt="2024-02-01T16:12:53.673" v="2" actId="20577"/>
        <pc:sldMkLst>
          <pc:docMk/>
          <pc:sldMk cId="540990636" sldId="313"/>
        </pc:sldMkLst>
        <pc:spChg chg="mod">
          <ac:chgData name="Stringfellow, Kina F. DPI" userId="S::kina.stringfellow@dpi.wi.gov::002858cf-6d8d-4f58-b096-3c8ddc1070aa" providerId="AD" clId="Web-{6110461F-F0D9-4E9B-B2E7-6BAD41C94664}" dt="2024-02-01T16:12:53.673" v="2" actId="20577"/>
          <ac:spMkLst>
            <pc:docMk/>
            <pc:sldMk cId="540990636" sldId="313"/>
            <ac:spMk id="3" creationId="{4E3083FA-484F-41A7-89C0-9598F59F2BA9}"/>
          </ac:spMkLst>
        </pc:spChg>
      </pc:sldChg>
      <pc:sldChg chg="addCm">
        <pc:chgData name="Stringfellow, Kina F. DPI" userId="S::kina.stringfellow@dpi.wi.gov::002858cf-6d8d-4f58-b096-3c8ddc1070aa" providerId="AD" clId="Web-{6110461F-F0D9-4E9B-B2E7-6BAD41C94664}" dt="2024-02-01T16:21:59.967" v="3"/>
        <pc:sldMkLst>
          <pc:docMk/>
          <pc:sldMk cId="414281027" sldId="4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D_C9E5D93A.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7F_3868140B.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22A_DF70B5CD.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_17E_95327E0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_1AD_EB9713BB.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_225_8B8E1A4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63072868275848"/>
          <c:y val="0.22685904439421867"/>
          <c:w val="0.79897660818713401"/>
          <c:h val="0.77314108386619096"/>
        </c:manualLayout>
      </c:layout>
      <c:pie3DChart>
        <c:varyColors val="1"/>
        <c:dLbls>
          <c:showLegendKey val="0"/>
          <c:showVal val="0"/>
          <c:showCatName val="1"/>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7"/>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2441520467836"/>
          <c:y val="0.133235439651575"/>
          <c:w val="0.79897660818713401"/>
          <c:h val="0.77314108386619096"/>
        </c:manualLayout>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22441520467836"/>
          <c:y val="0.133235439651575"/>
          <c:w val="0.79897660818713401"/>
          <c:h val="0.77314108386619096"/>
        </c:manualLayout>
      </c:layout>
      <c:pie3DChart>
        <c:varyColors val="1"/>
        <c:ser>
          <c:idx val="0"/>
          <c:order val="0"/>
          <c:tx>
            <c:strRef>
              <c:f>Sheet1!$B$1</c:f>
              <c:strCache>
                <c:ptCount val="1"/>
                <c:pt idx="0">
                  <c:v>Percent</c:v>
                </c:pt>
              </c:strCache>
            </c:strRef>
          </c:tx>
          <c:explosion val="25"/>
          <c:dPt>
            <c:idx val="0"/>
            <c:bubble3D val="0"/>
            <c:explosion val="0"/>
            <c:spPr>
              <a:solidFill>
                <a:srgbClr val="0000FF"/>
              </a:solidFill>
            </c:spPr>
            <c:extLst>
              <c:ext xmlns:c16="http://schemas.microsoft.com/office/drawing/2014/chart" uri="{C3380CC4-5D6E-409C-BE32-E72D297353CC}">
                <c16:uniqueId val="{00000001-6531-4A53-9971-818F9B41D86F}"/>
              </c:ext>
            </c:extLst>
          </c:dPt>
          <c:dPt>
            <c:idx val="1"/>
            <c:bubble3D val="0"/>
            <c:spPr>
              <a:solidFill>
                <a:srgbClr val="23C83F"/>
              </a:solidFill>
            </c:spPr>
            <c:extLst>
              <c:ext xmlns:c16="http://schemas.microsoft.com/office/drawing/2014/chart" uri="{C3380CC4-5D6E-409C-BE32-E72D297353CC}">
                <c16:uniqueId val="{00000003-6531-4A53-9971-818F9B41D86F}"/>
              </c:ext>
            </c:extLst>
          </c:dPt>
          <c:dPt>
            <c:idx val="2"/>
            <c:bubble3D val="0"/>
            <c:explosion val="23"/>
            <c:spPr>
              <a:solidFill>
                <a:srgbClr val="3366FF"/>
              </a:solidFill>
            </c:spPr>
            <c:extLst>
              <c:ext xmlns:c16="http://schemas.microsoft.com/office/drawing/2014/chart" uri="{C3380CC4-5D6E-409C-BE32-E72D297353CC}">
                <c16:uniqueId val="{00000005-6531-4A53-9971-818F9B41D86F}"/>
              </c:ext>
            </c:extLst>
          </c:dPt>
          <c:dPt>
            <c:idx val="3"/>
            <c:bubble3D val="0"/>
            <c:explosion val="14"/>
            <c:spPr>
              <a:solidFill>
                <a:srgbClr val="5639D4"/>
              </a:solidFill>
            </c:spPr>
            <c:extLst>
              <c:ext xmlns:c16="http://schemas.microsoft.com/office/drawing/2014/chart" uri="{C3380CC4-5D6E-409C-BE32-E72D297353CC}">
                <c16:uniqueId val="{00000007-6531-4A53-9971-818F9B41D86F}"/>
              </c:ext>
            </c:extLst>
          </c:dPt>
          <c:dPt>
            <c:idx val="4"/>
            <c:bubble3D val="0"/>
            <c:spPr>
              <a:solidFill>
                <a:srgbClr val="05CDD7"/>
              </a:solidFill>
            </c:spPr>
            <c:extLst>
              <c:ext xmlns:c16="http://schemas.microsoft.com/office/drawing/2014/chart" uri="{C3380CC4-5D6E-409C-BE32-E72D297353CC}">
                <c16:uniqueId val="{00000009-6531-4A53-9971-818F9B41D86F}"/>
              </c:ext>
            </c:extLst>
          </c:dPt>
          <c:dPt>
            <c:idx val="5"/>
            <c:bubble3D val="0"/>
            <c:explosion val="12"/>
            <c:spPr>
              <a:solidFill>
                <a:srgbClr val="0E0FC8"/>
              </a:solidFill>
            </c:spPr>
            <c:extLst>
              <c:ext xmlns:c16="http://schemas.microsoft.com/office/drawing/2014/chart" uri="{C3380CC4-5D6E-409C-BE32-E72D297353CC}">
                <c16:uniqueId val="{0000000B-6531-4A53-9971-818F9B41D86F}"/>
              </c:ext>
            </c:extLst>
          </c:dPt>
          <c:dLbls>
            <c:dLbl>
              <c:idx val="0"/>
              <c:layout>
                <c:manualLayout>
                  <c:x val="-0.11530935360928353"/>
                  <c:y val="-0.24568075861321234"/>
                </c:manualLayout>
              </c:layout>
              <c:tx>
                <c:rich>
                  <a:bodyPr/>
                  <a:lstStyle/>
                  <a:p>
                    <a:r>
                      <a:rPr lang="en-US" sz="1400" b="1">
                        <a:solidFill>
                          <a:schemeClr val="tx1"/>
                        </a:solidFill>
                        <a:latin typeface="Lato" panose="020F0502020204030203" pitchFamily="34" charset="0"/>
                      </a:rPr>
                      <a:t>
67%  Spanish</a:t>
                    </a:r>
                  </a:p>
                </c:rich>
              </c:tx>
              <c:showLegendKey val="0"/>
              <c:showVal val="0"/>
              <c:showCatName val="1"/>
              <c:showSerName val="0"/>
              <c:showPercent val="1"/>
              <c:showBubbleSize val="0"/>
              <c:extLst>
                <c:ext xmlns:c15="http://schemas.microsoft.com/office/drawing/2012/chart" uri="{CE6537A1-D6FC-4f65-9D91-7224C49458BB}">
                  <c15:layout>
                    <c:manualLayout>
                      <c:w val="0.2458880697224238"/>
                      <c:h val="0.21999382834457853"/>
                    </c:manualLayout>
                  </c15:layout>
                  <c15:showDataLabelsRange val="0"/>
                </c:ext>
                <c:ext xmlns:c16="http://schemas.microsoft.com/office/drawing/2014/chart" uri="{C3380CC4-5D6E-409C-BE32-E72D297353CC}">
                  <c16:uniqueId val="{00000001-6531-4A53-9971-818F9B41D86F}"/>
                </c:ext>
              </c:extLst>
            </c:dLbl>
            <c:dLbl>
              <c:idx val="1"/>
              <c:layout>
                <c:manualLayout>
                  <c:x val="8.391685297580366E-2"/>
                  <c:y val="-8.4736828936723858E-3"/>
                </c:manualLayout>
              </c:layout>
              <c:tx>
                <c:rich>
                  <a:bodyPr/>
                  <a:lstStyle/>
                  <a:p>
                    <a:endParaRPr lang="en-US"/>
                  </a:p>
                  <a:p>
                    <a:r>
                      <a:rPr lang="en-US" sz="1800"/>
                      <a:t>
</a:t>
                    </a:r>
                    <a:r>
                      <a:rPr lang="en-US" sz="1400" b="1">
                        <a:latin typeface="Lato" panose="020F0502020204030203" pitchFamily="34" charset="0"/>
                      </a:rPr>
                      <a:t>12% Hmong</a:t>
                    </a:r>
                    <a:endParaRPr lang="en-US" sz="1800" b="1">
                      <a:latin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24521977008561888"/>
                      <c:h val="0.29201871512806182"/>
                    </c:manualLayout>
                  </c15:layout>
                  <c15:showDataLabelsRange val="0"/>
                </c:ext>
                <c:ext xmlns:c16="http://schemas.microsoft.com/office/drawing/2014/chart" uri="{C3380CC4-5D6E-409C-BE32-E72D297353CC}">
                  <c16:uniqueId val="{00000003-6531-4A53-9971-818F9B41D86F}"/>
                </c:ext>
              </c:extLst>
            </c:dLbl>
            <c:dLbl>
              <c:idx val="2"/>
              <c:layout>
                <c:manualLayout>
                  <c:x val="2.1948563247775835E-2"/>
                  <c:y val="-7.9440881379114793E-3"/>
                </c:manualLayout>
              </c:layout>
              <c:tx>
                <c:rich>
                  <a:bodyPr/>
                  <a:lstStyle/>
                  <a:p>
                    <a:r>
                      <a:rPr lang="en-US" sz="1400" b="1">
                        <a:latin typeface="Lato" panose="020F0502020204030203" pitchFamily="34" charset="0"/>
                      </a:rPr>
                      <a:t>2% Arabic   </a:t>
                    </a:r>
                  </a:p>
                </c:rich>
              </c:tx>
              <c:showLegendKey val="0"/>
              <c:showVal val="0"/>
              <c:showCatName val="1"/>
              <c:showSerName val="0"/>
              <c:showPercent val="1"/>
              <c:showBubbleSize val="0"/>
              <c:extLst>
                <c:ext xmlns:c15="http://schemas.microsoft.com/office/drawing/2012/chart" uri="{CE6537A1-D6FC-4f65-9D91-7224C49458BB}">
                  <c15:layout>
                    <c:manualLayout>
                      <c:w val="0.20357075753840953"/>
                      <c:h val="0.10581319900252704"/>
                    </c:manualLayout>
                  </c15:layout>
                  <c15:showDataLabelsRange val="0"/>
                </c:ext>
                <c:ext xmlns:c16="http://schemas.microsoft.com/office/drawing/2014/chart" uri="{C3380CC4-5D6E-409C-BE32-E72D297353CC}">
                  <c16:uniqueId val="{00000005-6531-4A53-9971-818F9B41D86F}"/>
                </c:ext>
              </c:extLst>
            </c:dLbl>
            <c:dLbl>
              <c:idx val="3"/>
              <c:layout>
                <c:manualLayout>
                  <c:x val="1.7043324129869063E-7"/>
                  <c:y val="-6.3976214106402751E-2"/>
                </c:manualLayout>
              </c:layout>
              <c:tx>
                <c:rich>
                  <a:bodyPr/>
                  <a:lstStyle/>
                  <a:p>
                    <a:r>
                      <a:rPr lang="en-US" sz="1400" b="1">
                        <a:latin typeface="Lato" panose="020F0502020204030203" pitchFamily="34" charset="0"/>
                      </a:rPr>
                      <a:t>1.7% Chinese</a:t>
                    </a:r>
                  </a:p>
                </c:rich>
              </c:tx>
              <c:showLegendKey val="0"/>
              <c:showVal val="0"/>
              <c:showCatName val="1"/>
              <c:showSerName val="0"/>
              <c:showPercent val="1"/>
              <c:showBubbleSize val="0"/>
              <c:extLst>
                <c:ext xmlns:c15="http://schemas.microsoft.com/office/drawing/2012/chart" uri="{CE6537A1-D6FC-4f65-9D91-7224C49458BB}">
                  <c15:layout>
                    <c:manualLayout>
                      <c:w val="0.23113764188567337"/>
                      <c:h val="0.19891579026379652"/>
                    </c:manualLayout>
                  </c15:layout>
                  <c15:showDataLabelsRange val="0"/>
                </c:ext>
                <c:ext xmlns:c16="http://schemas.microsoft.com/office/drawing/2014/chart" uri="{C3380CC4-5D6E-409C-BE32-E72D297353CC}">
                  <c16:uniqueId val="{00000007-6531-4A53-9971-818F9B41D86F}"/>
                </c:ext>
              </c:extLst>
            </c:dLbl>
            <c:dLbl>
              <c:idx val="4"/>
              <c:layout>
                <c:manualLayout>
                  <c:x val="-1.6233766233766236E-2"/>
                  <c:y val="2.6251219735953235E-3"/>
                </c:manualLayout>
              </c:layout>
              <c:tx>
                <c:rich>
                  <a:bodyPr/>
                  <a:lstStyle/>
                  <a:p>
                    <a:r>
                      <a:rPr lang="en-US" sz="1400" b="1">
                        <a:solidFill>
                          <a:schemeClr val="tx1"/>
                        </a:solidFill>
                        <a:latin typeface="Lato" panose="020F0502020204030203" pitchFamily="34" charset="0"/>
                      </a:rPr>
                      <a:t>
1% Somali</a:t>
                    </a:r>
                  </a:p>
                </c:rich>
              </c:tx>
              <c:showLegendKey val="0"/>
              <c:showVal val="0"/>
              <c:showCatName val="1"/>
              <c:showSerName val="0"/>
              <c:showPercent val="1"/>
              <c:showBubbleSize val="0"/>
              <c:extLst>
                <c:ext xmlns:c15="http://schemas.microsoft.com/office/drawing/2012/chart" uri="{CE6537A1-D6FC-4f65-9D91-7224C49458BB}">
                  <c15:layout>
                    <c:manualLayout>
                      <c:w val="0.20183982683982685"/>
                      <c:h val="0.22454817644262445"/>
                    </c:manualLayout>
                  </c15:layout>
                  <c15:showDataLabelsRange val="0"/>
                </c:ext>
                <c:ext xmlns:c16="http://schemas.microsoft.com/office/drawing/2014/chart" uri="{C3380CC4-5D6E-409C-BE32-E72D297353CC}">
                  <c16:uniqueId val="{00000009-6531-4A53-9971-818F9B41D86F}"/>
                </c:ext>
              </c:extLst>
            </c:dLbl>
            <c:dLbl>
              <c:idx val="5"/>
              <c:layout>
                <c:manualLayout>
                  <c:x val="6.6332617513719923E-4"/>
                  <c:y val="1.6680149787745095E-7"/>
                </c:manualLayout>
              </c:layout>
              <c:tx>
                <c:rich>
                  <a:bodyPr anchorCtr="0"/>
                  <a:lstStyle/>
                  <a:p>
                    <a:pPr algn="l">
                      <a:defRPr>
                        <a:solidFill>
                          <a:schemeClr val="tx1"/>
                        </a:solidFill>
                      </a:defRPr>
                    </a:pPr>
                    <a:r>
                      <a:rPr lang="it-IT" sz="1400" b="1">
                        <a:solidFill>
                          <a:schemeClr val="tx1"/>
                        </a:solidFill>
                        <a:latin typeface="Lato" panose="020F0502020204030203" pitchFamily="34" charset="0"/>
                      </a:rPr>
                      <a:t>&lt;1% Swahili, Vietnamese,</a:t>
                    </a:r>
                  </a:p>
                  <a:p>
                    <a:pPr algn="l">
                      <a:defRPr>
                        <a:solidFill>
                          <a:schemeClr val="tx1"/>
                        </a:solidFill>
                      </a:defRPr>
                    </a:pPr>
                    <a:r>
                      <a:rPr lang="it-IT" sz="1400" b="1">
                        <a:solidFill>
                          <a:schemeClr val="tx1"/>
                        </a:solidFill>
                        <a:latin typeface="Lato" panose="020F0502020204030203" pitchFamily="34" charset="0"/>
                      </a:rPr>
                      <a:t>         Albanian,</a:t>
                    </a:r>
                    <a:r>
                      <a:rPr lang="it-IT" sz="1400" b="1" baseline="0">
                        <a:solidFill>
                          <a:schemeClr val="tx1"/>
                        </a:solidFill>
                        <a:latin typeface="Lato" panose="020F0502020204030203" pitchFamily="34" charset="0"/>
                      </a:rPr>
                      <a:t> Russian</a:t>
                    </a:r>
                    <a:endParaRPr lang="it-IT" sz="1400" b="1">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51127705627705633"/>
                      <c:h val="0.28788770923162887"/>
                    </c:manualLayout>
                  </c15:layout>
                  <c15:showDataLabelsRange val="0"/>
                </c:ext>
                <c:ext xmlns:c16="http://schemas.microsoft.com/office/drawing/2014/chart" uri="{C3380CC4-5D6E-409C-BE32-E72D297353CC}">
                  <c16:uniqueId val="{0000000B-6531-4A53-9971-818F9B41D86F}"/>
                </c:ext>
              </c:extLst>
            </c:dLbl>
            <c:spPr>
              <a:noFill/>
              <a:ln>
                <a:noFill/>
              </a:ln>
              <a:effectLst/>
            </c:spPr>
            <c:txPr>
              <a:bodyPr/>
              <a:lstStyle/>
              <a:p>
                <a:pPr>
                  <a:defRPr>
                    <a:solidFill>
                      <a:schemeClr val="tx1"/>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K-12 Education</c:v>
                </c:pt>
                <c:pt idx="1">
                  <c:v>Medical Assistance</c:v>
                </c:pt>
                <c:pt idx="2">
                  <c:v>Corrections</c:v>
                </c:pt>
                <c:pt idx="3">
                  <c:v>UW System</c:v>
                </c:pt>
                <c:pt idx="4">
                  <c:v>Shared Revenue</c:v>
                </c:pt>
                <c:pt idx="5">
                  <c:v>Everything Else</c:v>
                </c:pt>
              </c:strCache>
            </c:strRef>
          </c:cat>
          <c:val>
            <c:numRef>
              <c:f>Sheet1!$B$2:$B$7</c:f>
              <c:numCache>
                <c:formatCode>General</c:formatCode>
                <c:ptCount val="6"/>
                <c:pt idx="0">
                  <c:v>46</c:v>
                </c:pt>
                <c:pt idx="1">
                  <c:v>11</c:v>
                </c:pt>
                <c:pt idx="2">
                  <c:v>9</c:v>
                </c:pt>
                <c:pt idx="3">
                  <c:v>8</c:v>
                </c:pt>
                <c:pt idx="4">
                  <c:v>7</c:v>
                </c:pt>
                <c:pt idx="5">
                  <c:v>19</c:v>
                </c:pt>
              </c:numCache>
            </c:numRef>
          </c:val>
          <c:extLst>
            <c:ext xmlns:c16="http://schemas.microsoft.com/office/drawing/2014/chart" uri="{C3380CC4-5D6E-409C-BE32-E72D297353CC}">
              <c16:uniqueId val="{0000000C-6531-4A53-9971-818F9B41D86F}"/>
            </c:ext>
          </c:extLst>
        </c:ser>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6"/>
      <c:rAngAx val="0"/>
    </c:view3D>
    <c:floor>
      <c:thickness val="0"/>
    </c:floor>
    <c:sideWall>
      <c:thickness val="0"/>
    </c:sideWall>
    <c:backWall>
      <c:thickness val="0"/>
    </c:backWall>
    <c:plotArea>
      <c:layout>
        <c:manualLayout>
          <c:layoutTarget val="inner"/>
          <c:xMode val="edge"/>
          <c:yMode val="edge"/>
          <c:x val="0.122441520467836"/>
          <c:y val="0.133235439651575"/>
          <c:w val="0.79897660818713401"/>
          <c:h val="0.77314108386619096"/>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2463072868275848"/>
          <c:y val="0.22685904439421867"/>
          <c:w val="0.79897660818713401"/>
          <c:h val="0.77314108386619096"/>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2463072868275848"/>
          <c:y val="0.22685904439421867"/>
          <c:w val="0.79897660818713401"/>
          <c:h val="0.77314108386619096"/>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9C15D-E709-4969-A2CD-4248C7B8B1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A2FC6A7-CF2B-43B9-BA68-567337494180}">
      <dgm:prSet/>
      <dgm:spPr/>
      <dgm:t>
        <a:bodyPr/>
        <a:lstStyle/>
        <a:p>
          <a:r>
            <a:rPr lang="en-US" b="1"/>
            <a:t>(Cat 1) Total number of children identified</a:t>
          </a:r>
          <a:endParaRPr lang="en-US"/>
        </a:p>
      </dgm:t>
    </dgm:pt>
    <dgm:pt modelId="{72AD724D-10F4-4070-9F17-7FB1E5ADD4A2}" type="parTrans" cxnId="{0B0967E3-6366-4691-AF92-C19674D8519E}">
      <dgm:prSet/>
      <dgm:spPr/>
      <dgm:t>
        <a:bodyPr/>
        <a:lstStyle/>
        <a:p>
          <a:endParaRPr lang="en-US"/>
        </a:p>
      </dgm:t>
    </dgm:pt>
    <dgm:pt modelId="{1E87770B-FEC8-4A2E-AF1E-BB7D037BED4D}" type="sibTrans" cxnId="{0B0967E3-6366-4691-AF92-C19674D8519E}">
      <dgm:prSet/>
      <dgm:spPr/>
      <dgm:t>
        <a:bodyPr/>
        <a:lstStyle/>
        <a:p>
          <a:endParaRPr lang="en-US"/>
        </a:p>
      </dgm:t>
    </dgm:pt>
    <dgm:pt modelId="{8473C963-5F57-45B0-A2F0-823BAFB2EE07}">
      <dgm:prSet/>
      <dgm:spPr/>
      <dgm:t>
        <a:bodyPr/>
        <a:lstStyle/>
        <a:p>
          <a:r>
            <a:rPr lang="en-US" b="1"/>
            <a:t>(Cat 2) Students served in supplemental summer programing </a:t>
          </a:r>
          <a:endParaRPr lang="en-US"/>
        </a:p>
      </dgm:t>
    </dgm:pt>
    <dgm:pt modelId="{CF1B60E1-3325-4AE8-A02D-9F77DDE22584}" type="parTrans" cxnId="{B90EC7BA-147A-44CE-A1E1-F21D70EC3E0C}">
      <dgm:prSet/>
      <dgm:spPr/>
      <dgm:t>
        <a:bodyPr/>
        <a:lstStyle/>
        <a:p>
          <a:endParaRPr lang="en-US"/>
        </a:p>
      </dgm:t>
    </dgm:pt>
    <dgm:pt modelId="{A4B6121D-A837-45AD-9FBA-BBC05F39009B}" type="sibTrans" cxnId="{B90EC7BA-147A-44CE-A1E1-F21D70EC3E0C}">
      <dgm:prSet/>
      <dgm:spPr/>
      <dgm:t>
        <a:bodyPr/>
        <a:lstStyle/>
        <a:p>
          <a:endParaRPr lang="en-US"/>
        </a:p>
      </dgm:t>
    </dgm:pt>
    <dgm:pt modelId="{2C8367E8-A697-4DDF-881B-73C7B3DA5453}">
      <dgm:prSet/>
      <dgm:spPr/>
      <dgm:t>
        <a:bodyPr/>
        <a:lstStyle/>
        <a:p>
          <a:r>
            <a:rPr lang="en-US" b="1"/>
            <a:t>Nationally, </a:t>
          </a:r>
          <a:r>
            <a:rPr lang="en-US" b="1" i="0"/>
            <a:t>90% of migrant children are of Latino origin, and 34% are EL</a:t>
          </a:r>
          <a:endParaRPr lang="en-US"/>
        </a:p>
      </dgm:t>
    </dgm:pt>
    <dgm:pt modelId="{AC1403FF-8F25-4374-BB33-F062E659D87B}" type="parTrans" cxnId="{DAAF367E-99D7-48C8-9AAC-588E4250E393}">
      <dgm:prSet/>
      <dgm:spPr/>
      <dgm:t>
        <a:bodyPr/>
        <a:lstStyle/>
        <a:p>
          <a:endParaRPr lang="en-US"/>
        </a:p>
      </dgm:t>
    </dgm:pt>
    <dgm:pt modelId="{C099AAFA-9A38-4B41-8D06-9F376C1F9896}" type="sibTrans" cxnId="{DAAF367E-99D7-48C8-9AAC-588E4250E393}">
      <dgm:prSet/>
      <dgm:spPr/>
      <dgm:t>
        <a:bodyPr/>
        <a:lstStyle/>
        <a:p>
          <a:endParaRPr lang="en-US"/>
        </a:p>
      </dgm:t>
    </dgm:pt>
    <dgm:pt modelId="{A834E723-6182-4CE8-884F-BF3D97C8C828}" type="pres">
      <dgm:prSet presAssocID="{AB39C15D-E709-4969-A2CD-4248C7B8B1A4}" presName="hierChild1" presStyleCnt="0">
        <dgm:presLayoutVars>
          <dgm:chPref val="1"/>
          <dgm:dir/>
          <dgm:animOne val="branch"/>
          <dgm:animLvl val="lvl"/>
          <dgm:resizeHandles/>
        </dgm:presLayoutVars>
      </dgm:prSet>
      <dgm:spPr/>
    </dgm:pt>
    <dgm:pt modelId="{C2F51583-4981-403A-85C1-8595CC74B142}" type="pres">
      <dgm:prSet presAssocID="{4A2FC6A7-CF2B-43B9-BA68-567337494180}" presName="hierRoot1" presStyleCnt="0"/>
      <dgm:spPr/>
    </dgm:pt>
    <dgm:pt modelId="{04F4DFB7-2908-48E0-BAD2-21C5B43C98CD}" type="pres">
      <dgm:prSet presAssocID="{4A2FC6A7-CF2B-43B9-BA68-567337494180}" presName="composite" presStyleCnt="0"/>
      <dgm:spPr/>
    </dgm:pt>
    <dgm:pt modelId="{34346394-0E88-4ABA-83E2-287C8C0D6F4F}" type="pres">
      <dgm:prSet presAssocID="{4A2FC6A7-CF2B-43B9-BA68-567337494180}" presName="background" presStyleLbl="node0" presStyleIdx="0" presStyleCnt="3"/>
      <dgm:spPr>
        <a:solidFill>
          <a:srgbClr val="0066CC"/>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BF9FCD2-ADB2-40AE-B434-B2AE25ACA509}" type="pres">
      <dgm:prSet presAssocID="{4A2FC6A7-CF2B-43B9-BA68-567337494180}" presName="text" presStyleLbl="fgAcc0" presStyleIdx="0" presStyleCnt="3">
        <dgm:presLayoutVars>
          <dgm:chPref val="3"/>
        </dgm:presLayoutVars>
      </dgm:prSet>
      <dgm:spPr/>
    </dgm:pt>
    <dgm:pt modelId="{97F8C36D-FA8A-4ACD-BDCC-BD3E09163C18}" type="pres">
      <dgm:prSet presAssocID="{4A2FC6A7-CF2B-43B9-BA68-567337494180}" presName="hierChild2" presStyleCnt="0"/>
      <dgm:spPr/>
    </dgm:pt>
    <dgm:pt modelId="{3B2425F9-D68B-42F7-89F7-B17282450B67}" type="pres">
      <dgm:prSet presAssocID="{8473C963-5F57-45B0-A2F0-823BAFB2EE07}" presName="hierRoot1" presStyleCnt="0"/>
      <dgm:spPr/>
    </dgm:pt>
    <dgm:pt modelId="{D03B3C24-43EF-4F1F-85ED-7A9E79BB42EB}" type="pres">
      <dgm:prSet presAssocID="{8473C963-5F57-45B0-A2F0-823BAFB2EE07}" presName="composite" presStyleCnt="0"/>
      <dgm:spPr/>
    </dgm:pt>
    <dgm:pt modelId="{C3AD870D-09E7-4B40-BD41-C896F1F1F38D}" type="pres">
      <dgm:prSet presAssocID="{8473C963-5F57-45B0-A2F0-823BAFB2EE07}" presName="background" presStyleLbl="node0" presStyleIdx="1" presStyleCnt="3"/>
      <dgm:spPr>
        <a:solidFill>
          <a:srgbClr val="0066CC"/>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E4D5E43-9A3F-4675-A760-31D5E8417622}" type="pres">
      <dgm:prSet presAssocID="{8473C963-5F57-45B0-A2F0-823BAFB2EE07}" presName="text" presStyleLbl="fgAcc0" presStyleIdx="1" presStyleCnt="3">
        <dgm:presLayoutVars>
          <dgm:chPref val="3"/>
        </dgm:presLayoutVars>
      </dgm:prSet>
      <dgm:spPr/>
    </dgm:pt>
    <dgm:pt modelId="{586EACC2-8997-4889-A44E-AD206BB5709D}" type="pres">
      <dgm:prSet presAssocID="{8473C963-5F57-45B0-A2F0-823BAFB2EE07}" presName="hierChild2" presStyleCnt="0"/>
      <dgm:spPr/>
    </dgm:pt>
    <dgm:pt modelId="{95AA2E88-2421-41FC-8626-900607CB3A8D}" type="pres">
      <dgm:prSet presAssocID="{2C8367E8-A697-4DDF-881B-73C7B3DA5453}" presName="hierRoot1" presStyleCnt="0"/>
      <dgm:spPr/>
    </dgm:pt>
    <dgm:pt modelId="{AEF7D0E7-C64E-48C8-9F71-8DEECA0230C3}" type="pres">
      <dgm:prSet presAssocID="{2C8367E8-A697-4DDF-881B-73C7B3DA5453}" presName="composite" presStyleCnt="0"/>
      <dgm:spPr/>
    </dgm:pt>
    <dgm:pt modelId="{90375CE3-6CCF-4776-9DD9-8DD4416D96A7}" type="pres">
      <dgm:prSet presAssocID="{2C8367E8-A697-4DDF-881B-73C7B3DA5453}" presName="background" presStyleLbl="node0" presStyleIdx="2" presStyleCnt="3"/>
      <dgm:spPr>
        <a:solidFill>
          <a:srgbClr val="0066CC"/>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A09484-F61F-41FE-9B2B-91E18D607E24}" type="pres">
      <dgm:prSet presAssocID="{2C8367E8-A697-4DDF-881B-73C7B3DA5453}" presName="text" presStyleLbl="fgAcc0" presStyleIdx="2" presStyleCnt="3">
        <dgm:presLayoutVars>
          <dgm:chPref val="3"/>
        </dgm:presLayoutVars>
      </dgm:prSet>
      <dgm:spPr/>
    </dgm:pt>
    <dgm:pt modelId="{A39EABB5-0503-4F1A-9216-896A17E8167E}" type="pres">
      <dgm:prSet presAssocID="{2C8367E8-A697-4DDF-881B-73C7B3DA5453}" presName="hierChild2" presStyleCnt="0"/>
      <dgm:spPr/>
    </dgm:pt>
  </dgm:ptLst>
  <dgm:cxnLst>
    <dgm:cxn modelId="{8A5C4706-A5E4-46F9-A637-522C736579EC}" type="presOf" srcId="{AB39C15D-E709-4969-A2CD-4248C7B8B1A4}" destId="{A834E723-6182-4CE8-884F-BF3D97C8C828}" srcOrd="0" destOrd="0" presId="urn:microsoft.com/office/officeart/2005/8/layout/hierarchy1"/>
    <dgm:cxn modelId="{00FC8653-33C1-4C26-B82A-1D3C0BDE7F7B}" type="presOf" srcId="{4A2FC6A7-CF2B-43B9-BA68-567337494180}" destId="{6BF9FCD2-ADB2-40AE-B434-B2AE25ACA509}" srcOrd="0" destOrd="0" presId="urn:microsoft.com/office/officeart/2005/8/layout/hierarchy1"/>
    <dgm:cxn modelId="{DAAF367E-99D7-48C8-9AAC-588E4250E393}" srcId="{AB39C15D-E709-4969-A2CD-4248C7B8B1A4}" destId="{2C8367E8-A697-4DDF-881B-73C7B3DA5453}" srcOrd="2" destOrd="0" parTransId="{AC1403FF-8F25-4374-BB33-F062E659D87B}" sibTransId="{C099AAFA-9A38-4B41-8D06-9F376C1F9896}"/>
    <dgm:cxn modelId="{B90EC7BA-147A-44CE-A1E1-F21D70EC3E0C}" srcId="{AB39C15D-E709-4969-A2CD-4248C7B8B1A4}" destId="{8473C963-5F57-45B0-A2F0-823BAFB2EE07}" srcOrd="1" destOrd="0" parTransId="{CF1B60E1-3325-4AE8-A02D-9F77DDE22584}" sibTransId="{A4B6121D-A837-45AD-9FBA-BBC05F39009B}"/>
    <dgm:cxn modelId="{AEF8F3BD-4872-4EF4-80ED-EAF57A82F492}" type="presOf" srcId="{8473C963-5F57-45B0-A2F0-823BAFB2EE07}" destId="{2E4D5E43-9A3F-4675-A760-31D5E8417622}" srcOrd="0" destOrd="0" presId="urn:microsoft.com/office/officeart/2005/8/layout/hierarchy1"/>
    <dgm:cxn modelId="{0B0967E3-6366-4691-AF92-C19674D8519E}" srcId="{AB39C15D-E709-4969-A2CD-4248C7B8B1A4}" destId="{4A2FC6A7-CF2B-43B9-BA68-567337494180}" srcOrd="0" destOrd="0" parTransId="{72AD724D-10F4-4070-9F17-7FB1E5ADD4A2}" sibTransId="{1E87770B-FEC8-4A2E-AF1E-BB7D037BED4D}"/>
    <dgm:cxn modelId="{130D8BF2-0756-412B-B83A-FE960E32F80B}" type="presOf" srcId="{2C8367E8-A697-4DDF-881B-73C7B3DA5453}" destId="{48A09484-F61F-41FE-9B2B-91E18D607E24}" srcOrd="0" destOrd="0" presId="urn:microsoft.com/office/officeart/2005/8/layout/hierarchy1"/>
    <dgm:cxn modelId="{FB742D36-6CA2-4C1B-B51D-5545C3E44DE1}" type="presParOf" srcId="{A834E723-6182-4CE8-884F-BF3D97C8C828}" destId="{C2F51583-4981-403A-85C1-8595CC74B142}" srcOrd="0" destOrd="0" presId="urn:microsoft.com/office/officeart/2005/8/layout/hierarchy1"/>
    <dgm:cxn modelId="{3133EC9C-B79D-48B3-82F0-4CA0B494342C}" type="presParOf" srcId="{C2F51583-4981-403A-85C1-8595CC74B142}" destId="{04F4DFB7-2908-48E0-BAD2-21C5B43C98CD}" srcOrd="0" destOrd="0" presId="urn:microsoft.com/office/officeart/2005/8/layout/hierarchy1"/>
    <dgm:cxn modelId="{7C9D2F30-5B7C-48D0-B046-45A7C03F677B}" type="presParOf" srcId="{04F4DFB7-2908-48E0-BAD2-21C5B43C98CD}" destId="{34346394-0E88-4ABA-83E2-287C8C0D6F4F}" srcOrd="0" destOrd="0" presId="urn:microsoft.com/office/officeart/2005/8/layout/hierarchy1"/>
    <dgm:cxn modelId="{1F12C652-8774-48CE-9C3F-2B9BD399D770}" type="presParOf" srcId="{04F4DFB7-2908-48E0-BAD2-21C5B43C98CD}" destId="{6BF9FCD2-ADB2-40AE-B434-B2AE25ACA509}" srcOrd="1" destOrd="0" presId="urn:microsoft.com/office/officeart/2005/8/layout/hierarchy1"/>
    <dgm:cxn modelId="{9705C616-7984-48D5-9197-3FD12FBAA13C}" type="presParOf" srcId="{C2F51583-4981-403A-85C1-8595CC74B142}" destId="{97F8C36D-FA8A-4ACD-BDCC-BD3E09163C18}" srcOrd="1" destOrd="0" presId="urn:microsoft.com/office/officeart/2005/8/layout/hierarchy1"/>
    <dgm:cxn modelId="{51AB8FE7-BADD-45D7-80EE-355CC49E5FC4}" type="presParOf" srcId="{A834E723-6182-4CE8-884F-BF3D97C8C828}" destId="{3B2425F9-D68B-42F7-89F7-B17282450B67}" srcOrd="1" destOrd="0" presId="urn:microsoft.com/office/officeart/2005/8/layout/hierarchy1"/>
    <dgm:cxn modelId="{E9BCC517-ADFD-45D7-8F5F-132D88379335}" type="presParOf" srcId="{3B2425F9-D68B-42F7-89F7-B17282450B67}" destId="{D03B3C24-43EF-4F1F-85ED-7A9E79BB42EB}" srcOrd="0" destOrd="0" presId="urn:microsoft.com/office/officeart/2005/8/layout/hierarchy1"/>
    <dgm:cxn modelId="{65219632-FE5E-49E2-8104-B42656689DB9}" type="presParOf" srcId="{D03B3C24-43EF-4F1F-85ED-7A9E79BB42EB}" destId="{C3AD870D-09E7-4B40-BD41-C896F1F1F38D}" srcOrd="0" destOrd="0" presId="urn:microsoft.com/office/officeart/2005/8/layout/hierarchy1"/>
    <dgm:cxn modelId="{333F7876-3AAB-4BC4-8B9C-74BCA75B99B1}" type="presParOf" srcId="{D03B3C24-43EF-4F1F-85ED-7A9E79BB42EB}" destId="{2E4D5E43-9A3F-4675-A760-31D5E8417622}" srcOrd="1" destOrd="0" presId="urn:microsoft.com/office/officeart/2005/8/layout/hierarchy1"/>
    <dgm:cxn modelId="{B9A646C5-AB86-4D06-B13D-DD98CB7A9EAC}" type="presParOf" srcId="{3B2425F9-D68B-42F7-89F7-B17282450B67}" destId="{586EACC2-8997-4889-A44E-AD206BB5709D}" srcOrd="1" destOrd="0" presId="urn:microsoft.com/office/officeart/2005/8/layout/hierarchy1"/>
    <dgm:cxn modelId="{3ADA0B23-3C4F-460A-B5D5-6B8A8864162D}" type="presParOf" srcId="{A834E723-6182-4CE8-884F-BF3D97C8C828}" destId="{95AA2E88-2421-41FC-8626-900607CB3A8D}" srcOrd="2" destOrd="0" presId="urn:microsoft.com/office/officeart/2005/8/layout/hierarchy1"/>
    <dgm:cxn modelId="{7836B113-9DA6-4693-824A-FBA9E4B8031B}" type="presParOf" srcId="{95AA2E88-2421-41FC-8626-900607CB3A8D}" destId="{AEF7D0E7-C64E-48C8-9F71-8DEECA0230C3}" srcOrd="0" destOrd="0" presId="urn:microsoft.com/office/officeart/2005/8/layout/hierarchy1"/>
    <dgm:cxn modelId="{9063A439-2670-493C-B08F-01183167CE75}" type="presParOf" srcId="{AEF7D0E7-C64E-48C8-9F71-8DEECA0230C3}" destId="{90375CE3-6CCF-4776-9DD9-8DD4416D96A7}" srcOrd="0" destOrd="0" presId="urn:microsoft.com/office/officeart/2005/8/layout/hierarchy1"/>
    <dgm:cxn modelId="{A59E4D37-8ACA-4EBD-A7DF-4C56BA5BD139}" type="presParOf" srcId="{AEF7D0E7-C64E-48C8-9F71-8DEECA0230C3}" destId="{48A09484-F61F-41FE-9B2B-91E18D607E24}" srcOrd="1" destOrd="0" presId="urn:microsoft.com/office/officeart/2005/8/layout/hierarchy1"/>
    <dgm:cxn modelId="{CBDE00A6-A510-428E-BE16-AEB661F3E18A}" type="presParOf" srcId="{95AA2E88-2421-41FC-8626-900607CB3A8D}" destId="{A39EABB5-0503-4F1A-9216-896A17E8167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6394-0E88-4ABA-83E2-287C8C0D6F4F}">
      <dsp:nvSpPr>
        <dsp:cNvPr id="0" name=""/>
        <dsp:cNvSpPr/>
      </dsp:nvSpPr>
      <dsp:spPr>
        <a:xfrm>
          <a:off x="816440" y="737"/>
          <a:ext cx="1855072" cy="1177971"/>
        </a:xfrm>
        <a:prstGeom prst="roundRect">
          <a:avLst>
            <a:gd name="adj" fmla="val 10000"/>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9FCD2-ADB2-40AE-B434-B2AE25ACA509}">
      <dsp:nvSpPr>
        <dsp:cNvPr id="0" name=""/>
        <dsp:cNvSpPr/>
      </dsp:nvSpPr>
      <dsp:spPr>
        <a:xfrm>
          <a:off x="1022560" y="196550"/>
          <a:ext cx="1855072" cy="1177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(Cat 1) Total number of children identified</a:t>
          </a:r>
          <a:endParaRPr lang="en-US" sz="1500" kern="1200"/>
        </a:p>
      </dsp:txBody>
      <dsp:txXfrm>
        <a:off x="1057062" y="231052"/>
        <a:ext cx="1786068" cy="1108967"/>
      </dsp:txXfrm>
    </dsp:sp>
    <dsp:sp modelId="{C3AD870D-09E7-4B40-BD41-C896F1F1F38D}">
      <dsp:nvSpPr>
        <dsp:cNvPr id="0" name=""/>
        <dsp:cNvSpPr/>
      </dsp:nvSpPr>
      <dsp:spPr>
        <a:xfrm>
          <a:off x="3083752" y="737"/>
          <a:ext cx="1855072" cy="1177971"/>
        </a:xfrm>
        <a:prstGeom prst="roundRect">
          <a:avLst>
            <a:gd name="adj" fmla="val 10000"/>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D5E43-9A3F-4675-A760-31D5E8417622}">
      <dsp:nvSpPr>
        <dsp:cNvPr id="0" name=""/>
        <dsp:cNvSpPr/>
      </dsp:nvSpPr>
      <dsp:spPr>
        <a:xfrm>
          <a:off x="3289871" y="196550"/>
          <a:ext cx="1855072" cy="1177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(Cat 2) Students served in supplemental summer programing </a:t>
          </a:r>
          <a:endParaRPr lang="en-US" sz="1500" kern="1200"/>
        </a:p>
      </dsp:txBody>
      <dsp:txXfrm>
        <a:off x="3324373" y="231052"/>
        <a:ext cx="1786068" cy="1108967"/>
      </dsp:txXfrm>
    </dsp:sp>
    <dsp:sp modelId="{90375CE3-6CCF-4776-9DD9-8DD4416D96A7}">
      <dsp:nvSpPr>
        <dsp:cNvPr id="0" name=""/>
        <dsp:cNvSpPr/>
      </dsp:nvSpPr>
      <dsp:spPr>
        <a:xfrm>
          <a:off x="5351063" y="737"/>
          <a:ext cx="1855072" cy="1177971"/>
        </a:xfrm>
        <a:prstGeom prst="roundRect">
          <a:avLst>
            <a:gd name="adj" fmla="val 10000"/>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09484-F61F-41FE-9B2B-91E18D607E24}">
      <dsp:nvSpPr>
        <dsp:cNvPr id="0" name=""/>
        <dsp:cNvSpPr/>
      </dsp:nvSpPr>
      <dsp:spPr>
        <a:xfrm>
          <a:off x="5557182" y="196550"/>
          <a:ext cx="1855072" cy="1177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Nationally, </a:t>
          </a:r>
          <a:r>
            <a:rPr lang="en-US" sz="1500" b="1" i="0" kern="1200"/>
            <a:t>90% of migrant children are of Latino origin, and 34% are EL</a:t>
          </a:r>
          <a:endParaRPr lang="en-US" sz="1500" kern="1200"/>
        </a:p>
      </dsp:txBody>
      <dsp:txXfrm>
        <a:off x="5591684" y="231052"/>
        <a:ext cx="1786068" cy="11089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49367FF1-5C9D-BA43-2B00-67A3620947C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21606" y="0"/>
          <a:ext cx="6300788" cy="3713956"/>
        </a:xfrm>
        <a:prstGeom xmlns:a="http://schemas.openxmlformats.org/drawingml/2006/main" prst="rect">
          <a:avLst/>
        </a:prstGeom>
        <a:ln xmlns:a="http://schemas.openxmlformats.org/drawingml/2006/main" w="3175">
          <a:solidFill>
            <a:schemeClr val="tx1">
              <a:lumMod val="50000"/>
              <a:lumOff val="50000"/>
            </a:schemeClr>
          </a:solidFill>
        </a:ln>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a:extLst xmlns:a="http://schemas.openxmlformats.org/drawingml/2006/main">
            <a:ext uri="{FF2B5EF4-FFF2-40B4-BE49-F238E27FC236}">
              <a16:creationId xmlns:a16="http://schemas.microsoft.com/office/drawing/2014/main" id="{AD794947-981C-C1A8-181C-C12E36E5BF3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139338"/>
          <a:ext cx="5827995" cy="3718412"/>
        </a:xfrm>
        <a:prstGeom xmlns:a="http://schemas.openxmlformats.org/drawingml/2006/main" prst="rect">
          <a:avLst/>
        </a:prstGeom>
        <a:ln xmlns:a="http://schemas.openxmlformats.org/drawingml/2006/main" w="3175">
          <a:solidFill>
            <a:schemeClr val="tx1">
              <a:lumMod val="50000"/>
              <a:lumOff val="50000"/>
            </a:schemeClr>
          </a:solidFill>
        </a:ln>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66E19B6C-5951-4792-C86E-D4ED37FB23E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14550" y="0"/>
          <a:ext cx="5343524" cy="3521868"/>
        </a:xfrm>
        <a:prstGeom xmlns:a="http://schemas.openxmlformats.org/drawingml/2006/main" prst="rect">
          <a:avLst/>
        </a:prstGeom>
        <a:ln xmlns:a="http://schemas.openxmlformats.org/drawingml/2006/main" w="3175">
          <a:solidFill>
            <a:schemeClr val="tx1">
              <a:lumMod val="50000"/>
              <a:lumOff val="50000"/>
            </a:schemeClr>
          </a:solidFill>
        </a:ln>
      </cdr:spPr>
    </cdr:pic>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1</cdr:y>
    </cdr:to>
    <cdr:pic>
      <cdr:nvPicPr>
        <cdr:cNvPr id="3" name="Picture 2" descr="A graph with numbers and a bar&#10;&#10;Description automatically generated">
          <a:extLst xmlns:a="http://schemas.openxmlformats.org/drawingml/2006/main">
            <a:ext uri="{FF2B5EF4-FFF2-40B4-BE49-F238E27FC236}">
              <a16:creationId xmlns:a16="http://schemas.microsoft.com/office/drawing/2014/main" id="{DDE6F93D-D85F-80A3-0EDB-BAFBA7720EF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44367" y="0"/>
          <a:ext cx="6667679" cy="3335226"/>
        </a:xfrm>
        <a:prstGeom xmlns:a="http://schemas.openxmlformats.org/drawingml/2006/main" prst="rect">
          <a:avLst/>
        </a:prstGeom>
        <a:ln xmlns:a="http://schemas.openxmlformats.org/drawingml/2006/main" w="3175">
          <a:solidFill>
            <a:schemeClr val="tx1">
              <a:lumMod val="50000"/>
              <a:lumOff val="50000"/>
            </a:schemeClr>
          </a:solidFill>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istory.com/topics/immigration/immigration-united-states-timelin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ytimes.com/2019/09/26/us/census-immigration.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mailto:crm@dpi.wi.gov" TargetMode="External"/><Relationship Id="rId13" Type="http://schemas.openxmlformats.org/officeDocument/2006/relationships/hyperlink" Target="https://outlook.office365.com/owa/calendar/O365UBKWisconsinDepartmentPublicInstructionLEADteamDirector@WIDPIPRD.onmicrosoft.com/bookings/" TargetMode="External"/><Relationship Id="rId3" Type="http://schemas.openxmlformats.org/officeDocument/2006/relationships/hyperlink" Target="mailto:Susan.Piazza@dpi.wi.gov" TargetMode="External"/><Relationship Id="rId7" Type="http://schemas.openxmlformats.org/officeDocument/2006/relationships/hyperlink" Target="mailto:dpisspw@dpi.wi.gov" TargetMode="External"/><Relationship Id="rId12" Type="http://schemas.openxmlformats.org/officeDocument/2006/relationships/hyperlink" Target="mailto:Jennifer.kammerud@dpi.wi.gov"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mailto:Paul.Sherman@dpi.wi.gov" TargetMode="External"/><Relationship Id="rId11" Type="http://schemas.openxmlformats.org/officeDocument/2006/relationships/hyperlink" Target="mailto:susan.piazza@dpi.wi.gov" TargetMode="External"/><Relationship Id="rId5" Type="http://schemas.openxmlformats.org/officeDocument/2006/relationships/hyperlink" Target="mailto:OLSInvestigator@dpi.wi.gov" TargetMode="External"/><Relationship Id="rId10" Type="http://schemas.openxmlformats.org/officeDocument/2006/relationships/hyperlink" Target="https://www.glsen.org/activity/pronouns-guide-glsen" TargetMode="External"/><Relationship Id="rId4" Type="http://schemas.openxmlformats.org/officeDocument/2006/relationships/hyperlink" Target="mailto:Jennifer.Kammerud@dpi.wi.gov" TargetMode="External"/><Relationship Id="rId9" Type="http://schemas.openxmlformats.org/officeDocument/2006/relationships/hyperlink" Target="mailto:Michelle.Jones@dpi.wi.gov" TargetMode="External"/><Relationship Id="rId14" Type="http://schemas.openxmlformats.org/officeDocument/2006/relationships/hyperlink" Target="mailto:bethany_redbird@yahoo.co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oese.ed.gov/offices/office-of-formula-grants/school-support-and-accountability/essa-legislation-table-contents/title-iii-part-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ida.wisc.edu/teach/standards/eld"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docs.google.com/document/d/1CfvA4U7iUp4CHOzzJsfXR6oixPJze21-oMt2tMIZwqo/edit"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s://dpi.wi.gov/strategic-assessment" TargetMode="Externa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latin typeface="Gill Sans MT" panose="020B0502020104020203" pitchFamily="34" charset="0"/>
              </a:rPr>
              <a:t>KINA</a:t>
            </a:r>
          </a:p>
          <a:p>
            <a:pPr>
              <a:defRPr/>
            </a:pPr>
            <a:endParaRPr lang="en-US" sz="1400">
              <a:latin typeface="Gill Sans MT" panose="020B0502020104020203" pitchFamily="34" charset="0"/>
            </a:endParaRPr>
          </a:p>
          <a:p>
            <a:pPr>
              <a:defRPr/>
            </a:pPr>
            <a:r>
              <a:rPr lang="en-US" sz="1400">
                <a:latin typeface="Gill Sans MT" panose="020B0502020104020203" pitchFamily="34" charset="0"/>
              </a:rPr>
              <a:t>Finally,  for where – the WHERE is your DATA. </a:t>
            </a:r>
          </a:p>
          <a:p>
            <a:pPr>
              <a:defRPr/>
            </a:pPr>
            <a:endParaRPr lang="en-US" sz="1400">
              <a:latin typeface="Gill Sans MT" panose="020B0502020104020203" pitchFamily="34" charset="0"/>
            </a:endParaRPr>
          </a:p>
          <a:p>
            <a:pPr>
              <a:defRPr/>
            </a:pPr>
            <a:r>
              <a:rPr lang="en-US" sz="1400">
                <a:latin typeface="Gill Sans MT" panose="020B0502020104020203" pitchFamily="34" charset="0"/>
              </a:rPr>
              <a:t>Where in your data can you find celebrations and areas for growth?</a:t>
            </a:r>
          </a:p>
          <a:p>
            <a:pPr>
              <a:defRPr/>
            </a:pPr>
            <a:endParaRPr lang="en-US" sz="1400">
              <a:latin typeface="Gill Sans MT" panose="020B0502020104020203" pitchFamily="34" charset="0"/>
            </a:endParaRPr>
          </a:p>
          <a:p>
            <a:pPr>
              <a:defRPr/>
            </a:pPr>
            <a:r>
              <a:rPr lang="en-US" sz="1400">
                <a:latin typeface="Gill Sans MT" panose="020B0502020104020203" pitchFamily="34" charset="0"/>
              </a:rPr>
              <a:t>We’ll get more into these five focus areas  in Session 2, because remember that Session 1 is starting with you as an individual. How YOU, personally and professionally react and relate to the data elements we’ll present before you. </a:t>
            </a:r>
          </a:p>
          <a:p>
            <a:pPr>
              <a:defRPr/>
            </a:pPr>
            <a:endParaRPr lang="en-US" sz="1400">
              <a:latin typeface="Gill Sans MT" panose="020B0502020104020203" pitchFamily="34" charset="0"/>
            </a:endParaRPr>
          </a:p>
          <a:p>
            <a:pPr>
              <a:defRPr/>
            </a:pPr>
            <a:r>
              <a:rPr lang="en-US" sz="1400">
                <a:latin typeface="Gill Sans MT" panose="020B0502020104020203" pitchFamily="34" charset="0"/>
              </a:rPr>
              <a:t>WHERE are your successes?</a:t>
            </a:r>
          </a:p>
          <a:p>
            <a:pPr>
              <a:defRPr/>
            </a:pPr>
            <a:r>
              <a:rPr lang="en-US" sz="1400">
                <a:latin typeface="Gill Sans MT" panose="020B0502020104020203" pitchFamily="34" charset="0"/>
              </a:rPr>
              <a:t>WHERE are your pain points? </a:t>
            </a:r>
          </a:p>
          <a:p>
            <a:pPr>
              <a:defRPr/>
            </a:pPr>
            <a:endParaRPr lang="en-US" sz="1400">
              <a:latin typeface="Gill Sans MT" panose="020B0502020104020203" pitchFamily="34" charset="0"/>
            </a:endParaRPr>
          </a:p>
          <a:p>
            <a:pPr>
              <a:defRPr/>
            </a:pPr>
            <a:r>
              <a:rPr lang="en-US" sz="1400">
                <a:latin typeface="Gill Sans MT" panose="020B0502020104020203" pitchFamily="34" charset="0"/>
              </a:rPr>
              <a:t>In session 2, we’ll use these five focus areas will serve as the essential questions, as you peruse your school's data.</a:t>
            </a:r>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401915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cs typeface="Calibri"/>
              </a:rPr>
              <a:t>We know that 90 minutes is too long to just sit passively, so we’ve peppered this slide throughout the presentation to conclude each data element. </a:t>
            </a:r>
          </a:p>
          <a:p>
            <a:endParaRPr lang="en-US" sz="1400">
              <a:latin typeface="Gill Sans MT" panose="020B0502020104020203" pitchFamily="34" charset="0"/>
              <a:cs typeface="Calibri"/>
            </a:endParaRPr>
          </a:p>
          <a:p>
            <a:r>
              <a:rPr lang="en-US" sz="1400">
                <a:latin typeface="Gill Sans MT" panose="020B0502020104020203" pitchFamily="34" charset="0"/>
                <a:cs typeface="Calibri"/>
              </a:rPr>
              <a:t>We would love to give you 3 mins but we know how 3 minutes can turn into 5, and since we don’t want to run out of time, we’re going to provide 1 and expect 2-3. </a:t>
            </a:r>
          </a:p>
          <a:p>
            <a:endParaRPr lang="en-US" sz="1400">
              <a:latin typeface="Gill Sans MT" panose="020B0502020104020203" pitchFamily="34" charset="0"/>
              <a:cs typeface="Calibri"/>
            </a:endParaRPr>
          </a:p>
          <a:p>
            <a:r>
              <a:rPr lang="en-US" sz="1400">
                <a:latin typeface="Gill Sans MT" panose="020B0502020104020203" pitchFamily="34" charset="0"/>
                <a:cs typeface="Calibri"/>
              </a:rPr>
              <a:t>Whenever you see this slide, either chat with a shoulder partner, or spend some time being introspective. You can also compile feedback that you want to give to DPI in this sessions evaluation. </a:t>
            </a:r>
          </a:p>
          <a:p>
            <a:endParaRPr lang="en-US" sz="1400">
              <a:latin typeface="Gill Sans MT" panose="020B0502020104020203" pitchFamily="34" charset="0"/>
              <a:cs typeface="Calibri"/>
            </a:endParaRPr>
          </a:p>
          <a:p>
            <a:r>
              <a:rPr lang="en-US" sz="1400">
                <a:latin typeface="Gill Sans MT" panose="020B0502020104020203" pitchFamily="34" charset="0"/>
                <a:cs typeface="Calibri"/>
              </a:rPr>
              <a:t>And now I will pass things over to Ananda and Courtney who will kick us off with the race and ethnicity data element.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57174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a:t>
            </a:r>
          </a:p>
          <a:p>
            <a:r>
              <a:rPr lang="en-US">
                <a:ea typeface="Calibri"/>
                <a:cs typeface="Calibri"/>
              </a:rPr>
              <a:t>COURTNEY</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353285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ANANDA</a:t>
            </a:r>
          </a:p>
          <a:p>
            <a:r>
              <a:rPr lang="en-US"/>
              <a:t>COURTNEY</a:t>
            </a:r>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414194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ANANDA </a:t>
            </a:r>
          </a:p>
          <a:p>
            <a:r>
              <a:rPr lang="en-US"/>
              <a:t>COUTRNEY</a:t>
            </a:r>
          </a:p>
          <a:p>
            <a:r>
              <a:rPr lang="en-US"/>
              <a:t>Government terminology Hispanic/ need to use Latina/Latinx</a:t>
            </a:r>
          </a:p>
          <a:p>
            <a:r>
              <a:rPr lang="en-US"/>
              <a:t>Spending time separating and distinguishing the terms Race and Ethnicity</a:t>
            </a:r>
          </a:p>
          <a:p>
            <a:r>
              <a:rPr lang="en-US"/>
              <a:t>That these terms are based in US context</a:t>
            </a:r>
          </a:p>
          <a:p>
            <a:r>
              <a:rPr lang="en-US"/>
              <a:t>“Hispanic” - Latino/Latina/Latinx – as an ethnicity with multiple racial identities</a:t>
            </a:r>
          </a:p>
          <a:p>
            <a:r>
              <a:rPr lang="en-US"/>
              <a:t>These terms are based on our best thinking right now, many LEAs are struggling with understanding and compliance of this</a:t>
            </a:r>
          </a:p>
          <a:p>
            <a:r>
              <a:rPr lang="en-US"/>
              <a:t>Consider home language </a:t>
            </a:r>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33035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ANANDA </a:t>
            </a:r>
          </a:p>
          <a:p>
            <a:r>
              <a:rPr lang="en-US"/>
              <a:t>COUTRNEY</a:t>
            </a:r>
          </a:p>
          <a:p>
            <a:endParaRPr lang="en-US"/>
          </a:p>
          <a:p>
            <a:r>
              <a:rPr lang="en-US"/>
              <a:t>Notice that DPI does use one of the preferred nomenclatures (Latino)</a:t>
            </a:r>
          </a:p>
        </p:txBody>
      </p:sp>
      <p:sp>
        <p:nvSpPr>
          <p:cNvPr id="4" name="Slide Number Placeholder 3"/>
          <p:cNvSpPr>
            <a:spLocks noGrp="1"/>
          </p:cNvSpPr>
          <p:nvPr>
            <p:ph type="sldNum" sz="quarter" idx="5"/>
          </p:nvPr>
        </p:nvSpPr>
        <p:spPr/>
        <p:txBody>
          <a:bodyPr/>
          <a:lstStyle/>
          <a:p>
            <a:fld id="{6A48BE71-7C99-F442-BF14-4D98A0E36D27}" type="slidenum">
              <a:rPr lang="en-US" smtClean="0"/>
              <a:t>15</a:t>
            </a:fld>
            <a:endParaRPr lang="en-US"/>
          </a:p>
        </p:txBody>
      </p:sp>
    </p:spTree>
    <p:extLst>
      <p:ext uri="{BB962C8B-B14F-4D97-AF65-F5344CB8AC3E}">
        <p14:creationId xmlns:p14="http://schemas.microsoft.com/office/powerpoint/2010/main" val="3746540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ANANDA </a:t>
            </a:r>
          </a:p>
          <a:p>
            <a:r>
              <a:rPr lang="en-US" sz="1600"/>
              <a:t>COUTRNEY</a:t>
            </a:r>
          </a:p>
          <a:p>
            <a:endParaRPr lang="en-US" sz="1600" b="0" i="0" u="none" strike="noStrike">
              <a:solidFill>
                <a:srgbClr val="000000"/>
              </a:solidFill>
              <a:effectLst/>
              <a:latin typeface="Gill Sans MT" panose="020B0502020104020203" pitchFamily="34" charset="0"/>
            </a:endParaRPr>
          </a:p>
          <a:p>
            <a:r>
              <a:rPr lang="en-US" sz="1600" b="0" i="0" u="none" strike="noStrike">
                <a:solidFill>
                  <a:srgbClr val="000000"/>
                </a:solidFill>
                <a:effectLst/>
                <a:latin typeface="Gill Sans MT" panose="020B0502020104020203" pitchFamily="34" charset="0"/>
              </a:rPr>
              <a:t>White</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67.2 = 553,044</a:t>
            </a:r>
            <a:endParaRPr lang="en-US" sz="1600">
              <a:latin typeface="Gill Sans MT" panose="020B0502020104020203" pitchFamily="34" charset="0"/>
            </a:endParaRPr>
          </a:p>
          <a:p>
            <a:r>
              <a:rPr lang="en-US" sz="1600" b="0" i="0" u="none" strike="noStrike">
                <a:solidFill>
                  <a:srgbClr val="000000"/>
                </a:solidFill>
                <a:effectLst/>
                <a:latin typeface="Gill Sans MT" panose="020B0502020104020203" pitchFamily="34" charset="0"/>
              </a:rPr>
              <a:t>Hispanic</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13.6</a:t>
            </a:r>
            <a:r>
              <a:rPr lang="en-US" sz="1600">
                <a:latin typeface="Gill Sans MT" panose="020B0502020104020203" pitchFamily="34" charset="0"/>
              </a:rPr>
              <a:t> = 111,830</a:t>
            </a:r>
          </a:p>
          <a:p>
            <a:r>
              <a:rPr lang="en-US" sz="1600" b="0" i="0" u="none" strike="noStrike">
                <a:solidFill>
                  <a:srgbClr val="000000"/>
                </a:solidFill>
                <a:effectLst/>
                <a:latin typeface="Gill Sans MT" panose="020B0502020104020203" pitchFamily="34" charset="0"/>
              </a:rPr>
              <a:t>Black</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8.8</a:t>
            </a:r>
            <a:r>
              <a:rPr lang="en-US" sz="1600">
                <a:latin typeface="Gill Sans MT" panose="020B0502020104020203" pitchFamily="34" charset="0"/>
              </a:rPr>
              <a:t> = 71,767</a:t>
            </a:r>
          </a:p>
          <a:p>
            <a:r>
              <a:rPr lang="en-US" sz="1600" b="0" i="0" u="none" strike="noStrike">
                <a:solidFill>
                  <a:srgbClr val="000000"/>
                </a:solidFill>
                <a:effectLst/>
                <a:latin typeface="Gill Sans MT" panose="020B0502020104020203" pitchFamily="34" charset="0"/>
              </a:rPr>
              <a:t>Two or More</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5.1</a:t>
            </a:r>
            <a:r>
              <a:rPr lang="en-US" sz="1600">
                <a:latin typeface="Gill Sans MT" panose="020B0502020104020203" pitchFamily="34" charset="0"/>
              </a:rPr>
              <a:t>  = 42,343</a:t>
            </a:r>
          </a:p>
          <a:p>
            <a:r>
              <a:rPr lang="en-US" sz="1600" b="0" i="0" u="none" strike="noStrike">
                <a:solidFill>
                  <a:srgbClr val="000000"/>
                </a:solidFill>
                <a:effectLst/>
                <a:latin typeface="Gill Sans MT" panose="020B0502020104020203" pitchFamily="34" charset="0"/>
              </a:rPr>
              <a:t>Asian</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4.2</a:t>
            </a:r>
            <a:r>
              <a:rPr lang="en-US" sz="1600">
                <a:latin typeface="Gill Sans MT" panose="020B0502020104020203" pitchFamily="34" charset="0"/>
              </a:rPr>
              <a:t> = 34,714</a:t>
            </a:r>
          </a:p>
          <a:p>
            <a:r>
              <a:rPr lang="en-US" sz="1600" b="0" i="0" u="none" strike="noStrike">
                <a:solidFill>
                  <a:srgbClr val="000000"/>
                </a:solidFill>
                <a:effectLst/>
                <a:latin typeface="Gill Sans MT" panose="020B0502020104020203" pitchFamily="34" charset="0"/>
              </a:rPr>
              <a:t>American Indian</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1.0</a:t>
            </a:r>
            <a:r>
              <a:rPr lang="en-US" sz="1600">
                <a:latin typeface="Gill Sans MT" panose="020B0502020104020203" pitchFamily="34" charset="0"/>
              </a:rPr>
              <a:t> = 8,469</a:t>
            </a:r>
          </a:p>
          <a:p>
            <a:r>
              <a:rPr lang="en-US" sz="1600" b="0" i="0" u="none" strike="noStrike">
                <a:solidFill>
                  <a:srgbClr val="000000"/>
                </a:solidFill>
                <a:effectLst/>
                <a:latin typeface="Gill Sans MT" panose="020B0502020104020203" pitchFamily="34" charset="0"/>
              </a:rPr>
              <a:t>Pacific Islander</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0.1</a:t>
            </a:r>
            <a:r>
              <a:rPr lang="en-US" sz="1600">
                <a:latin typeface="Gill Sans MT" panose="020B0502020104020203" pitchFamily="34" charset="0"/>
              </a:rPr>
              <a:t> = 636</a:t>
            </a:r>
          </a:p>
          <a:p>
            <a:r>
              <a:rPr lang="en-US" sz="1600">
                <a:latin typeface="Gill Sans MT" panose="020B0502020104020203" pitchFamily="34" charset="0"/>
              </a:rPr>
              <a:t>Unknown = 0% </a:t>
            </a:r>
          </a:p>
          <a:p>
            <a:endParaRPr lang="en-US" sz="1600">
              <a:latin typeface="Gill Sans MT" panose="020B0502020104020203" pitchFamily="34" charset="0"/>
            </a:endParaRPr>
          </a:p>
          <a:p>
            <a:r>
              <a:rPr lang="en-US" sz="1600">
                <a:latin typeface="Gill Sans MT" panose="020B0502020104020203" pitchFamily="34" charset="0"/>
              </a:rPr>
              <a:t>https://wisedash.dpi.wi.gov/Dashboard/dashboard/18141 - accessed on 12/14/2023</a:t>
            </a:r>
          </a:p>
        </p:txBody>
      </p:sp>
      <p:sp>
        <p:nvSpPr>
          <p:cNvPr id="4" name="Slide Number Placeholder 3"/>
          <p:cNvSpPr>
            <a:spLocks noGrp="1"/>
          </p:cNvSpPr>
          <p:nvPr>
            <p:ph type="sldNum" sz="quarter" idx="5"/>
          </p:nvPr>
        </p:nvSpPr>
        <p:spPr/>
        <p:txBody>
          <a:bodyPr/>
          <a:lstStyle/>
          <a:p>
            <a:fld id="{6A48BE71-7C99-F442-BF14-4D98A0E36D27}" type="slidenum">
              <a:rPr lang="en-US" smtClean="0"/>
              <a:t>16</a:t>
            </a:fld>
            <a:endParaRPr lang="en-US"/>
          </a:p>
        </p:txBody>
      </p:sp>
    </p:spTree>
    <p:extLst>
      <p:ext uri="{BB962C8B-B14F-4D97-AF65-F5344CB8AC3E}">
        <p14:creationId xmlns:p14="http://schemas.microsoft.com/office/powerpoint/2010/main" val="3280253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ANANDA </a:t>
            </a:r>
          </a:p>
          <a:p>
            <a:r>
              <a:rPr lang="en-US"/>
              <a:t>COUTRNEY</a:t>
            </a:r>
          </a:p>
          <a:p>
            <a:endParaRPr lang="en-US"/>
          </a:p>
          <a:p>
            <a:endParaRPr lang="en-US"/>
          </a:p>
          <a:p>
            <a:r>
              <a:rPr lang="en-US"/>
              <a:t>Explain WHY this data element is being focused on – support/prove the WHY with data or Federal / State Statute – which is likely founded is evidence based on data indicating a strong need to build awareness and increase opportunities for this population</a:t>
            </a:r>
          </a:p>
          <a:p>
            <a:endParaRPr lang="en-US"/>
          </a:p>
          <a:p>
            <a:r>
              <a:rPr lang="en-US"/>
              <a:t>https://dpi.wi.gov/news/releases/2022/racial-disparities-and-our-collective-will</a:t>
            </a:r>
          </a:p>
          <a:p>
            <a:pPr marL="171450" indent="-171450">
              <a:buFont typeface="Arial" panose="020B0604020202020204" pitchFamily="34" charset="0"/>
              <a:buChar char="•"/>
            </a:pPr>
            <a:r>
              <a:rPr lang="en-US"/>
              <a:t>https://wisedash.dpi.wi.gov/Dashboard/dashboard/19948?filtersetId=c89abea4-003c-4ab9-9ca1-67521c2be139 </a:t>
            </a:r>
          </a:p>
          <a:p>
            <a:pPr marL="171450" indent="-171450">
              <a:buFont typeface="Arial" panose="020B0604020202020204" pitchFamily="34" charset="0"/>
              <a:buChar char="•"/>
            </a:pPr>
            <a:r>
              <a:rPr lang="en-US"/>
              <a:t>https://www.nationsreportcard.gov/profiles/stateprofile/overview/WI?cti=PgTab_GapComparisons&amp;chort=1&amp;sub=RED&amp;sj=WI&amp;fs=Grade&amp;st=MN&amp;year=2019R3&amp;sg=Race%2FEthnicity%3A%20White%20vs.%20Black&amp;sgv=Difference&amp;sgvs=desc&amp;ts=Single%20Year&amp;tss=2019R3&amp;sfj=NP</a:t>
            </a:r>
          </a:p>
          <a:p>
            <a:pPr marL="171450" indent="-171450">
              <a:buFont typeface="Arial" panose="020B0604020202020204" pitchFamily="34" charset="0"/>
              <a:buChar char="•"/>
            </a:pPr>
            <a:r>
              <a:rPr lang="en-US" b="0" i="0">
                <a:solidFill>
                  <a:srgbClr val="292F33"/>
                </a:solidFill>
                <a:effectLst/>
                <a:latin typeface="Source Sans Pro" panose="020B0503030403020204" pitchFamily="34" charset="0"/>
              </a:rPr>
              <a:t>This is the reality of the achievement gap in Wisconsin. It cannot continue this way; we are failing our students of color, and one factor in that failure is in the language we use to describe it. The word </a:t>
            </a:r>
            <a:r>
              <a:rPr lang="en-US" b="0" i="1">
                <a:solidFill>
                  <a:srgbClr val="292F33"/>
                </a:solidFill>
                <a:effectLst/>
                <a:latin typeface="Source Sans Pro" panose="020B0503030403020204" pitchFamily="34" charset="0"/>
              </a:rPr>
              <a:t>achievement </a:t>
            </a:r>
            <a:r>
              <a:rPr lang="en-US" b="0" i="0">
                <a:solidFill>
                  <a:srgbClr val="292F33"/>
                </a:solidFill>
                <a:effectLst/>
                <a:latin typeface="Source Sans Pro" panose="020B0503030403020204" pitchFamily="34" charset="0"/>
              </a:rPr>
              <a:t>places both the possibility of success and blame for failure on the child, and that is not where it belongs.</a:t>
            </a:r>
          </a:p>
          <a:p>
            <a:pPr marL="171450" indent="-171450">
              <a:buFont typeface="Arial" panose="020B0604020202020204" pitchFamily="34" charset="0"/>
              <a:buChar char="•"/>
            </a:pPr>
            <a:endParaRPr lang="en-US" b="0" i="0">
              <a:solidFill>
                <a:srgbClr val="292F33"/>
              </a:solidFill>
              <a:effectLst/>
              <a:latin typeface="Source Sans Pro" panose="020B0503030403020204" pitchFamily="34" charset="0"/>
            </a:endParaRPr>
          </a:p>
          <a:p>
            <a:pPr marL="171450" indent="-171450">
              <a:buFont typeface="Arial" panose="020B0604020202020204" pitchFamily="34" charset="0"/>
              <a:buChar char="•"/>
            </a:pPr>
            <a:r>
              <a:rPr lang="en-US"/>
              <a:t>https://www.wpr.org/education/wisconsin-has-widest-gap-us-math-reading-scores-among-white-and-black-students#:~:text=Race%2C%20Social%20Issues-,Wisconsin%20has%20widest%20gap%20in%20the%20US%20for%20math%2C%20reading,among%20white%20and%20Black%20students&amp;text=Wisconsin%20saw%20the%20widest%20disparity,since%20the%20COVID%2D19%20pandemic.</a:t>
            </a:r>
            <a:endParaRPr lang="en-US" b="0" i="0">
              <a:solidFill>
                <a:srgbClr val="292F33"/>
              </a:solidFill>
              <a:effectLst/>
              <a:latin typeface="Source Sans Pro" panose="020B0503030403020204" pitchFamily="34" charset="0"/>
            </a:endParaRPr>
          </a:p>
          <a:p>
            <a:pPr marL="171450" indent="-171450">
              <a:buFont typeface="Arial" panose="020B0604020202020204" pitchFamily="34" charset="0"/>
              <a:buChar char="•"/>
            </a:pPr>
            <a:r>
              <a:rPr lang="en-US"/>
              <a:t>https://www.jsonline.com/story/news/education/2022/10/24/naep-report-card-wisconsin-has-widest-score-gap-between-black-and-white-students/69581393007/</a:t>
            </a:r>
            <a:endParaRPr lang="en-US" b="0" i="0">
              <a:solidFill>
                <a:srgbClr val="292F33"/>
              </a:solidFill>
              <a:effectLst/>
              <a:latin typeface="Source Sans Pro" panose="020B0503030403020204" pitchFamily="34" charset="0"/>
            </a:endParaRPr>
          </a:p>
          <a:p>
            <a:pPr marL="171450" indent="-171450">
              <a:buFont typeface="Arial" panose="020B0604020202020204" pitchFamily="34" charset="0"/>
              <a:buChar char="•"/>
            </a:pPr>
            <a:r>
              <a:rPr lang="en-US"/>
              <a:t>https://www.cbs58.com/news/nations-report-card-shows-widest-opportunity-gap-between-black-and-white-students-in-wisconsin</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17</a:t>
            </a:fld>
            <a:endParaRPr lang="en-US"/>
          </a:p>
        </p:txBody>
      </p:sp>
    </p:spTree>
    <p:extLst>
      <p:ext uri="{BB962C8B-B14F-4D97-AF65-F5344CB8AC3E}">
        <p14:creationId xmlns:p14="http://schemas.microsoft.com/office/powerpoint/2010/main" val="343828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ANANDA </a:t>
            </a:r>
          </a:p>
          <a:p>
            <a:r>
              <a:rPr lang="en-US"/>
              <a:t>COUTRNEY</a:t>
            </a:r>
          </a:p>
        </p:txBody>
      </p:sp>
      <p:sp>
        <p:nvSpPr>
          <p:cNvPr id="4" name="Slide Number Placeholder 3"/>
          <p:cNvSpPr>
            <a:spLocks noGrp="1"/>
          </p:cNvSpPr>
          <p:nvPr>
            <p:ph type="sldNum" sz="quarter" idx="5"/>
          </p:nvPr>
        </p:nvSpPr>
        <p:spPr/>
        <p:txBody>
          <a:bodyPr/>
          <a:lstStyle/>
          <a:p>
            <a:fld id="{6A48BE71-7C99-F442-BF14-4D98A0E36D27}" type="slidenum">
              <a:rPr lang="en-US" smtClean="0"/>
              <a:t>18</a:t>
            </a:fld>
            <a:endParaRPr lang="en-US"/>
          </a:p>
        </p:txBody>
      </p:sp>
    </p:spTree>
    <p:extLst>
      <p:ext uri="{BB962C8B-B14F-4D97-AF65-F5344CB8AC3E}">
        <p14:creationId xmlns:p14="http://schemas.microsoft.com/office/powerpoint/2010/main" val="168246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mins total</a:t>
            </a:r>
          </a:p>
          <a:p>
            <a:r>
              <a:rPr lang="en-US">
                <a:cs typeface="Calibri"/>
              </a:rPr>
              <a:t>Turn and talk or jot a post note</a:t>
            </a:r>
          </a:p>
          <a:p>
            <a:endParaRPr lang="en-US">
              <a:cs typeface="Calibri"/>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17235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ea typeface="Calibri"/>
                <a:cs typeface="Calibri"/>
              </a:rPr>
              <a:t>Hello, I’m your host, CARRIE BOE from the Customer Services Team. Thank you for attending our session today. </a:t>
            </a:r>
          </a:p>
          <a:p>
            <a:pPr lvl="0"/>
            <a:endParaRPr lang="en-US" sz="2000">
              <a:solidFill>
                <a:schemeClr val="tx1">
                  <a:lumMod val="95000"/>
                  <a:lumOff val="5000"/>
                </a:schemeClr>
              </a:solidFill>
              <a:latin typeface="Lato"/>
              <a:ea typeface="Lato"/>
              <a:cs typeface="Lato"/>
            </a:endParaRPr>
          </a:p>
          <a:p>
            <a:pPr lvl="0"/>
            <a:r>
              <a:rPr lang="en-US" sz="2000">
                <a:solidFill>
                  <a:schemeClr val="tx1">
                    <a:lumMod val="95000"/>
                    <a:lumOff val="5000"/>
                  </a:schemeClr>
                </a:solidFill>
                <a:latin typeface="Lato"/>
                <a:ea typeface="Lato"/>
                <a:cs typeface="Lato"/>
              </a:rPr>
              <a:t>Improve the practice of using collected data elements to improve student opportunities. </a:t>
            </a:r>
          </a:p>
          <a:p>
            <a:pPr lvl="0"/>
            <a:r>
              <a:rPr lang="en-US" sz="2000">
                <a:solidFill>
                  <a:schemeClr val="tx1">
                    <a:lumMod val="95000"/>
                    <a:lumOff val="5000"/>
                  </a:schemeClr>
                </a:solidFill>
                <a:latin typeface="Lato"/>
                <a:ea typeface="Lato"/>
                <a:cs typeface="Lato"/>
              </a:rPr>
              <a:t>Understand educational rights and Opportunities reflected by the data.</a:t>
            </a:r>
          </a:p>
          <a:p>
            <a:pPr lvl="0"/>
            <a:r>
              <a:rPr lang="en-US" sz="2000">
                <a:solidFill>
                  <a:schemeClr val="tx1">
                    <a:lumMod val="95000"/>
                    <a:lumOff val="5000"/>
                  </a:schemeClr>
                </a:solidFill>
                <a:latin typeface="Lato"/>
                <a:ea typeface="Lato"/>
                <a:cs typeface="Lato"/>
              </a:rPr>
              <a:t>Provide resources and tools on how to use that data to:</a:t>
            </a:r>
          </a:p>
          <a:p>
            <a:pPr marL="628539" lvl="1" indent="-285750">
              <a:buFont typeface="Arial" panose="020B0604020202020204" pitchFamily="34" charset="0"/>
              <a:buChar char="•"/>
            </a:pPr>
            <a:r>
              <a:rPr lang="en-US" sz="2000" b="1">
                <a:solidFill>
                  <a:schemeClr val="tx1">
                    <a:lumMod val="95000"/>
                    <a:lumOff val="5000"/>
                  </a:schemeClr>
                </a:solidFill>
                <a:latin typeface="Lato"/>
                <a:ea typeface="Lato"/>
                <a:cs typeface="Lato"/>
              </a:rPr>
              <a:t>Create positive, predictable, safe and supportive environment for all students.</a:t>
            </a:r>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1057567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3307434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Mai Choua/ </a:t>
            </a:r>
            <a:r>
              <a:rPr lang="en-US" err="1"/>
              <a:t>ananda</a:t>
            </a:r>
            <a:r>
              <a:rPr lang="en-US"/>
              <a:t>/ Courtney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information will not impact college entrance.</a:t>
            </a:r>
          </a:p>
          <a:p>
            <a:pPr marL="0" indent="0">
              <a:buNone/>
            </a:pPr>
            <a:r>
              <a:rPr lang="en-US" sz="1200"/>
              <a:t>•</a:t>
            </a:r>
          </a:p>
          <a:p>
            <a:pPr marL="0" indent="0">
              <a:buNone/>
            </a:pPr>
            <a:r>
              <a:rPr lang="en-US" sz="1200"/>
              <a:t> This information will not be publicly reported at the individual student level.</a:t>
            </a:r>
          </a:p>
          <a:p>
            <a:pPr marL="0" indent="0">
              <a:buNone/>
            </a:pPr>
            <a:r>
              <a:rPr lang="en-US" sz="1200"/>
              <a:t>• This information will not impact whether or not your student can attend school.</a:t>
            </a:r>
          </a:p>
          <a:p>
            <a:pPr marL="0" indent="0">
              <a:buNone/>
            </a:pPr>
            <a:r>
              <a:rPr lang="en-US" sz="1200"/>
              <a:t>• While the information is collected for individual students, it will only be publicly reported for groups of students. The reports provided by the department are required to protect every student’s identity, and the group of students must be large enough so that no individual student can be identified.</a:t>
            </a:r>
          </a:p>
          <a:p>
            <a:pPr marL="0" indent="0">
              <a:buNone/>
            </a:pPr>
            <a:r>
              <a:rPr lang="en-US" sz="1200"/>
              <a:t>• This information will not be tied to teacher performance or evaluation.</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3102589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Mai Choua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Federal categories masked the sub categories, not allowing to see all the barriers we need to see as decision makers, and see the needs of our students.</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429199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Mai Choua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Minnesota as a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CRT Culturally Responsive Teaching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Revisiting curriculum for inclusive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lgn="l"/>
            <a:endParaRPr lang="en-US" b="1" i="0">
              <a:solidFill>
                <a:srgbClr val="000000"/>
              </a:solidFill>
              <a:effectLst/>
              <a:latin typeface="Kievit"/>
            </a:endParaRPr>
          </a:p>
          <a:p>
            <a:pPr algn="l"/>
            <a:endParaRPr lang="en-US" b="1" i="0">
              <a:solidFill>
                <a:srgbClr val="000000"/>
              </a:solidFill>
              <a:effectLst/>
              <a:latin typeface="Kievit"/>
            </a:endParaRPr>
          </a:p>
          <a:p>
            <a:pPr algn="l"/>
            <a:r>
              <a:rPr lang="en-US" b="1" i="0">
                <a:solidFill>
                  <a:srgbClr val="000000"/>
                </a:solidFill>
                <a:effectLst/>
                <a:latin typeface="Kievit"/>
              </a:rPr>
              <a:t>Drivers of Inequity</a:t>
            </a:r>
          </a:p>
          <a:p>
            <a:pPr algn="l"/>
            <a:r>
              <a:rPr lang="en-US" b="0" i="0">
                <a:solidFill>
                  <a:srgbClr val="000000"/>
                </a:solidFill>
                <a:effectLst/>
                <a:latin typeface="Kievit"/>
              </a:rPr>
              <a:t>While the United States is often described as a nation of immigrants, attitudes toward immigrants have fluctuated over time and have </a:t>
            </a:r>
            <a:r>
              <a:rPr lang="en-US" b="0" i="0" u="none" strike="noStrike">
                <a:solidFill>
                  <a:srgbClr val="F65A3E"/>
                </a:solidFill>
                <a:effectLst/>
                <a:latin typeface="Kievit"/>
                <a:hlinkClick r:id="rId3"/>
              </a:rPr>
              <a:t>consistently favored White and European-born migrants.</a:t>
            </a:r>
            <a:r>
              <a:rPr lang="en-US" b="0" i="0">
                <a:solidFill>
                  <a:srgbClr val="000000"/>
                </a:solidFill>
                <a:effectLst/>
                <a:latin typeface="Kievit"/>
              </a:rPr>
              <a:t> During the first half of the 20th century, the United States relied on a national-origins system that favored Northwestern Europeans and barred Asians through explicitly racist policies. In 1965, Congress enacted policy changes meant to unite immigrant families and attract skilled labor, leading to more immigration from Asia and Latin America. These later demographic patterns remain true today. Under President Trump, however, several policy changes including increased militarization of the border and the "travel ban" against seven Muslim-majority countries </a:t>
            </a:r>
            <a:r>
              <a:rPr lang="en-US" b="0" i="0" u="none" strike="noStrike">
                <a:solidFill>
                  <a:srgbClr val="F65A3E"/>
                </a:solidFill>
                <a:effectLst/>
                <a:latin typeface="Kievit"/>
                <a:hlinkClick r:id="rId4"/>
              </a:rPr>
              <a:t>have contributed to decreased immigration rates</a:t>
            </a:r>
            <a:r>
              <a:rPr lang="en-US" b="0" i="0">
                <a:solidFill>
                  <a:srgbClr val="000000"/>
                </a:solidFill>
                <a:effectLst/>
                <a:latin typeface="Kievit"/>
              </a:rPr>
              <a:t> since 2008. https://nationalequityatlas.org/indicators/Nativity-and-ancestry#/ </a:t>
            </a:r>
          </a:p>
          <a:p>
            <a:endParaRPr lang="en-US" b="0" i="0">
              <a:solidFill>
                <a:srgbClr val="000000"/>
              </a:solidFill>
              <a:effectLst/>
              <a:latin typeface="Kievit"/>
            </a:endParaRPr>
          </a:p>
          <a:p>
            <a:endParaRPr lang="en-US" b="0" i="0">
              <a:solidFill>
                <a:srgbClr val="000000"/>
              </a:solidFill>
              <a:effectLst/>
              <a:latin typeface="Kievit"/>
            </a:endParaRPr>
          </a:p>
          <a:p>
            <a:r>
              <a:rPr lang="en-US" b="0" i="0">
                <a:solidFill>
                  <a:srgbClr val="000000"/>
                </a:solidFill>
                <a:effectLst/>
                <a:latin typeface="Kievit"/>
              </a:rPr>
              <a:t>Only about one in five Tongan, Samoan, Laotian, and Cambodian working age adults have an AA degree or higher, proportions similar to those of Latinos (20 percent) and Native Americans (23 percent). On the other hand, some South and East Asian groups have the some of the highest levels of educational attainment: roughly three-quarters of Indian (77 percent) and Taiwanese Americans (75 percent) have a BA degree of higher.</a:t>
            </a:r>
          </a:p>
          <a:p>
            <a:endParaRPr lang="en-US" b="0" i="0">
              <a:solidFill>
                <a:srgbClr val="000000"/>
              </a:solidFill>
              <a:effectLst/>
              <a:latin typeface="Kievit"/>
            </a:endParaRPr>
          </a:p>
          <a:p>
            <a:r>
              <a:rPr lang="en-US"/>
              <a:t>https://nationalequityatlas.org/data-in-action/difference-in-educational-attainment</a:t>
            </a:r>
            <a:r>
              <a:rPr lang="en-US" b="0" i="0">
                <a:solidFill>
                  <a:srgbClr val="000000"/>
                </a:solidFill>
                <a:effectLst/>
                <a:latin typeface="Kievit"/>
              </a:rPr>
              <a:t> </a:t>
            </a:r>
          </a:p>
          <a:p>
            <a:endParaRPr lang="en-US" b="0" i="0">
              <a:solidFill>
                <a:srgbClr val="000000"/>
              </a:solidFill>
              <a:effectLst/>
              <a:latin typeface="Kievit"/>
            </a:endParaRPr>
          </a:p>
          <a:p>
            <a:r>
              <a:rPr lang="en-US"/>
              <a:t>https://americanprogress.org/wp-content/uploads/2019/05/Wisconsin.pdf?_ga=2.84582876.496534482.1677624201-664829474.1677624201</a:t>
            </a:r>
            <a:r>
              <a:rPr lang="en-US" b="0" i="0">
                <a:solidFill>
                  <a:srgbClr val="000000"/>
                </a:solidFill>
                <a:effectLst/>
                <a:latin typeface="Kievit"/>
              </a:rPr>
              <a:t> </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23</a:t>
            </a:fld>
            <a:endParaRPr lang="en-US"/>
          </a:p>
        </p:txBody>
      </p:sp>
    </p:spTree>
    <p:extLst>
      <p:ext uri="{BB962C8B-B14F-4D97-AF65-F5344CB8AC3E}">
        <p14:creationId xmlns:p14="http://schemas.microsoft.com/office/powerpoint/2010/main" val="324032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Mai Choua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24</a:t>
            </a:fld>
            <a:endParaRPr lang="en-US"/>
          </a:p>
        </p:txBody>
      </p:sp>
    </p:spTree>
    <p:extLst>
      <p:ext uri="{BB962C8B-B14F-4D97-AF65-F5344CB8AC3E}">
        <p14:creationId xmlns:p14="http://schemas.microsoft.com/office/powerpoint/2010/main" val="590011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Mai Choua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25</a:t>
            </a:fld>
            <a:endParaRPr lang="en-US"/>
          </a:p>
        </p:txBody>
      </p:sp>
    </p:spTree>
    <p:extLst>
      <p:ext uri="{BB962C8B-B14F-4D97-AF65-F5344CB8AC3E}">
        <p14:creationId xmlns:p14="http://schemas.microsoft.com/office/powerpoint/2010/main" val="23470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26</a:t>
            </a:fld>
            <a:endParaRPr lang="en-US"/>
          </a:p>
        </p:txBody>
      </p:sp>
    </p:spTree>
    <p:extLst>
      <p:ext uri="{BB962C8B-B14F-4D97-AF65-F5344CB8AC3E}">
        <p14:creationId xmlns:p14="http://schemas.microsoft.com/office/powerpoint/2010/main" val="653187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CARRIE</a:t>
            </a: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27</a:t>
            </a:fld>
            <a:endParaRPr lang="en-US"/>
          </a:p>
        </p:txBody>
      </p:sp>
    </p:spTree>
    <p:extLst>
      <p:ext uri="{BB962C8B-B14F-4D97-AF65-F5344CB8AC3E}">
        <p14:creationId xmlns:p14="http://schemas.microsoft.com/office/powerpoint/2010/main" val="1965053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CARRIE</a:t>
            </a:r>
            <a:endParaRPr lang="en-US">
              <a:cs typeface="Calibri" panose="020F0502020204030204"/>
            </a:endParaRPr>
          </a:p>
          <a:p>
            <a:endParaRPr lang="en-US">
              <a:cs typeface="Calibri" panose="020F0502020204030204"/>
            </a:endParaRPr>
          </a:p>
          <a:p>
            <a:r>
              <a:rPr lang="en-US">
                <a:cs typeface="Calibri" panose="020F0502020204030204"/>
              </a:rPr>
              <a:t>Targeting supports and services and knowing where to provide resources</a:t>
            </a:r>
          </a:p>
          <a:p>
            <a:r>
              <a:rPr lang="en-US">
                <a:cs typeface="Calibri" panose="020F0502020204030204"/>
              </a:rPr>
              <a:t>Consultation between tribal nations and school districts – partnerships can become more specific by Nation or Tribe</a:t>
            </a:r>
          </a:p>
          <a:p>
            <a:r>
              <a:rPr lang="en-US">
                <a:cs typeface="Calibri" panose="020F0502020204030204"/>
              </a:rPr>
              <a:t>Title 6 funding/forms - alignment of funding, services and programming based on that identification (does not go through DPI – goes directly from School to Title 6. </a:t>
            </a:r>
          </a:p>
          <a:p>
            <a:endParaRPr lang="en-US">
              <a:cs typeface="Calibri" panose="020F0502020204030204"/>
            </a:endParaRPr>
          </a:p>
          <a:p>
            <a:r>
              <a:rPr lang="en-US" sz="1800" b="0" i="0" u="none" strike="noStrike">
                <a:solidFill>
                  <a:srgbClr val="000000"/>
                </a:solidFill>
                <a:effectLst/>
                <a:latin typeface="Calibri" panose="020F0502020204030204" pitchFamily="34" charset="0"/>
              </a:rPr>
              <a:t>LEAs are asked to have consultations with Nation/Tribal groups. This will allow for further conversations with how many nations in that district attend there. It helps align with the Title 6 programs, so they can receive the proper allocations for funding. </a:t>
            </a:r>
            <a:endParaRPr lang="en-US">
              <a:cs typeface="Calibri" panose="020F0502020204030204"/>
            </a:endParaRPr>
          </a:p>
          <a:p>
            <a:endParaRPr lang="en-US">
              <a:cs typeface="Calibri" panose="020F0502020204030204"/>
            </a:endParaRPr>
          </a:p>
          <a:p>
            <a:r>
              <a:rPr lang="en-US">
                <a:cs typeface="Calibri" panose="020F0502020204030204"/>
              </a:rPr>
              <a:t>63 state recognized nations – Dual Citizenship</a:t>
            </a:r>
          </a:p>
          <a:p>
            <a:endParaRPr lang="en-US">
              <a:cs typeface="Calibri" panose="020F0502020204030204"/>
            </a:endParaRPr>
          </a:p>
          <a:p>
            <a:r>
              <a:rPr lang="en-US">
                <a:cs typeface="Calibri" panose="020F0502020204030204"/>
              </a:rPr>
              <a:t>Warnings 7151 7152</a:t>
            </a:r>
          </a:p>
          <a:p>
            <a:endParaRPr lang="en-US">
              <a:cs typeface="Calibri" panose="020F0502020204030204"/>
            </a:endParaRPr>
          </a:p>
          <a:p>
            <a:pPr algn="l"/>
            <a:r>
              <a:rPr lang="en-US" b="0" i="0">
                <a:solidFill>
                  <a:srgbClr val="251F14"/>
                </a:solidFill>
                <a:effectLst/>
                <a:latin typeface="Lato" panose="020F0502020204030203" pitchFamily="34" charset="0"/>
              </a:rPr>
              <a:t>The Asterisk Nation</a:t>
            </a:r>
          </a:p>
          <a:p>
            <a:pPr algn="l"/>
            <a:r>
              <a:rPr lang="en-US" b="0" i="0">
                <a:solidFill>
                  <a:srgbClr val="251F14"/>
                </a:solidFill>
                <a:effectLst/>
                <a:latin typeface="Lato" panose="020F0502020204030203" pitchFamily="34" charset="0"/>
              </a:rPr>
              <a:t>While American Indians and Alaska Natives are an integral and unique part of US society, </a:t>
            </a:r>
            <a:r>
              <a:rPr lang="en-US" b="0" i="1">
                <a:solidFill>
                  <a:srgbClr val="251F14"/>
                </a:solidFill>
                <a:effectLst/>
                <a:latin typeface="Lato" panose="020F0502020204030203" pitchFamily="34" charset="0"/>
              </a:rPr>
              <a:t>we continue to be invisible </a:t>
            </a:r>
            <a:r>
              <a:rPr lang="en-US" b="0" i="0">
                <a:solidFill>
                  <a:srgbClr val="251F14"/>
                </a:solidFill>
                <a:effectLst/>
                <a:latin typeface="Lato" panose="020F0502020204030203" pitchFamily="34" charset="0"/>
              </a:rPr>
              <a:t>to most other Americans due to an absence of data, accurate media images, and historical and contemporary awareness about Native peoples in schools, healthcare facilities, professions, military service, and daily life.  </a:t>
            </a:r>
          </a:p>
          <a:p>
            <a:pPr algn="l"/>
            <a:r>
              <a:rPr lang="en-US" b="0" i="0">
                <a:solidFill>
                  <a:srgbClr val="251F14"/>
                </a:solidFill>
                <a:effectLst/>
                <a:latin typeface="Lato" panose="020F0502020204030203" pitchFamily="34" charset="0"/>
              </a:rPr>
              <a:t>This invisibility is perpetuated by federal and state agencies and policies that leave American Indians and Alaska Natives out of data collection efforts, data reporting and analysis, and/or public media campaigns. </a:t>
            </a:r>
            <a:r>
              <a:rPr lang="en-US" b="1" i="1">
                <a:solidFill>
                  <a:srgbClr val="251F14"/>
                </a:solidFill>
                <a:effectLst/>
                <a:latin typeface="Lato" panose="020F0502020204030203" pitchFamily="34" charset="0"/>
              </a:rPr>
              <a:t>American Indians and Alaska Natives may be described as the “Asterisk Nation” because an asterisk, instead of data point, is often used in data displays when reporting racial and ethnic data</a:t>
            </a:r>
            <a:r>
              <a:rPr lang="en-US" b="0" i="0">
                <a:solidFill>
                  <a:srgbClr val="251F14"/>
                </a:solidFill>
                <a:effectLst/>
                <a:latin typeface="Lato" panose="020F0502020204030203" pitchFamily="34" charset="0"/>
              </a:rPr>
              <a:t> due to various data collection and reporting issues, such as small sample size, large margins of errors, or other issues related to the validity and statistical significance of data on American Indians and Alaska Natives.</a:t>
            </a:r>
          </a:p>
          <a:p>
            <a:pPr algn="l"/>
            <a:r>
              <a:rPr lang="en-US" b="0" i="0">
                <a:solidFill>
                  <a:srgbClr val="251F14"/>
                </a:solidFill>
                <a:effectLst/>
                <a:latin typeface="Lato" panose="020F0502020204030203" pitchFamily="34" charset="0"/>
              </a:rPr>
              <a:t>There is a critical need for accurate, meaningful, and timely data collection in American Indian/Alaska Native (AI/AN) communities. Federal agencies are charged with collecting data in AI/AN communities, as well as from the general US population, in order to determine budget requests; support and strengthen budget justifications; allocate resources; provide services; conduct strategic planning; and comply with statutory and regulatory reporting processes.  Accurate data collection and community-based planning captures true needs, and thus can drive larger programmatic investments resulting in a cost-effective use of tribal, federal, and private resources. Without quality data, policymakers and community planners cannot set policy goals, monitor implementation, measure impact, or plan for demographic shifts in an effective way. The absence of American Indian and Alaska Native peoples in data and policy domains reflects the lack of a national public discourse on the status of our nation’s First Peoples.</a:t>
            </a:r>
          </a:p>
          <a:p>
            <a:pPr algn="l"/>
            <a:r>
              <a:rPr lang="en-US" b="0" i="0">
                <a:solidFill>
                  <a:srgbClr val="251F14"/>
                </a:solidFill>
                <a:effectLst/>
                <a:latin typeface="Lato" panose="020F0502020204030203" pitchFamily="34" charset="0"/>
              </a:rPr>
              <a:t>In addition, the research and data on the importance of Native cultures and languages is taking place at a local, and often isolated, level such that national Indian policy research rarely accounts for or highlights the value of Native cultures and languages. A coordinated and comprehensive approach is needed for measuring and reporting how Native cultures and languages matter, especially in light of the rapidly changing demographics in the US and in Indian Country. https://www.ncai.org/policy-research-center/research-data/data </a:t>
            </a: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28</a:t>
            </a:fld>
            <a:endParaRPr lang="en-US"/>
          </a:p>
        </p:txBody>
      </p:sp>
    </p:spTree>
    <p:extLst>
      <p:ext uri="{BB962C8B-B14F-4D97-AF65-F5344CB8AC3E}">
        <p14:creationId xmlns:p14="http://schemas.microsoft.com/office/powerpoint/2010/main" val="3244316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a:solidFill>
                  <a:srgbClr val="000000"/>
                </a:solidFill>
                <a:effectLst/>
                <a:latin typeface="Lato" panose="020F0502020204030203" pitchFamily="34" charset="0"/>
              </a:rPr>
              <a:t>Carrie</a:t>
            </a:r>
          </a:p>
          <a:p>
            <a:pPr marL="342900" indent="-342900">
              <a:buFont typeface="Arial" panose="020B0604020202020204" pitchFamily="34" charset="0"/>
              <a:buChar char="•"/>
            </a:pPr>
            <a:r>
              <a:rPr lang="en-US" sz="1200" b="1" i="0" u="none" strike="noStrike">
                <a:solidFill>
                  <a:srgbClr val="000000"/>
                </a:solidFill>
                <a:effectLst/>
                <a:latin typeface="Lato" panose="020F0502020204030203" pitchFamily="34" charset="0"/>
              </a:rPr>
              <a:t>American Indian</a:t>
            </a:r>
            <a:r>
              <a:rPr lang="en-US" sz="1200" b="1">
                <a:latin typeface="Lato" panose="020F0502020204030203" pitchFamily="34" charset="0"/>
              </a:rPr>
              <a:t> </a:t>
            </a:r>
            <a:r>
              <a:rPr lang="en-US" sz="1200" b="1" i="0" u="none" strike="noStrike">
                <a:solidFill>
                  <a:srgbClr val="000000"/>
                </a:solidFill>
                <a:effectLst/>
                <a:latin typeface="Lato" panose="020F0502020204030203" pitchFamily="34" charset="0"/>
              </a:rPr>
              <a:t>1.0</a:t>
            </a:r>
            <a:r>
              <a:rPr lang="en-US" sz="1200" b="1">
                <a:latin typeface="Lato" panose="020F0502020204030203" pitchFamily="34" charset="0"/>
              </a:rPr>
              <a:t> = 8,469</a:t>
            </a:r>
          </a:p>
        </p:txBody>
      </p:sp>
      <p:sp>
        <p:nvSpPr>
          <p:cNvPr id="4" name="Slide Number Placeholder 3"/>
          <p:cNvSpPr>
            <a:spLocks noGrp="1"/>
          </p:cNvSpPr>
          <p:nvPr>
            <p:ph type="sldNum" sz="quarter" idx="5"/>
          </p:nvPr>
        </p:nvSpPr>
        <p:spPr/>
        <p:txBody>
          <a:bodyPr/>
          <a:lstStyle/>
          <a:p>
            <a:fld id="{6A48BE71-7C99-F442-BF14-4D98A0E36D27}" type="slidenum">
              <a:rPr lang="en-US" smtClean="0"/>
              <a:t>29</a:t>
            </a:fld>
            <a:endParaRPr lang="en-US"/>
          </a:p>
        </p:txBody>
      </p:sp>
    </p:spTree>
    <p:extLst>
      <p:ext uri="{BB962C8B-B14F-4D97-AF65-F5344CB8AC3E}">
        <p14:creationId xmlns:p14="http://schemas.microsoft.com/office/powerpoint/2010/main" val="399346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ea typeface="Calibri"/>
                <a:cs typeface="Calibri"/>
              </a:rPr>
              <a:t>And Hello – I am Carrie’s Co-Host, Kina Stringfellow, also from the Customer Services Team at DPI. </a:t>
            </a:r>
          </a:p>
          <a:p>
            <a:endParaRPr lang="en-US" sz="1600">
              <a:latin typeface="Gill Sans MT" panose="020B0502020104020203" pitchFamily="34" charset="0"/>
              <a:ea typeface="Calibri"/>
              <a:cs typeface="Calibri"/>
            </a:endParaRPr>
          </a:p>
          <a:p>
            <a:r>
              <a:rPr lang="en-US" sz="1600">
                <a:latin typeface="Gill Sans MT" panose="020B0502020104020203" pitchFamily="34" charset="0"/>
                <a:cs typeface="Calibri"/>
              </a:rPr>
              <a:t>Here is an overview of our schedule for this afternoon. In this 2-part workshop session, we invite you to stay for both parts. </a:t>
            </a:r>
          </a:p>
          <a:p>
            <a:endParaRPr lang="en-US" sz="1600">
              <a:latin typeface="Gill Sans MT" panose="020B0502020104020203" pitchFamily="34" charset="0"/>
              <a:cs typeface="Calibri"/>
            </a:endParaRPr>
          </a:p>
          <a:p>
            <a:r>
              <a:rPr lang="en-US" sz="1600">
                <a:latin typeface="Gill Sans MT" panose="020B0502020104020203" pitchFamily="34" charset="0"/>
                <a:cs typeface="Calibri"/>
              </a:rPr>
              <a:t>Part 1 is more of a “sit and get” and Part 2 will fully encompass the workshop format. Consider Part 1 as a series of mini-lessons. </a:t>
            </a:r>
          </a:p>
          <a:p>
            <a:endParaRPr lang="en-US" sz="1600">
              <a:latin typeface="Gill Sans MT" panose="020B0502020104020203" pitchFamily="34" charset="0"/>
              <a:cs typeface="Calibri"/>
            </a:endParaRPr>
          </a:p>
          <a:p>
            <a:r>
              <a:rPr lang="en-US" sz="1600">
                <a:latin typeface="Gill Sans MT" panose="020B0502020104020203" pitchFamily="34" charset="0"/>
                <a:cs typeface="Calibri"/>
              </a:rPr>
              <a:t>Part 2 provides time for you to select any of the data elements discussed in Part 1 and workshop through strategies or action steps that apply to your local data. </a:t>
            </a:r>
          </a:p>
          <a:p>
            <a:endParaRPr lang="en-US" sz="1600">
              <a:latin typeface="Gill Sans MT" panose="020B0502020104020203" pitchFamily="34" charset="0"/>
              <a:cs typeface="Calibri"/>
            </a:endParaRPr>
          </a:p>
          <a:p>
            <a:r>
              <a:rPr lang="en-US" sz="1600">
                <a:latin typeface="Gill Sans MT" panose="020B0502020104020203" pitchFamily="34" charset="0"/>
                <a:cs typeface="Calibri"/>
              </a:rPr>
              <a:t>In my introduction for this session, I want to cover the 6 W’s: who, what, when where, why and how.</a:t>
            </a:r>
            <a:endParaRPr lang="en-US" sz="160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3642744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a:p>
            <a:r>
              <a:rPr lang="en-US"/>
              <a:t>https://www.ncai.org/policy-research-center/research-data/data</a:t>
            </a:r>
          </a:p>
          <a:p>
            <a:endParaRPr lang="en-US"/>
          </a:p>
          <a:p>
            <a:r>
              <a:rPr lang="en-US" b="0" i="0">
                <a:solidFill>
                  <a:srgbClr val="251F14"/>
                </a:solidFill>
                <a:effectLst/>
                <a:latin typeface="Lato" panose="020F0502020204030203" pitchFamily="34" charset="0"/>
              </a:rPr>
              <a:t>While American Indians and Alaska Natives are an integral and unique part of US society, </a:t>
            </a:r>
            <a:r>
              <a:rPr lang="en-US" b="0" i="1">
                <a:solidFill>
                  <a:srgbClr val="251F14"/>
                </a:solidFill>
                <a:effectLst/>
                <a:latin typeface="Lato" panose="020F0502020204030203" pitchFamily="34" charset="0"/>
              </a:rPr>
              <a:t>we continue to be invisible </a:t>
            </a:r>
            <a:r>
              <a:rPr lang="en-US" b="0" i="0">
                <a:solidFill>
                  <a:srgbClr val="251F14"/>
                </a:solidFill>
                <a:effectLst/>
                <a:latin typeface="Lato" panose="020F0502020204030203" pitchFamily="34" charset="0"/>
              </a:rPr>
              <a:t>to most other Americans due to an absence of data, accurate media images, and historical and contemporary awareness about Native peoples in schools, healthcare facilities, professions, military service, and daily life.  </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30</a:t>
            </a:fld>
            <a:endParaRPr lang="en-US"/>
          </a:p>
        </p:txBody>
      </p:sp>
    </p:spTree>
    <p:extLst>
      <p:ext uri="{BB962C8B-B14F-4D97-AF65-F5344CB8AC3E}">
        <p14:creationId xmlns:p14="http://schemas.microsoft.com/office/powerpoint/2010/main" val="3038649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a:p>
            <a:r>
              <a:rPr lang="en-US">
                <a:cs typeface="Calibri"/>
              </a:rPr>
              <a:t>When a student identified as two or more races, they do not show up in the 'other' selected race/ethnicity categories. They only appear in the category "two or more' races. </a:t>
            </a:r>
            <a:endParaRPr lang="en-US"/>
          </a:p>
          <a:p>
            <a:r>
              <a:rPr lang="en-US"/>
              <a:t>https://www.ncai.org/policy-research-center/research-data/data</a:t>
            </a:r>
            <a:endParaRPr lang="en-US">
              <a:cs typeface="Calibri"/>
            </a:endParaRPr>
          </a:p>
          <a:p>
            <a:endParaRPr lang="en-US"/>
          </a:p>
          <a:p>
            <a:r>
              <a:rPr lang="en-US" b="0" i="0">
                <a:solidFill>
                  <a:srgbClr val="251F14"/>
                </a:solidFill>
                <a:effectLst/>
                <a:latin typeface="Lato"/>
                <a:ea typeface="Lato"/>
                <a:cs typeface="Lato"/>
              </a:rPr>
              <a:t>While American Indians and Alaska Natives are an integral and unique part of US society, </a:t>
            </a:r>
            <a:r>
              <a:rPr lang="en-US" b="0" i="1">
                <a:solidFill>
                  <a:srgbClr val="251F14"/>
                </a:solidFill>
                <a:effectLst/>
                <a:latin typeface="Lato"/>
                <a:ea typeface="Lato"/>
                <a:cs typeface="Lato"/>
              </a:rPr>
              <a:t>we continue to be invisible </a:t>
            </a:r>
            <a:r>
              <a:rPr lang="en-US" b="0" i="0">
                <a:solidFill>
                  <a:srgbClr val="251F14"/>
                </a:solidFill>
                <a:effectLst/>
                <a:latin typeface="Lato"/>
                <a:ea typeface="Lato"/>
                <a:cs typeface="Lato"/>
              </a:rPr>
              <a:t>to most other Americans due to an absence of data, accurate media images, and historical and contemporary awareness about Native peoples in schools, healthcare facilities, professions, military service, and daily life.  </a:t>
            </a:r>
          </a:p>
          <a:p>
            <a:endParaRPr lang="en-US" b="0" i="0">
              <a:solidFill>
                <a:srgbClr val="251F14"/>
              </a:solidFill>
              <a:effectLst/>
              <a:latin typeface="Lato" panose="020F0502020204030203" pitchFamily="34" charset="0"/>
            </a:endParaRPr>
          </a:p>
          <a:p>
            <a:r>
              <a:rPr lang="en-US" b="0" i="0">
                <a:solidFill>
                  <a:srgbClr val="251F14"/>
                </a:solidFill>
                <a:effectLst/>
                <a:latin typeface="Lato"/>
                <a:ea typeface="Lato"/>
                <a:cs typeface="Lato"/>
              </a:rPr>
              <a:t>+++++++++++++++++++++++++</a:t>
            </a:r>
          </a:p>
          <a:p>
            <a:endParaRPr lang="en-US" b="0" i="0">
              <a:solidFill>
                <a:srgbClr val="251F14"/>
              </a:solidFill>
              <a:effectLst/>
              <a:latin typeface="Lato" panose="020F0502020204030203" pitchFamily="34" charset="0"/>
            </a:endParaRPr>
          </a:p>
          <a:p>
            <a:r>
              <a:rPr lang="en-US" sz="1800" b="1">
                <a:solidFill>
                  <a:srgbClr val="000000"/>
                </a:solidFill>
                <a:effectLst/>
                <a:latin typeface="Calibri"/>
                <a:ea typeface="Times New Roman" panose="02020603050405020304" pitchFamily="18" charset="0"/>
                <a:cs typeface="Calibri"/>
              </a:rPr>
              <a:t>From:</a:t>
            </a:r>
            <a:r>
              <a:rPr lang="en-US" sz="1800">
                <a:solidFill>
                  <a:srgbClr val="000000"/>
                </a:solidFill>
                <a:effectLst/>
                <a:latin typeface="Calibri"/>
                <a:ea typeface="Times New Roman" panose="02020603050405020304" pitchFamily="18" charset="0"/>
                <a:cs typeface="Calibri"/>
              </a:rPr>
              <a:t> Piazza, Susan S. DPI &lt;</a:t>
            </a:r>
            <a:r>
              <a:rPr lang="en-US" sz="1800" u="sng">
                <a:solidFill>
                  <a:srgbClr val="000000"/>
                </a:solidFill>
                <a:effectLst/>
                <a:latin typeface="Calibri"/>
                <a:ea typeface="Times New Roman" panose="02020603050405020304" pitchFamily="18" charset="0"/>
                <a:cs typeface="Calibri"/>
                <a:hlinkClick r:id="rId3"/>
              </a:rPr>
              <a:t>Susan.Piazza@dpi.wi.gov</a:t>
            </a:r>
            <a:r>
              <a:rPr lang="en-US" sz="1800">
                <a:solidFill>
                  <a:srgbClr val="000000"/>
                </a:solidFill>
                <a:effectLst/>
                <a:latin typeface="Calibri"/>
                <a:ea typeface="Times New Roman" panose="02020603050405020304" pitchFamily="18" charset="0"/>
                <a:cs typeface="Calibri"/>
              </a:rPr>
              <a:t>&gt;</a:t>
            </a:r>
            <a:br>
              <a:rPr lang="en-US" sz="1800">
                <a:effectLst/>
                <a:latin typeface="Calibri" panose="020F0502020204030204" pitchFamily="34" charset="0"/>
                <a:ea typeface="Times New Roman" panose="02020603050405020304" pitchFamily="18" charset="0"/>
                <a:cs typeface="Calibri"/>
              </a:rPr>
            </a:br>
            <a:r>
              <a:rPr lang="en-US" sz="1800" b="1">
                <a:solidFill>
                  <a:srgbClr val="000000"/>
                </a:solidFill>
                <a:effectLst/>
                <a:latin typeface="Calibri"/>
                <a:ea typeface="Times New Roman" panose="02020603050405020304" pitchFamily="18" charset="0"/>
                <a:cs typeface="Calibri"/>
              </a:rPr>
              <a:t>Sent:</a:t>
            </a:r>
            <a:r>
              <a:rPr lang="en-US" sz="1800">
                <a:solidFill>
                  <a:srgbClr val="000000"/>
                </a:solidFill>
                <a:effectLst/>
                <a:latin typeface="Calibri"/>
                <a:ea typeface="Times New Roman" panose="02020603050405020304" pitchFamily="18" charset="0"/>
                <a:cs typeface="Calibri"/>
              </a:rPr>
              <a:t> Friday, February 10, 2023 9:10 AM</a:t>
            </a:r>
            <a:br>
              <a:rPr lang="en-US" sz="1800">
                <a:effectLst/>
                <a:latin typeface="Calibri" panose="020F0502020204030204" pitchFamily="34" charset="0"/>
                <a:ea typeface="Times New Roman" panose="02020603050405020304" pitchFamily="18" charset="0"/>
                <a:cs typeface="Calibri"/>
              </a:rPr>
            </a:br>
            <a:r>
              <a:rPr lang="en-US" sz="1800" b="1">
                <a:solidFill>
                  <a:srgbClr val="000000"/>
                </a:solidFill>
                <a:effectLst/>
                <a:latin typeface="Calibri"/>
                <a:ea typeface="Times New Roman" panose="02020603050405020304" pitchFamily="18" charset="0"/>
                <a:cs typeface="Calibri"/>
              </a:rPr>
              <a:t>To:</a:t>
            </a:r>
            <a:r>
              <a:rPr lang="en-US" sz="1800">
                <a:solidFill>
                  <a:srgbClr val="000000"/>
                </a:solidFill>
                <a:effectLst/>
                <a:latin typeface="Calibri"/>
                <a:ea typeface="Times New Roman" panose="02020603050405020304" pitchFamily="18" charset="0"/>
                <a:cs typeface="Calibri"/>
              </a:rPr>
              <a:t> Kammerud, Jennifer DPI &lt;</a:t>
            </a:r>
            <a:r>
              <a:rPr lang="en-US" sz="1800" u="sng">
                <a:solidFill>
                  <a:srgbClr val="000000"/>
                </a:solidFill>
                <a:effectLst/>
                <a:latin typeface="Calibri"/>
                <a:ea typeface="Times New Roman" panose="02020603050405020304" pitchFamily="18" charset="0"/>
                <a:cs typeface="Calibri"/>
                <a:hlinkClick r:id="rId4"/>
              </a:rPr>
              <a:t>Jennifer.Kammerud@dpi.wi.gov</a:t>
            </a:r>
            <a:r>
              <a:rPr lang="en-US" sz="1800">
                <a:solidFill>
                  <a:srgbClr val="000000"/>
                </a:solidFill>
                <a:effectLst/>
                <a:latin typeface="Calibri"/>
                <a:ea typeface="Times New Roman" panose="02020603050405020304" pitchFamily="18" charset="0"/>
                <a:cs typeface="Calibri"/>
              </a:rPr>
              <a:t>&gt;; OLS Investigator &lt;</a:t>
            </a:r>
            <a:r>
              <a:rPr lang="en-US" sz="1800" u="sng">
                <a:solidFill>
                  <a:srgbClr val="000000"/>
                </a:solidFill>
                <a:effectLst/>
                <a:latin typeface="Calibri"/>
                <a:ea typeface="Times New Roman" panose="02020603050405020304" pitchFamily="18" charset="0"/>
                <a:cs typeface="Calibri"/>
                <a:hlinkClick r:id="rId5"/>
              </a:rPr>
              <a:t>OLSInvestigator@dpi.wi.gov</a:t>
            </a:r>
            <a:r>
              <a:rPr lang="en-US" sz="1800">
                <a:solidFill>
                  <a:srgbClr val="000000"/>
                </a:solidFill>
                <a:effectLst/>
                <a:latin typeface="Calibri"/>
                <a:ea typeface="Times New Roman" panose="02020603050405020304" pitchFamily="18" charset="0"/>
                <a:cs typeface="Calibri"/>
              </a:rPr>
              <a:t>&gt;; Sherman, Paul A. DPI &lt;</a:t>
            </a:r>
            <a:r>
              <a:rPr lang="en-US" sz="1800" u="sng">
                <a:solidFill>
                  <a:srgbClr val="000000"/>
                </a:solidFill>
                <a:effectLst/>
                <a:latin typeface="Calibri"/>
                <a:ea typeface="Times New Roman" panose="02020603050405020304" pitchFamily="18" charset="0"/>
                <a:cs typeface="Calibri"/>
                <a:hlinkClick r:id="rId6"/>
              </a:rPr>
              <a:t>Paul.Sherman@dpi.wi.gov</a:t>
            </a:r>
            <a:r>
              <a:rPr lang="en-US" sz="1800">
                <a:solidFill>
                  <a:srgbClr val="000000"/>
                </a:solidFill>
                <a:effectLst/>
                <a:latin typeface="Calibri"/>
                <a:ea typeface="Times New Roman" panose="02020603050405020304" pitchFamily="18" charset="0"/>
                <a:cs typeface="Calibri"/>
              </a:rPr>
              <a:t>&gt;</a:t>
            </a:r>
            <a:br>
              <a:rPr lang="en-US" sz="1800">
                <a:effectLst/>
                <a:latin typeface="Calibri" panose="020F0502020204030204" pitchFamily="34" charset="0"/>
                <a:ea typeface="Times New Roman" panose="02020603050405020304" pitchFamily="18" charset="0"/>
                <a:cs typeface="Calibri"/>
              </a:rPr>
            </a:br>
            <a:r>
              <a:rPr lang="en-US" sz="1800" b="1">
                <a:solidFill>
                  <a:srgbClr val="000000"/>
                </a:solidFill>
                <a:effectLst/>
                <a:latin typeface="Calibri"/>
                <a:ea typeface="Times New Roman" panose="02020603050405020304" pitchFamily="18" charset="0"/>
                <a:cs typeface="Calibri"/>
              </a:rPr>
              <a:t>Cc:</a:t>
            </a:r>
            <a:r>
              <a:rPr lang="en-US" sz="1800">
                <a:solidFill>
                  <a:srgbClr val="000000"/>
                </a:solidFill>
                <a:effectLst/>
                <a:latin typeface="Calibri"/>
                <a:ea typeface="Times New Roman" panose="02020603050405020304" pitchFamily="18" charset="0"/>
                <a:cs typeface="Calibri"/>
              </a:rPr>
              <a:t> DPI SSPW &lt;</a:t>
            </a:r>
            <a:r>
              <a:rPr lang="en-US" sz="1800" u="sng">
                <a:solidFill>
                  <a:srgbClr val="000000"/>
                </a:solidFill>
                <a:effectLst/>
                <a:latin typeface="Calibri"/>
                <a:ea typeface="Times New Roman" panose="02020603050405020304" pitchFamily="18" charset="0"/>
                <a:cs typeface="Calibri"/>
                <a:hlinkClick r:id="rId7"/>
              </a:rPr>
              <a:t>dpisspw@dpi.wi.gov</a:t>
            </a:r>
            <a:r>
              <a:rPr lang="en-US" sz="1800">
                <a:solidFill>
                  <a:srgbClr val="000000"/>
                </a:solidFill>
                <a:effectLst/>
                <a:latin typeface="Calibri"/>
                <a:ea typeface="Times New Roman" panose="02020603050405020304" pitchFamily="18" charset="0"/>
                <a:cs typeface="Calibri"/>
              </a:rPr>
              <a:t>&gt;; DPI CRM &lt;</a:t>
            </a:r>
            <a:r>
              <a:rPr lang="en-US" sz="1800" u="sng">
                <a:solidFill>
                  <a:srgbClr val="000000"/>
                </a:solidFill>
                <a:effectLst/>
                <a:latin typeface="Calibri"/>
                <a:ea typeface="Times New Roman" panose="02020603050405020304" pitchFamily="18" charset="0"/>
                <a:cs typeface="Calibri"/>
                <a:hlinkClick r:id="rId8"/>
              </a:rPr>
              <a:t>crm@dpi.wi.gov</a:t>
            </a:r>
            <a:r>
              <a:rPr lang="en-US" sz="1800">
                <a:solidFill>
                  <a:srgbClr val="000000"/>
                </a:solidFill>
                <a:effectLst/>
                <a:latin typeface="Calibri"/>
                <a:ea typeface="Times New Roman" panose="02020603050405020304" pitchFamily="18" charset="0"/>
                <a:cs typeface="Calibri"/>
              </a:rPr>
              <a:t>&gt;; Jones, Michelle A. DPI &lt;</a:t>
            </a:r>
            <a:r>
              <a:rPr lang="en-US" sz="1800" u="sng">
                <a:solidFill>
                  <a:srgbClr val="000000"/>
                </a:solidFill>
                <a:effectLst/>
                <a:latin typeface="Calibri"/>
                <a:ea typeface="Times New Roman" panose="02020603050405020304" pitchFamily="18" charset="0"/>
                <a:cs typeface="Calibri"/>
                <a:hlinkClick r:id="rId9"/>
              </a:rPr>
              <a:t>Michelle.Jones@dpi.wi.gov</a:t>
            </a:r>
            <a:r>
              <a:rPr lang="en-US" sz="1800">
                <a:solidFill>
                  <a:srgbClr val="000000"/>
                </a:solidFill>
                <a:effectLst/>
                <a:latin typeface="Calibri"/>
                <a:ea typeface="Times New Roman" panose="02020603050405020304" pitchFamily="18" charset="0"/>
                <a:cs typeface="Calibri"/>
              </a:rPr>
              <a:t>&gt;</a:t>
            </a:r>
            <a:br>
              <a:rPr lang="en-US" sz="1800">
                <a:effectLst/>
                <a:latin typeface="Calibri" panose="020F0502020204030204" pitchFamily="34" charset="0"/>
                <a:ea typeface="Times New Roman" panose="02020603050405020304" pitchFamily="18" charset="0"/>
                <a:cs typeface="Calibri"/>
              </a:rPr>
            </a:br>
            <a:r>
              <a:rPr lang="en-US" sz="1800" b="1">
                <a:solidFill>
                  <a:srgbClr val="000000"/>
                </a:solidFill>
                <a:effectLst/>
                <a:latin typeface="Calibri"/>
                <a:ea typeface="Times New Roman" panose="02020603050405020304" pitchFamily="18" charset="0"/>
                <a:cs typeface="Calibri"/>
              </a:rPr>
              <a:t>Subject:</a:t>
            </a:r>
            <a:r>
              <a:rPr lang="en-US" sz="1800">
                <a:solidFill>
                  <a:srgbClr val="000000"/>
                </a:solidFill>
                <a:effectLst/>
                <a:latin typeface="Calibri"/>
                <a:ea typeface="Times New Roman" panose="02020603050405020304" pitchFamily="18" charset="0"/>
                <a:cs typeface="Calibri"/>
              </a:rPr>
              <a:t> RE: New Incident Created CRM:00600037972</a:t>
            </a:r>
            <a:r>
              <a:rPr lang="en-US" sz="1800">
                <a:latin typeface="Calibri"/>
                <a:ea typeface="Times New Roman" panose="02020603050405020304" pitchFamily="18" charset="0"/>
                <a:cs typeface="Calibri"/>
              </a:rPr>
              <a:t> </a:t>
            </a:r>
            <a:endParaRPr lang="en-US" sz="1800">
              <a:latin typeface="Calibri" panose="020F0502020204030204" pitchFamily="34" charset="0"/>
              <a:ea typeface="Times New Roman" panose="02020603050405020304" pitchFamily="18" charset="0"/>
            </a:endParaRPr>
          </a:p>
          <a:p>
            <a:r>
              <a:rPr lang="en-US" sz="1800">
                <a:latin typeface="Calibri"/>
                <a:ea typeface="Times New Roman" panose="02020603050405020304" pitchFamily="18" charset="0"/>
                <a:cs typeface="Calibri"/>
              </a:rPr>
              <a:t> </a:t>
            </a:r>
            <a:endParaRPr lang="en-US" sz="1800">
              <a:latin typeface="Calibri" panose="020F0502020204030204" pitchFamily="34" charset="0"/>
              <a:ea typeface="Times New Roman" panose="02020603050405020304" pitchFamily="18" charset="0"/>
            </a:endParaRPr>
          </a:p>
          <a:p>
            <a:pPr marL="0" marR="0">
              <a:spcBef>
                <a:spcPts val="0"/>
              </a:spcBef>
              <a:spcAft>
                <a:spcPts val="0"/>
              </a:spcAft>
            </a:pPr>
            <a:r>
              <a:rPr lang="en-US" sz="1800">
                <a:effectLst/>
                <a:latin typeface="Calibri"/>
                <a:ea typeface="Calibri" panose="020F0502020204030204" pitchFamily="34" charset="0"/>
                <a:cs typeface="Calibri"/>
              </a:rPr>
              <a:t>Thanks, Jennifer. I think a template response may be good, although I often hesitate with template response unless he inquiry is verbatim/duplicate of one that the template response is drafted for.</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pPr marL="0" marR="0">
              <a:spcBef>
                <a:spcPts val="0"/>
              </a:spcBef>
              <a:spcAft>
                <a:spcPts val="0"/>
              </a:spcAft>
            </a:pPr>
            <a:r>
              <a:rPr lang="en-US" sz="1800">
                <a:effectLst/>
                <a:latin typeface="Calibri"/>
                <a:ea typeface="Calibri" panose="020F0502020204030204" pitchFamily="34" charset="0"/>
                <a:cs typeface="Calibri"/>
              </a:rPr>
              <a:t> </a:t>
            </a:r>
          </a:p>
          <a:p>
            <a:r>
              <a:rPr lang="en-US" sz="1800">
                <a:effectLst/>
                <a:latin typeface="Calibri"/>
                <a:ea typeface="Calibri" panose="020F0502020204030204" pitchFamily="34" charset="0"/>
                <a:cs typeface="Calibri"/>
              </a:rPr>
              <a:t>I think given the circumstances here, I’d prefer to forward on so that the response comes from either OLS or LEAD.</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Thanks,</a:t>
            </a:r>
          </a:p>
          <a:p>
            <a:pPr marL="0" marR="0">
              <a:spcBef>
                <a:spcPts val="0"/>
              </a:spcBef>
              <a:spcAft>
                <a:spcPts val="0"/>
              </a:spcAft>
            </a:pPr>
            <a:r>
              <a:rPr lang="en-US" sz="1800">
                <a:effectLst/>
                <a:latin typeface="Calibri"/>
                <a:ea typeface="Calibri" panose="020F0502020204030204" pitchFamily="34" charset="0"/>
                <a:cs typeface="Calibri"/>
              </a:rPr>
              <a:t>Susan</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b="1">
                <a:solidFill>
                  <a:srgbClr val="2F5496"/>
                </a:solidFill>
                <a:effectLst/>
                <a:latin typeface="Lato"/>
                <a:ea typeface="Calibri" panose="020F0502020204030204" pitchFamily="34" charset="0"/>
                <a:cs typeface="Lato"/>
              </a:rPr>
              <a:t>Susan Piazza </a:t>
            </a:r>
            <a:r>
              <a:rPr lang="en-US" sz="1800">
                <a:solidFill>
                  <a:srgbClr val="2F5496"/>
                </a:solidFill>
                <a:effectLst/>
                <a:latin typeface="Lato"/>
                <a:ea typeface="Calibri" panose="020F0502020204030204" pitchFamily="34" charset="0"/>
                <a:cs typeface="Lato"/>
              </a:rPr>
              <a:t>| she/her</a:t>
            </a:r>
            <a:r>
              <a:rPr lang="en-US" sz="1800" b="1">
                <a:solidFill>
                  <a:srgbClr val="2F5496"/>
                </a:solidFill>
                <a:effectLst/>
                <a:latin typeface="Lato"/>
                <a:ea typeface="Calibri" panose="020F0502020204030204" pitchFamily="34" charset="0"/>
                <a:cs typeface="Lato"/>
              </a:rPr>
              <a:t> </a:t>
            </a:r>
            <a:r>
              <a:rPr lang="en-US" sz="1800">
                <a:solidFill>
                  <a:srgbClr val="1F497D"/>
                </a:solidFill>
                <a:effectLst/>
                <a:latin typeface="Lato"/>
                <a:ea typeface="Calibri" panose="020F0502020204030204" pitchFamily="34" charset="0"/>
                <a:cs typeface="Lato"/>
              </a:rPr>
              <a:t>(</a:t>
            </a:r>
            <a:r>
              <a:rPr lang="en-US" sz="1800" u="sng">
                <a:solidFill>
                  <a:srgbClr val="0000FF"/>
                </a:solidFill>
                <a:effectLst/>
                <a:latin typeface="Lato"/>
                <a:ea typeface="Calibri" panose="020F0502020204030204" pitchFamily="34" charset="0"/>
                <a:cs typeface="Lato"/>
                <a:hlinkClick r:id="rId10"/>
              </a:rPr>
              <a:t>what’s this?</a:t>
            </a:r>
            <a:r>
              <a:rPr lang="en-US" sz="1800">
                <a:solidFill>
                  <a:srgbClr val="1F497D"/>
                </a:solidFill>
                <a:effectLst/>
                <a:latin typeface="Lato"/>
                <a:ea typeface="Calibri" panose="020F0502020204030204" pitchFamily="34" charset="0"/>
                <a:cs typeface="Lato"/>
              </a:rPr>
              <a:t>)</a:t>
            </a:r>
            <a:endParaRPr lang="en-US" sz="1800">
              <a:effectLst/>
              <a:latin typeface="Lato"/>
              <a:ea typeface="Calibri" panose="020F0502020204030204" pitchFamily="34" charset="0"/>
              <a:cs typeface="Lato"/>
            </a:endParaRPr>
          </a:p>
          <a:p>
            <a:pPr marL="0" marR="0">
              <a:spcBef>
                <a:spcPts val="0"/>
              </a:spcBef>
              <a:spcAft>
                <a:spcPts val="0"/>
              </a:spcAft>
            </a:pPr>
            <a:r>
              <a:rPr lang="en-US" sz="1800">
                <a:solidFill>
                  <a:srgbClr val="2F5496"/>
                </a:solidFill>
                <a:effectLst/>
                <a:latin typeface="Lato"/>
                <a:ea typeface="Calibri" panose="020F0502020204030204" pitchFamily="34" charset="0"/>
                <a:cs typeface="Lato"/>
              </a:rPr>
              <a:t>Director | Student Services, Prevention and Wellness Team </a:t>
            </a:r>
            <a:endParaRPr lang="en-US" sz="1800">
              <a:effectLst/>
              <a:latin typeface="Lato"/>
              <a:ea typeface="Calibri" panose="020F0502020204030204" pitchFamily="34" charset="0"/>
              <a:cs typeface="Lato"/>
            </a:endParaRPr>
          </a:p>
          <a:p>
            <a:pPr marL="0" marR="0">
              <a:spcBef>
                <a:spcPts val="0"/>
              </a:spcBef>
              <a:spcAft>
                <a:spcPts val="0"/>
              </a:spcAft>
            </a:pPr>
            <a:r>
              <a:rPr lang="en-US" sz="1800">
                <a:solidFill>
                  <a:srgbClr val="2F5496"/>
                </a:solidFill>
                <a:effectLst/>
                <a:latin typeface="Lato"/>
                <a:ea typeface="Calibri" panose="020F0502020204030204" pitchFamily="34" charset="0"/>
                <a:cs typeface="Lato"/>
              </a:rPr>
              <a:t>Wisconsin Department of Public Instruction</a:t>
            </a:r>
            <a:endParaRPr lang="en-US" sz="1800">
              <a:effectLst/>
              <a:latin typeface="Lato"/>
              <a:ea typeface="Calibri" panose="020F0502020204030204" pitchFamily="34" charset="0"/>
              <a:cs typeface="Lato"/>
            </a:endParaRPr>
          </a:p>
          <a:p>
            <a:pPr marL="0" marR="0">
              <a:spcBef>
                <a:spcPts val="0"/>
              </a:spcBef>
              <a:spcAft>
                <a:spcPts val="0"/>
              </a:spcAft>
            </a:pPr>
            <a:r>
              <a:rPr lang="en-US" sz="1800">
                <a:solidFill>
                  <a:srgbClr val="2F5496"/>
                </a:solidFill>
                <a:effectLst/>
                <a:latin typeface="Lato"/>
                <a:ea typeface="Calibri" panose="020F0502020204030204" pitchFamily="34" charset="0"/>
                <a:cs typeface="Lato"/>
              </a:rPr>
              <a:t>(608) 266-5198  | </a:t>
            </a:r>
            <a:r>
              <a:rPr lang="en-US" sz="1800" u="sng">
                <a:solidFill>
                  <a:srgbClr val="2F5496"/>
                </a:solidFill>
                <a:effectLst/>
                <a:latin typeface="Lato"/>
                <a:ea typeface="Calibri" panose="020F0502020204030204" pitchFamily="34" charset="0"/>
                <a:cs typeface="Lato"/>
                <a:hlinkClick r:id="rId11"/>
              </a:rPr>
              <a:t>susan.piazza@dpi.wi.gov</a:t>
            </a:r>
            <a:endParaRPr lang="en-US" sz="1800">
              <a:effectLst/>
              <a:latin typeface="Lato"/>
              <a:ea typeface="Calibri" panose="020F0502020204030204" pitchFamily="34" charset="0"/>
              <a:cs typeface="Lato"/>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i="1">
                <a:solidFill>
                  <a:srgbClr val="000000"/>
                </a:solidFill>
                <a:effectLst/>
                <a:latin typeface="Lato"/>
                <a:ea typeface="Calibri" panose="020F0502020204030204" pitchFamily="34" charset="0"/>
                <a:cs typeface="Lato"/>
              </a:rPr>
              <a:t>DISCLAIMER: The content of this email is for informational purposes only and not for the purpose of providing legal advice. You should contact your attorney to obtain legal advice, including compliance with state and federal laws and regulations.</a:t>
            </a:r>
            <a:endParaRPr lang="en-US" sz="1800">
              <a:effectLst/>
              <a:latin typeface="Lato"/>
              <a:ea typeface="Calibri" panose="020F0502020204030204" pitchFamily="34" charset="0"/>
              <a:cs typeface="Lato"/>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b="1">
                <a:effectLst/>
                <a:latin typeface="Calibri"/>
                <a:ea typeface="Calibri" panose="020F0502020204030204" pitchFamily="34" charset="0"/>
                <a:cs typeface="Calibri"/>
              </a:rPr>
              <a:t>From:</a:t>
            </a:r>
            <a:r>
              <a:rPr lang="en-US" sz="1800">
                <a:effectLst/>
                <a:latin typeface="Calibri"/>
                <a:ea typeface="Calibri" panose="020F0502020204030204" pitchFamily="34" charset="0"/>
                <a:cs typeface="Calibri"/>
              </a:rPr>
              <a:t> Kammerud, Jennifer DPI &lt;</a:t>
            </a:r>
            <a:r>
              <a:rPr lang="en-US" sz="1800" u="sng">
                <a:solidFill>
                  <a:srgbClr val="0563C1"/>
                </a:solidFill>
                <a:effectLst/>
                <a:latin typeface="Calibri"/>
                <a:ea typeface="Calibri" panose="020F0502020204030204" pitchFamily="34" charset="0"/>
                <a:cs typeface="Calibri"/>
                <a:hlinkClick r:id="rId4"/>
              </a:rPr>
              <a:t>Jennifer.Kammerud@dpi.wi.gov</a:t>
            </a:r>
            <a:r>
              <a:rPr lang="en-US" sz="1800">
                <a:effectLst/>
                <a:latin typeface="Calibri"/>
                <a:ea typeface="Calibri" panose="020F0502020204030204" pitchFamily="34" charset="0"/>
                <a:cs typeface="Calibri"/>
              </a:rPr>
              <a:t>&gt; </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Sent:</a:t>
            </a:r>
            <a:r>
              <a:rPr lang="en-US" sz="1800">
                <a:effectLst/>
                <a:latin typeface="Calibri"/>
                <a:ea typeface="Calibri" panose="020F0502020204030204" pitchFamily="34" charset="0"/>
                <a:cs typeface="Calibri"/>
              </a:rPr>
              <a:t> Friday, February 10, 2023 8:06 AM</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To:</a:t>
            </a:r>
            <a:r>
              <a:rPr lang="en-US" sz="1800">
                <a:effectLst/>
                <a:latin typeface="Calibri"/>
                <a:ea typeface="Calibri" panose="020F0502020204030204" pitchFamily="34" charset="0"/>
                <a:cs typeface="Calibri"/>
              </a:rPr>
              <a:t> OLS Investigator &lt;</a:t>
            </a:r>
            <a:r>
              <a:rPr lang="en-US" sz="1800" u="sng">
                <a:solidFill>
                  <a:srgbClr val="0563C1"/>
                </a:solidFill>
                <a:effectLst/>
                <a:latin typeface="Calibri"/>
                <a:ea typeface="Calibri" panose="020F0502020204030204" pitchFamily="34" charset="0"/>
                <a:cs typeface="Calibri"/>
                <a:hlinkClick r:id="rId5"/>
              </a:rPr>
              <a:t>OLSInvestigator@dpi.wi.gov</a:t>
            </a:r>
            <a:r>
              <a:rPr lang="en-US" sz="1800">
                <a:effectLst/>
                <a:latin typeface="Calibri"/>
                <a:ea typeface="Calibri" panose="020F0502020204030204" pitchFamily="34" charset="0"/>
                <a:cs typeface="Calibri"/>
              </a:rPr>
              <a:t>&gt;; Piazza, Susan S. DPI &lt;</a:t>
            </a:r>
            <a:r>
              <a:rPr lang="en-US" sz="1800" u="sng">
                <a:solidFill>
                  <a:srgbClr val="0563C1"/>
                </a:solidFill>
                <a:effectLst/>
                <a:latin typeface="Calibri"/>
                <a:ea typeface="Calibri" panose="020F0502020204030204" pitchFamily="34" charset="0"/>
                <a:cs typeface="Calibri"/>
                <a:hlinkClick r:id="rId3"/>
              </a:rPr>
              <a:t>Susan.Piazza@dpi.wi.gov</a:t>
            </a:r>
            <a:r>
              <a:rPr lang="en-US" sz="1800">
                <a:effectLst/>
                <a:latin typeface="Calibri"/>
                <a:ea typeface="Calibri" panose="020F0502020204030204" pitchFamily="34" charset="0"/>
                <a:cs typeface="Calibri"/>
              </a:rPr>
              <a:t>&gt;; Sherman, Paul A. DPI &lt;</a:t>
            </a:r>
            <a:r>
              <a:rPr lang="en-US" sz="1800" u="sng">
                <a:solidFill>
                  <a:srgbClr val="0563C1"/>
                </a:solidFill>
                <a:effectLst/>
                <a:latin typeface="Calibri"/>
                <a:ea typeface="Calibri" panose="020F0502020204030204" pitchFamily="34" charset="0"/>
                <a:cs typeface="Calibri"/>
                <a:hlinkClick r:id="rId6"/>
              </a:rPr>
              <a:t>Paul.Sherman@dpi.wi.gov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Cc:</a:t>
            </a:r>
            <a:r>
              <a:rPr lang="en-US" sz="1800">
                <a:effectLst/>
                <a:latin typeface="Calibri"/>
                <a:ea typeface="Calibri" panose="020F0502020204030204" pitchFamily="34" charset="0"/>
                <a:cs typeface="Calibri"/>
              </a:rPr>
              <a:t> DPI SSPW &lt;</a:t>
            </a:r>
            <a:r>
              <a:rPr lang="en-US" sz="1800" u="sng">
                <a:solidFill>
                  <a:srgbClr val="0563C1"/>
                </a:solidFill>
                <a:effectLst/>
                <a:latin typeface="Calibri"/>
                <a:ea typeface="Calibri" panose="020F0502020204030204" pitchFamily="34" charset="0"/>
                <a:cs typeface="Calibri"/>
                <a:hlinkClick r:id="rId7"/>
              </a:rPr>
              <a:t>dpisspw@dpi.wi.gov</a:t>
            </a:r>
            <a:r>
              <a:rPr lang="en-US" sz="1800">
                <a:effectLst/>
                <a:latin typeface="Calibri"/>
                <a:ea typeface="Calibri" panose="020F0502020204030204" pitchFamily="34" charset="0"/>
                <a:cs typeface="Calibri"/>
              </a:rPr>
              <a:t>&gt;; DPI CRM &lt;</a:t>
            </a:r>
            <a:r>
              <a:rPr lang="en-US" sz="1800" u="sng">
                <a:solidFill>
                  <a:srgbClr val="0563C1"/>
                </a:solidFill>
                <a:effectLst/>
                <a:latin typeface="Calibri"/>
                <a:ea typeface="Calibri" panose="020F0502020204030204" pitchFamily="34" charset="0"/>
                <a:cs typeface="Calibri"/>
                <a:hlinkClick r:id="rId8"/>
              </a:rPr>
              <a:t>crm@dpi.wi.gov</a:t>
            </a:r>
            <a:r>
              <a:rPr lang="en-US" sz="1800">
                <a:effectLst/>
                <a:latin typeface="Calibri"/>
                <a:ea typeface="Calibri" panose="020F0502020204030204" pitchFamily="34" charset="0"/>
                <a:cs typeface="Calibri"/>
              </a:rPr>
              <a:t>&gt;; Jones, Michelle A. DPI &lt;</a:t>
            </a:r>
            <a:r>
              <a:rPr lang="en-US" sz="1800" u="sng">
                <a:solidFill>
                  <a:srgbClr val="0563C1"/>
                </a:solidFill>
                <a:effectLst/>
                <a:latin typeface="Calibri"/>
                <a:ea typeface="Calibri" panose="020F0502020204030204" pitchFamily="34" charset="0"/>
                <a:cs typeface="Calibri"/>
                <a:hlinkClick r:id="rId9"/>
              </a:rPr>
              <a:t>Michelle.Jones@dpi.wi.gov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Subject:</a:t>
            </a:r>
            <a:r>
              <a:rPr lang="en-US" sz="1800">
                <a:effectLst/>
                <a:latin typeface="Calibri"/>
                <a:ea typeface="Calibri" panose="020F0502020204030204" pitchFamily="34" charset="0"/>
                <a:cs typeface="Calibri"/>
              </a:rPr>
              <a:t> RE: New Incident Created CRM:00600037972</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Stephanie, Let’s talk as she’s not showing up in our other system. We may have a tech problem here.</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Jennifer Kammerud</a:t>
            </a:r>
          </a:p>
          <a:p>
            <a:pPr marL="0" marR="0">
              <a:spcBef>
                <a:spcPts val="0"/>
              </a:spcBef>
              <a:spcAft>
                <a:spcPts val="0"/>
              </a:spcAft>
            </a:pPr>
            <a:r>
              <a:rPr lang="en-US" sz="1800">
                <a:effectLst/>
                <a:latin typeface="Calibri"/>
                <a:ea typeface="Calibri" panose="020F0502020204030204" pitchFamily="34" charset="0"/>
                <a:cs typeface="Calibri"/>
              </a:rPr>
              <a:t>Director</a:t>
            </a:r>
          </a:p>
          <a:p>
            <a:pPr marL="0" marR="0">
              <a:spcBef>
                <a:spcPts val="0"/>
              </a:spcBef>
              <a:spcAft>
                <a:spcPts val="0"/>
              </a:spcAft>
            </a:pPr>
            <a:r>
              <a:rPr lang="en-US" sz="1800">
                <a:effectLst/>
                <a:latin typeface="Calibri"/>
                <a:ea typeface="Calibri" panose="020F0502020204030204" pitchFamily="34" charset="0"/>
                <a:cs typeface="Calibri"/>
              </a:rPr>
              <a:t>Licensing, Educator Advancement and Development (LEAD) Team</a:t>
            </a:r>
          </a:p>
          <a:p>
            <a:pPr marL="0" marR="0">
              <a:spcBef>
                <a:spcPts val="0"/>
              </a:spcBef>
              <a:spcAft>
                <a:spcPts val="1200"/>
              </a:spcAft>
            </a:pPr>
            <a:r>
              <a:rPr lang="en-US" sz="1800">
                <a:effectLst/>
                <a:latin typeface="Calibri"/>
                <a:ea typeface="Calibri" panose="020F0502020204030204" pitchFamily="34" charset="0"/>
                <a:cs typeface="Calibri"/>
              </a:rPr>
              <a:t>Wisconsin Department of Public Instruction</a:t>
            </a:r>
          </a:p>
          <a:p>
            <a:pPr marL="0" marR="0">
              <a:spcBef>
                <a:spcPts val="0"/>
              </a:spcBef>
              <a:spcAft>
                <a:spcPts val="0"/>
              </a:spcAft>
            </a:pPr>
            <a:r>
              <a:rPr lang="en-US" sz="1800">
                <a:effectLst/>
                <a:latin typeface="Calibri"/>
                <a:ea typeface="Calibri" panose="020F0502020204030204" pitchFamily="34" charset="0"/>
                <a:cs typeface="Calibri"/>
              </a:rPr>
              <a:t>Phone: (608) 228-8160</a:t>
            </a:r>
          </a:p>
          <a:p>
            <a:pPr marL="0" marR="0">
              <a:spcBef>
                <a:spcPts val="0"/>
              </a:spcBef>
              <a:spcAft>
                <a:spcPts val="0"/>
              </a:spcAft>
            </a:pPr>
            <a:r>
              <a:rPr lang="en-US" sz="1800">
                <a:effectLst/>
                <a:latin typeface="Calibri"/>
                <a:ea typeface="Calibri" panose="020F0502020204030204" pitchFamily="34" charset="0"/>
                <a:cs typeface="Calibri"/>
              </a:rPr>
              <a:t>Email: </a:t>
            </a:r>
            <a:r>
              <a:rPr lang="en-US" sz="1800" u="sng">
                <a:solidFill>
                  <a:srgbClr val="0563C1"/>
                </a:solidFill>
                <a:effectLst/>
                <a:latin typeface="Calibri"/>
                <a:ea typeface="Calibri" panose="020F0502020204030204" pitchFamily="34" charset="0"/>
                <a:cs typeface="Calibri"/>
                <a:hlinkClick r:id="rId12"/>
              </a:rPr>
              <a:t>Jennifer.kammerud@dpi.wi.gov</a:t>
            </a:r>
            <a:endParaRPr lang="en-US" sz="1800">
              <a:effectLst/>
              <a:latin typeface="Calibri"/>
              <a:ea typeface="Calibri" panose="020F0502020204030204" pitchFamily="34" charset="0"/>
              <a:cs typeface="Calibri"/>
            </a:endParaRPr>
          </a:p>
          <a:p>
            <a:pPr marL="0" marR="0">
              <a:spcBef>
                <a:spcPts val="0"/>
              </a:spcBef>
              <a:spcAft>
                <a:spcPts val="0"/>
              </a:spcAft>
            </a:pPr>
            <a:r>
              <a:rPr lang="en-US" sz="1800" u="sng">
                <a:solidFill>
                  <a:srgbClr val="0563C1"/>
                </a:solidFill>
                <a:effectLst/>
                <a:latin typeface="Calibri"/>
                <a:ea typeface="Calibri" panose="020F0502020204030204" pitchFamily="34" charset="0"/>
                <a:cs typeface="Calibri"/>
                <a:hlinkClick r:id="rId13"/>
              </a:rPr>
              <a:t>Schedule a Meeting with Jennifer</a:t>
            </a:r>
            <a:endParaRPr lang="en-US" sz="1800">
              <a:effectLst/>
              <a:latin typeface="Calibri"/>
              <a:ea typeface="Calibri" panose="020F0502020204030204" pitchFamily="34" charset="0"/>
              <a:cs typeface="Calibri"/>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b="1">
                <a:effectLst/>
                <a:latin typeface="Calibri"/>
                <a:ea typeface="Calibri" panose="020F0502020204030204" pitchFamily="34" charset="0"/>
                <a:cs typeface="Calibri"/>
              </a:rPr>
              <a:t>From:</a:t>
            </a:r>
            <a:r>
              <a:rPr lang="en-US" sz="1800">
                <a:effectLst/>
                <a:latin typeface="Calibri"/>
                <a:ea typeface="Calibri" panose="020F0502020204030204" pitchFamily="34" charset="0"/>
                <a:cs typeface="Calibri"/>
              </a:rPr>
              <a:t> OLS Investigator &lt;</a:t>
            </a:r>
            <a:r>
              <a:rPr lang="en-US" sz="1800" u="sng">
                <a:solidFill>
                  <a:srgbClr val="0563C1"/>
                </a:solidFill>
                <a:effectLst/>
                <a:latin typeface="Calibri"/>
                <a:ea typeface="Calibri" panose="020F0502020204030204" pitchFamily="34" charset="0"/>
                <a:cs typeface="Calibri"/>
                <a:hlinkClick r:id="rId5"/>
              </a:rPr>
              <a:t>OLSInvestigator@dpi.wi.gov</a:t>
            </a:r>
            <a:r>
              <a:rPr lang="en-US" sz="1800">
                <a:effectLst/>
                <a:latin typeface="Calibri"/>
                <a:ea typeface="Calibri" panose="020F0502020204030204" pitchFamily="34" charset="0"/>
                <a:cs typeface="Calibri"/>
              </a:rPr>
              <a:t>&gt; </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Sent:</a:t>
            </a:r>
            <a:r>
              <a:rPr lang="en-US" sz="1800">
                <a:effectLst/>
                <a:latin typeface="Calibri"/>
                <a:ea typeface="Calibri" panose="020F0502020204030204" pitchFamily="34" charset="0"/>
                <a:cs typeface="Calibri"/>
              </a:rPr>
              <a:t> Friday, February 10, 2023 8:05 AM</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To:</a:t>
            </a:r>
            <a:r>
              <a:rPr lang="en-US" sz="1800">
                <a:effectLst/>
                <a:latin typeface="Calibri"/>
                <a:ea typeface="Calibri" panose="020F0502020204030204" pitchFamily="34" charset="0"/>
                <a:cs typeface="Calibri"/>
              </a:rPr>
              <a:t> Kammerud, Jennifer DPI &lt;</a:t>
            </a:r>
            <a:r>
              <a:rPr lang="en-US" sz="1800" u="sng">
                <a:solidFill>
                  <a:srgbClr val="0563C1"/>
                </a:solidFill>
                <a:effectLst/>
                <a:latin typeface="Calibri"/>
                <a:ea typeface="Calibri" panose="020F0502020204030204" pitchFamily="34" charset="0"/>
                <a:cs typeface="Calibri"/>
                <a:hlinkClick r:id="rId4"/>
              </a:rPr>
              <a:t>Jennifer.Kammerud@dpi.wi.gov</a:t>
            </a:r>
            <a:r>
              <a:rPr lang="en-US" sz="1800">
                <a:effectLst/>
                <a:latin typeface="Calibri"/>
                <a:ea typeface="Calibri" panose="020F0502020204030204" pitchFamily="34" charset="0"/>
                <a:cs typeface="Calibri"/>
              </a:rPr>
              <a:t>&gt;; Piazza, Susan S. DPI &lt;</a:t>
            </a:r>
            <a:r>
              <a:rPr lang="en-US" sz="1800" u="sng">
                <a:solidFill>
                  <a:srgbClr val="0563C1"/>
                </a:solidFill>
                <a:effectLst/>
                <a:latin typeface="Calibri"/>
                <a:ea typeface="Calibri" panose="020F0502020204030204" pitchFamily="34" charset="0"/>
                <a:cs typeface="Calibri"/>
                <a:hlinkClick r:id="rId3"/>
              </a:rPr>
              <a:t>Susan.Piazza@dpi.wi.gov</a:t>
            </a:r>
            <a:r>
              <a:rPr lang="en-US" sz="1800">
                <a:effectLst/>
                <a:latin typeface="Calibri"/>
                <a:ea typeface="Calibri" panose="020F0502020204030204" pitchFamily="34" charset="0"/>
                <a:cs typeface="Calibri"/>
              </a:rPr>
              <a:t>&gt;; Sherman, Paul A. DPI &lt;</a:t>
            </a:r>
            <a:r>
              <a:rPr lang="en-US" sz="1800" u="sng">
                <a:solidFill>
                  <a:srgbClr val="0563C1"/>
                </a:solidFill>
                <a:effectLst/>
                <a:latin typeface="Calibri"/>
                <a:ea typeface="Calibri" panose="020F0502020204030204" pitchFamily="34" charset="0"/>
                <a:cs typeface="Calibri"/>
                <a:hlinkClick r:id="rId6"/>
              </a:rPr>
              <a:t>Paul.Sherman@dpi.wi.gov</a:t>
            </a:r>
            <a:r>
              <a:rPr lang="en-US" sz="1800">
                <a:effectLst/>
                <a:latin typeface="Calibri"/>
                <a:ea typeface="Calibri" panose="020F0502020204030204" pitchFamily="34" charset="0"/>
                <a:cs typeface="Calibri"/>
              </a:rPr>
              <a:t>&gt;; OLS Investigator &lt;</a:t>
            </a:r>
            <a:r>
              <a:rPr lang="en-US" sz="1800" u="sng">
                <a:solidFill>
                  <a:srgbClr val="0563C1"/>
                </a:solidFill>
                <a:effectLst/>
                <a:latin typeface="Calibri"/>
                <a:ea typeface="Calibri" panose="020F0502020204030204" pitchFamily="34" charset="0"/>
                <a:cs typeface="Calibri"/>
                <a:hlinkClick r:id="rId5"/>
              </a:rPr>
              <a:t>OLSInvestigator@dpi.wi.gov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Cc:</a:t>
            </a:r>
            <a:r>
              <a:rPr lang="en-US" sz="1800">
                <a:effectLst/>
                <a:latin typeface="Calibri"/>
                <a:ea typeface="Calibri" panose="020F0502020204030204" pitchFamily="34" charset="0"/>
                <a:cs typeface="Calibri"/>
              </a:rPr>
              <a:t> DPI SSPW &lt;</a:t>
            </a:r>
            <a:r>
              <a:rPr lang="en-US" sz="1800" u="sng">
                <a:solidFill>
                  <a:srgbClr val="0563C1"/>
                </a:solidFill>
                <a:effectLst/>
                <a:latin typeface="Calibri"/>
                <a:ea typeface="Calibri" panose="020F0502020204030204" pitchFamily="34" charset="0"/>
                <a:cs typeface="Calibri"/>
                <a:hlinkClick r:id="rId7"/>
              </a:rPr>
              <a:t>dpisspw@dpi.wi.gov</a:t>
            </a:r>
            <a:r>
              <a:rPr lang="en-US" sz="1800">
                <a:effectLst/>
                <a:latin typeface="Calibri"/>
                <a:ea typeface="Calibri" panose="020F0502020204030204" pitchFamily="34" charset="0"/>
                <a:cs typeface="Calibri"/>
              </a:rPr>
              <a:t>&gt;; DPI CRM &lt;</a:t>
            </a:r>
            <a:r>
              <a:rPr lang="en-US" sz="1800" u="sng">
                <a:solidFill>
                  <a:srgbClr val="0563C1"/>
                </a:solidFill>
                <a:effectLst/>
                <a:latin typeface="Calibri"/>
                <a:ea typeface="Calibri" panose="020F0502020204030204" pitchFamily="34" charset="0"/>
                <a:cs typeface="Calibri"/>
                <a:hlinkClick r:id="rId8"/>
              </a:rPr>
              <a:t>crm@dpi.wi.gov</a:t>
            </a:r>
            <a:r>
              <a:rPr lang="en-US" sz="1800">
                <a:effectLst/>
                <a:latin typeface="Calibri"/>
                <a:ea typeface="Calibri" panose="020F0502020204030204" pitchFamily="34" charset="0"/>
                <a:cs typeface="Calibri"/>
              </a:rPr>
              <a:t>&gt;; Jones, Michelle A. DPI &lt;</a:t>
            </a:r>
            <a:r>
              <a:rPr lang="en-US" sz="1800" u="sng">
                <a:solidFill>
                  <a:srgbClr val="0563C1"/>
                </a:solidFill>
                <a:effectLst/>
                <a:latin typeface="Calibri"/>
                <a:ea typeface="Calibri" panose="020F0502020204030204" pitchFamily="34" charset="0"/>
                <a:cs typeface="Calibri"/>
                <a:hlinkClick r:id="rId9"/>
              </a:rPr>
              <a:t>Michelle.Jones@dpi.wi.gov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Subject:</a:t>
            </a:r>
            <a:r>
              <a:rPr lang="en-US" sz="1800">
                <a:effectLst/>
                <a:latin typeface="Calibri"/>
                <a:ea typeface="Calibri" panose="020F0502020204030204" pitchFamily="34" charset="0"/>
                <a:cs typeface="Calibri"/>
              </a:rPr>
              <a:t> RE: New Incident Created CRM:00600037972</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The individual does have a SEPA license and it was placed under investigation yesterday. </a:t>
            </a:r>
            <a:r>
              <a:rPr lang="en-US" sz="1800">
                <a:effectLst/>
                <a:latin typeface="Segoe UI Emoji"/>
                <a:ea typeface="Calibri" panose="020F0502020204030204" pitchFamily="34" charset="0"/>
                <a:cs typeface="Segoe UI Emoji" panose="020B0502040204020203" pitchFamily="34" charset="0"/>
              </a:rPr>
              <a:t>😊</a:t>
            </a:r>
            <a:endParaRPr lang="en-US" sz="1800">
              <a:effectLst/>
              <a:latin typeface="Segoe UI Emoji"/>
              <a:ea typeface="Calibri" panose="020F0502020204030204" pitchFamily="34" charset="0"/>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b="1">
                <a:effectLst/>
                <a:latin typeface="Calibri"/>
                <a:ea typeface="Calibri" panose="020F0502020204030204" pitchFamily="34" charset="0"/>
                <a:cs typeface="Calibri"/>
              </a:rPr>
              <a:t>From:</a:t>
            </a:r>
            <a:r>
              <a:rPr lang="en-US" sz="1800">
                <a:effectLst/>
                <a:latin typeface="Calibri"/>
                <a:ea typeface="Calibri" panose="020F0502020204030204" pitchFamily="34" charset="0"/>
                <a:cs typeface="Calibri"/>
              </a:rPr>
              <a:t> Kammerud, Jennifer DPI &lt;</a:t>
            </a:r>
            <a:r>
              <a:rPr lang="en-US" sz="1800" u="sng">
                <a:solidFill>
                  <a:srgbClr val="0563C1"/>
                </a:solidFill>
                <a:effectLst/>
                <a:latin typeface="Calibri"/>
                <a:ea typeface="Calibri" panose="020F0502020204030204" pitchFamily="34" charset="0"/>
                <a:cs typeface="Calibri"/>
                <a:hlinkClick r:id="rId4"/>
              </a:rPr>
              <a:t>Jennifer.Kammerud@dpi.wi.gov</a:t>
            </a:r>
            <a:r>
              <a:rPr lang="en-US" sz="1800">
                <a:effectLst/>
                <a:latin typeface="Calibri"/>
                <a:ea typeface="Calibri" panose="020F0502020204030204" pitchFamily="34" charset="0"/>
                <a:cs typeface="Calibri"/>
              </a:rPr>
              <a:t>&gt; </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Sent:</a:t>
            </a:r>
            <a:r>
              <a:rPr lang="en-US" sz="1800">
                <a:effectLst/>
                <a:latin typeface="Calibri"/>
                <a:ea typeface="Calibri" panose="020F0502020204030204" pitchFamily="34" charset="0"/>
                <a:cs typeface="Calibri"/>
              </a:rPr>
              <a:t> Friday, February 10, 2023 7:35 AM</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To:</a:t>
            </a:r>
            <a:r>
              <a:rPr lang="en-US" sz="1800">
                <a:effectLst/>
                <a:latin typeface="Calibri"/>
                <a:ea typeface="Calibri" panose="020F0502020204030204" pitchFamily="34" charset="0"/>
                <a:cs typeface="Calibri"/>
              </a:rPr>
              <a:t> Piazza, Susan S. DPI &lt;</a:t>
            </a:r>
            <a:r>
              <a:rPr lang="en-US" sz="1800" u="sng">
                <a:solidFill>
                  <a:srgbClr val="0563C1"/>
                </a:solidFill>
                <a:effectLst/>
                <a:latin typeface="Calibri"/>
                <a:ea typeface="Calibri" panose="020F0502020204030204" pitchFamily="34" charset="0"/>
                <a:cs typeface="Calibri"/>
                <a:hlinkClick r:id="rId3"/>
              </a:rPr>
              <a:t>Susan.Piazza@dpi.wi.gov</a:t>
            </a:r>
            <a:r>
              <a:rPr lang="en-US" sz="1800">
                <a:effectLst/>
                <a:latin typeface="Calibri"/>
                <a:ea typeface="Calibri" panose="020F0502020204030204" pitchFamily="34" charset="0"/>
                <a:cs typeface="Calibri"/>
              </a:rPr>
              <a:t>&gt;; Sherman, Paul A. DPI &lt;</a:t>
            </a:r>
            <a:r>
              <a:rPr lang="en-US" sz="1800" u="sng">
                <a:solidFill>
                  <a:srgbClr val="0563C1"/>
                </a:solidFill>
                <a:effectLst/>
                <a:latin typeface="Calibri"/>
                <a:ea typeface="Calibri" panose="020F0502020204030204" pitchFamily="34" charset="0"/>
                <a:cs typeface="Calibri"/>
                <a:hlinkClick r:id="rId6"/>
              </a:rPr>
              <a:t>Paul.Sherman@dpi.wi.gov</a:t>
            </a:r>
            <a:r>
              <a:rPr lang="en-US" sz="1800">
                <a:effectLst/>
                <a:latin typeface="Calibri"/>
                <a:ea typeface="Calibri" panose="020F0502020204030204" pitchFamily="34" charset="0"/>
                <a:cs typeface="Calibri"/>
              </a:rPr>
              <a:t>&gt;; OLS Investigator &lt;</a:t>
            </a:r>
            <a:r>
              <a:rPr lang="en-US" sz="1800" u="sng">
                <a:solidFill>
                  <a:srgbClr val="0563C1"/>
                </a:solidFill>
                <a:effectLst/>
                <a:latin typeface="Calibri"/>
                <a:ea typeface="Calibri" panose="020F0502020204030204" pitchFamily="34" charset="0"/>
                <a:cs typeface="Calibri"/>
                <a:hlinkClick r:id="rId5"/>
              </a:rPr>
              <a:t>OLSInvestigator@dpi.wi.gov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Cc:</a:t>
            </a:r>
            <a:r>
              <a:rPr lang="en-US" sz="1800">
                <a:effectLst/>
                <a:latin typeface="Calibri"/>
                <a:ea typeface="Calibri" panose="020F0502020204030204" pitchFamily="34" charset="0"/>
                <a:cs typeface="Calibri"/>
              </a:rPr>
              <a:t> DPI SSPW &lt;</a:t>
            </a:r>
            <a:r>
              <a:rPr lang="en-US" sz="1800" u="sng">
                <a:solidFill>
                  <a:srgbClr val="0563C1"/>
                </a:solidFill>
                <a:effectLst/>
                <a:latin typeface="Calibri"/>
                <a:ea typeface="Calibri" panose="020F0502020204030204" pitchFamily="34" charset="0"/>
                <a:cs typeface="Calibri"/>
                <a:hlinkClick r:id="rId7"/>
              </a:rPr>
              <a:t>dpisspw@dpi.wi.gov</a:t>
            </a:r>
            <a:r>
              <a:rPr lang="en-US" sz="1800">
                <a:effectLst/>
                <a:latin typeface="Calibri"/>
                <a:ea typeface="Calibri" panose="020F0502020204030204" pitchFamily="34" charset="0"/>
                <a:cs typeface="Calibri"/>
              </a:rPr>
              <a:t>&gt;; DPI CRM &lt;</a:t>
            </a:r>
            <a:r>
              <a:rPr lang="en-US" sz="1800" u="sng">
                <a:solidFill>
                  <a:srgbClr val="0563C1"/>
                </a:solidFill>
                <a:effectLst/>
                <a:latin typeface="Calibri"/>
                <a:ea typeface="Calibri" panose="020F0502020204030204" pitchFamily="34" charset="0"/>
                <a:cs typeface="Calibri"/>
                <a:hlinkClick r:id="rId8"/>
              </a:rPr>
              <a:t>crm@dpi.wi.gov</a:t>
            </a:r>
            <a:r>
              <a:rPr lang="en-US" sz="1800">
                <a:effectLst/>
                <a:latin typeface="Calibri"/>
                <a:ea typeface="Calibri" panose="020F0502020204030204" pitchFamily="34" charset="0"/>
                <a:cs typeface="Calibri"/>
              </a:rPr>
              <a:t>&gt;; Jones, Michelle A. DPI &lt;</a:t>
            </a:r>
            <a:r>
              <a:rPr lang="en-US" sz="1800" u="sng">
                <a:solidFill>
                  <a:srgbClr val="0563C1"/>
                </a:solidFill>
                <a:effectLst/>
                <a:latin typeface="Calibri"/>
                <a:ea typeface="Calibri" panose="020F0502020204030204" pitchFamily="34" charset="0"/>
                <a:cs typeface="Calibri"/>
                <a:hlinkClick r:id="rId9"/>
              </a:rPr>
              <a:t>Michelle.Jones@dpi.wi.gov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Subject:</a:t>
            </a:r>
            <a:r>
              <a:rPr lang="en-US" sz="1800">
                <a:effectLst/>
                <a:latin typeface="Calibri"/>
                <a:ea typeface="Calibri" panose="020F0502020204030204" pitchFamily="34" charset="0"/>
                <a:cs typeface="Calibri"/>
              </a:rPr>
              <a:t> RE: New Incident Created CRM:00600037972</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If we continue to receive these, and are certain it is the same incident and individual involved, then there is no need to continue to forward them to the OLS investigator inbox as we are looking into it.  I’m not sure how Paul would like this handled.  In this instance, and for your awareness, we can look into this and make note for future reference, but there is little we can do on the licensing side as this individual does not need to be licensed to hold the position as a regular education paraprofessional and is not a license holder.</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I can provide you with a template response if you would like from the licensing side of things.</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Jennifer</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Jennifer Kammerud</a:t>
            </a:r>
          </a:p>
          <a:p>
            <a:pPr marL="0" marR="0">
              <a:spcBef>
                <a:spcPts val="0"/>
              </a:spcBef>
              <a:spcAft>
                <a:spcPts val="0"/>
              </a:spcAft>
            </a:pPr>
            <a:r>
              <a:rPr lang="en-US" sz="1800">
                <a:effectLst/>
                <a:latin typeface="Calibri"/>
                <a:ea typeface="Calibri" panose="020F0502020204030204" pitchFamily="34" charset="0"/>
                <a:cs typeface="Calibri"/>
              </a:rPr>
              <a:t>Director</a:t>
            </a:r>
          </a:p>
          <a:p>
            <a:pPr marL="0" marR="0">
              <a:spcBef>
                <a:spcPts val="0"/>
              </a:spcBef>
              <a:spcAft>
                <a:spcPts val="0"/>
              </a:spcAft>
            </a:pPr>
            <a:r>
              <a:rPr lang="en-US" sz="1800">
                <a:effectLst/>
                <a:latin typeface="Calibri"/>
                <a:ea typeface="Calibri" panose="020F0502020204030204" pitchFamily="34" charset="0"/>
                <a:cs typeface="Calibri"/>
              </a:rPr>
              <a:t>Licensing, Educator Advancement and Development (LEAD) Team</a:t>
            </a:r>
          </a:p>
          <a:p>
            <a:pPr marL="0" marR="0">
              <a:spcBef>
                <a:spcPts val="0"/>
              </a:spcBef>
              <a:spcAft>
                <a:spcPts val="1200"/>
              </a:spcAft>
            </a:pPr>
            <a:r>
              <a:rPr lang="en-US" sz="1800">
                <a:effectLst/>
                <a:latin typeface="Calibri"/>
                <a:ea typeface="Calibri" panose="020F0502020204030204" pitchFamily="34" charset="0"/>
                <a:cs typeface="Calibri"/>
              </a:rPr>
              <a:t>Wisconsin Department of Public Instruction</a:t>
            </a:r>
          </a:p>
          <a:p>
            <a:pPr marL="0" marR="0">
              <a:spcBef>
                <a:spcPts val="0"/>
              </a:spcBef>
              <a:spcAft>
                <a:spcPts val="0"/>
              </a:spcAft>
            </a:pPr>
            <a:r>
              <a:rPr lang="en-US" sz="1800">
                <a:effectLst/>
                <a:latin typeface="Calibri"/>
                <a:ea typeface="Calibri" panose="020F0502020204030204" pitchFamily="34" charset="0"/>
                <a:cs typeface="Calibri"/>
              </a:rPr>
              <a:t>Phone: (608) 228-8160</a:t>
            </a:r>
          </a:p>
          <a:p>
            <a:pPr marL="0" marR="0">
              <a:spcBef>
                <a:spcPts val="0"/>
              </a:spcBef>
              <a:spcAft>
                <a:spcPts val="0"/>
              </a:spcAft>
            </a:pPr>
            <a:r>
              <a:rPr lang="en-US" sz="1800">
                <a:effectLst/>
                <a:latin typeface="Calibri"/>
                <a:ea typeface="Calibri" panose="020F0502020204030204" pitchFamily="34" charset="0"/>
                <a:cs typeface="Calibri"/>
              </a:rPr>
              <a:t>Email: </a:t>
            </a:r>
            <a:r>
              <a:rPr lang="en-US" sz="1800" u="sng">
                <a:solidFill>
                  <a:srgbClr val="0563C1"/>
                </a:solidFill>
                <a:effectLst/>
                <a:latin typeface="Calibri"/>
                <a:ea typeface="Calibri" panose="020F0502020204030204" pitchFamily="34" charset="0"/>
                <a:cs typeface="Calibri"/>
                <a:hlinkClick r:id="rId12"/>
              </a:rPr>
              <a:t>Jennifer.kammerud@dpi.wi.gov</a:t>
            </a:r>
            <a:endParaRPr lang="en-US" sz="1800">
              <a:effectLst/>
              <a:latin typeface="Calibri"/>
              <a:ea typeface="Calibri" panose="020F0502020204030204" pitchFamily="34" charset="0"/>
              <a:cs typeface="Calibri"/>
            </a:endParaRPr>
          </a:p>
          <a:p>
            <a:pPr marL="0" marR="0">
              <a:spcBef>
                <a:spcPts val="0"/>
              </a:spcBef>
              <a:spcAft>
                <a:spcPts val="0"/>
              </a:spcAft>
            </a:pPr>
            <a:r>
              <a:rPr lang="en-US" sz="1800" u="sng">
                <a:solidFill>
                  <a:srgbClr val="0563C1"/>
                </a:solidFill>
                <a:effectLst/>
                <a:latin typeface="Calibri"/>
                <a:ea typeface="Calibri" panose="020F0502020204030204" pitchFamily="34" charset="0"/>
                <a:cs typeface="Calibri"/>
                <a:hlinkClick r:id="rId13"/>
              </a:rPr>
              <a:t>Schedule a Meeting with Jennifer</a:t>
            </a:r>
            <a:endParaRPr lang="en-US" sz="1800">
              <a:effectLst/>
              <a:latin typeface="Calibri"/>
              <a:ea typeface="Calibri" panose="020F0502020204030204" pitchFamily="34" charset="0"/>
              <a:cs typeface="Calibri"/>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b="1">
                <a:effectLst/>
                <a:latin typeface="Calibri"/>
                <a:ea typeface="Calibri" panose="020F0502020204030204" pitchFamily="34" charset="0"/>
                <a:cs typeface="Calibri"/>
              </a:rPr>
              <a:t>From:</a:t>
            </a:r>
            <a:r>
              <a:rPr lang="en-US" sz="1800">
                <a:effectLst/>
                <a:latin typeface="Calibri"/>
                <a:ea typeface="Calibri" panose="020F0502020204030204" pitchFamily="34" charset="0"/>
                <a:cs typeface="Calibri"/>
              </a:rPr>
              <a:t> Piazza, Susan S. DPI &lt;</a:t>
            </a:r>
            <a:r>
              <a:rPr lang="en-US" sz="1800" u="sng">
                <a:solidFill>
                  <a:srgbClr val="0563C1"/>
                </a:solidFill>
                <a:effectLst/>
                <a:latin typeface="Calibri"/>
                <a:ea typeface="Calibri" panose="020F0502020204030204" pitchFamily="34" charset="0"/>
                <a:cs typeface="Calibri"/>
                <a:hlinkClick r:id="rId3"/>
              </a:rPr>
              <a:t>Susan.Piazza@dpi.wi.gov</a:t>
            </a:r>
            <a:r>
              <a:rPr lang="en-US" sz="1800">
                <a:effectLst/>
                <a:latin typeface="Calibri"/>
                <a:ea typeface="Calibri" panose="020F0502020204030204" pitchFamily="34" charset="0"/>
                <a:cs typeface="Calibri"/>
              </a:rPr>
              <a:t>&gt; </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Sent:</a:t>
            </a:r>
            <a:r>
              <a:rPr lang="en-US" sz="1800">
                <a:effectLst/>
                <a:latin typeface="Calibri"/>
                <a:ea typeface="Calibri" panose="020F0502020204030204" pitchFamily="34" charset="0"/>
                <a:cs typeface="Calibri"/>
              </a:rPr>
              <a:t> Thursday, February 9, 2023 3:39 PM</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To:</a:t>
            </a:r>
            <a:r>
              <a:rPr lang="en-US" sz="1800">
                <a:effectLst/>
                <a:latin typeface="Calibri"/>
                <a:ea typeface="Calibri" panose="020F0502020204030204" pitchFamily="34" charset="0"/>
                <a:cs typeface="Calibri"/>
              </a:rPr>
              <a:t> Sherman, Paul A. DPI &lt;</a:t>
            </a:r>
            <a:r>
              <a:rPr lang="en-US" sz="1800" u="sng">
                <a:solidFill>
                  <a:srgbClr val="0563C1"/>
                </a:solidFill>
                <a:effectLst/>
                <a:latin typeface="Calibri"/>
                <a:ea typeface="Calibri" panose="020F0502020204030204" pitchFamily="34" charset="0"/>
                <a:cs typeface="Calibri"/>
                <a:hlinkClick r:id="rId6"/>
              </a:rPr>
              <a:t>Paul.Sherman@dpi.wi.gov</a:t>
            </a:r>
            <a:r>
              <a:rPr lang="en-US" sz="1800">
                <a:effectLst/>
                <a:latin typeface="Calibri"/>
                <a:ea typeface="Calibri" panose="020F0502020204030204" pitchFamily="34" charset="0"/>
                <a:cs typeface="Calibri"/>
              </a:rPr>
              <a:t>&gt;; OLS Investigator &lt;</a:t>
            </a:r>
            <a:r>
              <a:rPr lang="en-US" sz="1800" u="sng">
                <a:solidFill>
                  <a:srgbClr val="0563C1"/>
                </a:solidFill>
                <a:effectLst/>
                <a:latin typeface="Calibri"/>
                <a:ea typeface="Calibri" panose="020F0502020204030204" pitchFamily="34" charset="0"/>
                <a:cs typeface="Calibri"/>
                <a:hlinkClick r:id="rId5"/>
              </a:rPr>
              <a:t>OLSInvestigator@dpi.wi.gov</a:t>
            </a:r>
            <a:r>
              <a:rPr lang="en-US" sz="1800">
                <a:effectLst/>
                <a:latin typeface="Calibri"/>
                <a:ea typeface="Calibri" panose="020F0502020204030204" pitchFamily="34" charset="0"/>
                <a:cs typeface="Calibri"/>
              </a:rPr>
              <a:t>&gt;; Kammerud, Jennifer DPI &lt;</a:t>
            </a:r>
            <a:r>
              <a:rPr lang="en-US" sz="1800" u="sng">
                <a:solidFill>
                  <a:srgbClr val="0563C1"/>
                </a:solidFill>
                <a:effectLst/>
                <a:latin typeface="Calibri"/>
                <a:ea typeface="Calibri" panose="020F0502020204030204" pitchFamily="34" charset="0"/>
                <a:cs typeface="Calibri"/>
                <a:hlinkClick r:id="rId4"/>
              </a:rPr>
              <a:t>Jennifer.Kammerud@dpi.wi.gov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Cc:</a:t>
            </a:r>
            <a:r>
              <a:rPr lang="en-US" sz="1800">
                <a:effectLst/>
                <a:latin typeface="Calibri"/>
                <a:ea typeface="Calibri" panose="020F0502020204030204" pitchFamily="34" charset="0"/>
                <a:cs typeface="Calibri"/>
              </a:rPr>
              <a:t> DPI SSPW &lt;</a:t>
            </a:r>
            <a:r>
              <a:rPr lang="en-US" sz="1800" u="sng">
                <a:solidFill>
                  <a:srgbClr val="0563C1"/>
                </a:solidFill>
                <a:effectLst/>
                <a:latin typeface="Calibri"/>
                <a:ea typeface="Calibri" panose="020F0502020204030204" pitchFamily="34" charset="0"/>
                <a:cs typeface="Calibri"/>
                <a:hlinkClick r:id="rId7"/>
              </a:rPr>
              <a:t>dpisspw@dpi.wi.gov</a:t>
            </a:r>
            <a:r>
              <a:rPr lang="en-US" sz="1800">
                <a:effectLst/>
                <a:latin typeface="Calibri"/>
                <a:ea typeface="Calibri" panose="020F0502020204030204" pitchFamily="34" charset="0"/>
                <a:cs typeface="Calibri"/>
              </a:rPr>
              <a:t>&gt;; DPI CRM &lt;</a:t>
            </a:r>
            <a:r>
              <a:rPr lang="en-US" sz="1800" u="sng">
                <a:solidFill>
                  <a:srgbClr val="0563C1"/>
                </a:solidFill>
                <a:effectLst/>
                <a:latin typeface="Calibri"/>
                <a:ea typeface="Calibri" panose="020F0502020204030204" pitchFamily="34" charset="0"/>
                <a:cs typeface="Calibri"/>
                <a:hlinkClick r:id="rId8"/>
              </a:rPr>
              <a:t>crm@dpi.wi.gov</a:t>
            </a:r>
            <a:r>
              <a:rPr lang="en-US" sz="1800">
                <a:effectLst/>
                <a:latin typeface="Calibri"/>
                <a:ea typeface="Calibri" panose="020F0502020204030204" pitchFamily="34" charset="0"/>
                <a:cs typeface="Calibri"/>
              </a:rPr>
              <a:t>&gt;; Jones, Michelle A. DPI &lt;</a:t>
            </a:r>
            <a:r>
              <a:rPr lang="en-US" sz="1800" u="sng">
                <a:solidFill>
                  <a:srgbClr val="0563C1"/>
                </a:solidFill>
                <a:effectLst/>
                <a:latin typeface="Calibri"/>
                <a:ea typeface="Calibri" panose="020F0502020204030204" pitchFamily="34" charset="0"/>
                <a:cs typeface="Calibri"/>
                <a:hlinkClick r:id="rId9"/>
              </a:rPr>
              <a:t>Michelle.Jones@dpi.wi.gov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Subject:</a:t>
            </a:r>
            <a:r>
              <a:rPr lang="en-US" sz="1800">
                <a:effectLst/>
                <a:latin typeface="Calibri"/>
                <a:ea typeface="Calibri" panose="020F0502020204030204" pitchFamily="34" charset="0"/>
                <a:cs typeface="Calibri"/>
              </a:rPr>
              <a:t> RE: New Incident Created CRM:00600037972</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Lato" panose="020F0502020204030203" pitchFamily="34" charset="0"/>
                <a:ea typeface="Calibri" panose="020F0502020204030204" pitchFamily="34" charset="0"/>
              </a:rPr>
              <a:t>Looks like we are getting more of these Black River Falls inquiries (they are going to the Customer Services Team and then passed on to SSPW)</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Lato"/>
                <a:ea typeface="Calibri" panose="020F0502020204030204" pitchFamily="34" charset="0"/>
                <a:cs typeface="Lato"/>
              </a:rPr>
              <a:t> </a:t>
            </a:r>
          </a:p>
          <a:p>
            <a:pPr marL="0" marR="0">
              <a:spcBef>
                <a:spcPts val="0"/>
              </a:spcBef>
              <a:spcAft>
                <a:spcPts val="0"/>
              </a:spcAft>
            </a:pPr>
            <a:r>
              <a:rPr lang="en-US" sz="1800">
                <a:effectLst/>
                <a:latin typeface="Lato" panose="020F0502020204030203" pitchFamily="34" charset="0"/>
                <a:ea typeface="Calibri" panose="020F0502020204030204" pitchFamily="34" charset="0"/>
              </a:rPr>
              <a:t>Stephanie, I’m passing this one along to you as well. How do you want SSPW and CST to proceed if more come in?  Shall they go directly to the OLS Investigator mailbox or Stephanie’s email. Does anyone else need to be copied (Susan, Jennifer, Paul)?</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Lato"/>
                <a:ea typeface="Calibri" panose="020F0502020204030204" pitchFamily="34" charset="0"/>
                <a:cs typeface="Lato"/>
              </a:rPr>
              <a:t> </a:t>
            </a:r>
          </a:p>
          <a:p>
            <a:pPr marL="0" marR="0">
              <a:spcBef>
                <a:spcPts val="0"/>
              </a:spcBef>
              <a:spcAft>
                <a:spcPts val="0"/>
              </a:spcAft>
            </a:pPr>
            <a:r>
              <a:rPr lang="en-US" sz="1800">
                <a:effectLst/>
                <a:latin typeface="Lato" panose="020F0502020204030203" pitchFamily="34" charset="0"/>
                <a:ea typeface="Calibri" panose="020F0502020204030204" pitchFamily="34" charset="0"/>
              </a:rPr>
              <a:t>Thanks.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Lato" panose="020F0502020204030203" pitchFamily="34" charset="0"/>
                <a:ea typeface="Calibri" panose="020F0502020204030204" pitchFamily="34" charset="0"/>
              </a:rPr>
              <a:t>Susan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b="1">
                <a:solidFill>
                  <a:srgbClr val="2F5496"/>
                </a:solidFill>
                <a:effectLst/>
                <a:latin typeface="Lato"/>
                <a:ea typeface="Calibri" panose="020F0502020204030204" pitchFamily="34" charset="0"/>
                <a:cs typeface="Lato"/>
              </a:rPr>
              <a:t>Susan Piazza </a:t>
            </a:r>
            <a:r>
              <a:rPr lang="en-US" sz="1800">
                <a:solidFill>
                  <a:srgbClr val="2F5496"/>
                </a:solidFill>
                <a:effectLst/>
                <a:latin typeface="Lato"/>
                <a:ea typeface="Calibri" panose="020F0502020204030204" pitchFamily="34" charset="0"/>
                <a:cs typeface="Lato"/>
              </a:rPr>
              <a:t>| she/her</a:t>
            </a:r>
            <a:r>
              <a:rPr lang="en-US" sz="1800" b="1">
                <a:solidFill>
                  <a:srgbClr val="2F5496"/>
                </a:solidFill>
                <a:effectLst/>
                <a:latin typeface="Lato"/>
                <a:ea typeface="Calibri" panose="020F0502020204030204" pitchFamily="34" charset="0"/>
                <a:cs typeface="Lato"/>
              </a:rPr>
              <a:t> </a:t>
            </a:r>
            <a:r>
              <a:rPr lang="en-US" sz="1800">
                <a:solidFill>
                  <a:srgbClr val="1F497D"/>
                </a:solidFill>
                <a:effectLst/>
                <a:latin typeface="Lato"/>
                <a:ea typeface="Calibri" panose="020F0502020204030204" pitchFamily="34" charset="0"/>
                <a:cs typeface="Lato"/>
              </a:rPr>
              <a:t>(</a:t>
            </a:r>
            <a:r>
              <a:rPr lang="en-US" sz="1800" u="sng">
                <a:solidFill>
                  <a:srgbClr val="0000FF"/>
                </a:solidFill>
                <a:effectLst/>
                <a:latin typeface="Lato"/>
                <a:ea typeface="Calibri" panose="020F0502020204030204" pitchFamily="34" charset="0"/>
                <a:cs typeface="Lato"/>
                <a:hlinkClick r:id="rId10"/>
              </a:rPr>
              <a:t>what’s this?</a:t>
            </a:r>
            <a:r>
              <a:rPr lang="en-US" sz="1800">
                <a:solidFill>
                  <a:srgbClr val="1F497D"/>
                </a:solidFill>
                <a:effectLst/>
                <a:latin typeface="Lato"/>
                <a:ea typeface="Calibri" panose="020F0502020204030204" pitchFamily="34" charset="0"/>
                <a:cs typeface="Lato"/>
              </a:rPr>
              <a:t>)</a:t>
            </a:r>
            <a:endParaRPr lang="en-US" sz="1800">
              <a:effectLst/>
              <a:latin typeface="Lato"/>
              <a:ea typeface="Calibri" panose="020F0502020204030204" pitchFamily="34" charset="0"/>
              <a:cs typeface="Lato"/>
            </a:endParaRPr>
          </a:p>
          <a:p>
            <a:pPr marL="0" marR="0">
              <a:spcBef>
                <a:spcPts val="0"/>
              </a:spcBef>
              <a:spcAft>
                <a:spcPts val="0"/>
              </a:spcAft>
            </a:pPr>
            <a:r>
              <a:rPr lang="en-US" sz="1800">
                <a:solidFill>
                  <a:srgbClr val="2F5496"/>
                </a:solidFill>
                <a:effectLst/>
                <a:latin typeface="Lato" panose="020F0502020204030203" pitchFamily="34" charset="0"/>
                <a:ea typeface="Calibri" panose="020F0502020204030204" pitchFamily="34" charset="0"/>
              </a:rPr>
              <a:t>Director | Student Services, Prevention and Wellness Team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solidFill>
                  <a:srgbClr val="2F5496"/>
                </a:solidFill>
                <a:effectLst/>
                <a:latin typeface="Lato" panose="020F0502020204030203" pitchFamily="34" charset="0"/>
                <a:ea typeface="Calibri" panose="020F0502020204030204" pitchFamily="34" charset="0"/>
              </a:rPr>
              <a:t>Wisconsin Department of Public Instruction</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solidFill>
                  <a:srgbClr val="2F5496"/>
                </a:solidFill>
                <a:effectLst/>
                <a:latin typeface="Lato"/>
                <a:ea typeface="Calibri" panose="020F0502020204030204" pitchFamily="34" charset="0"/>
                <a:cs typeface="Lato"/>
              </a:rPr>
              <a:t>(608) 266-5198  | </a:t>
            </a:r>
            <a:r>
              <a:rPr lang="en-US" sz="1800" u="sng">
                <a:solidFill>
                  <a:srgbClr val="2F5496"/>
                </a:solidFill>
                <a:effectLst/>
                <a:latin typeface="Lato"/>
                <a:ea typeface="Calibri" panose="020F0502020204030204" pitchFamily="34" charset="0"/>
                <a:cs typeface="Lato"/>
                <a:hlinkClick r:id="rId11"/>
              </a:rPr>
              <a:t>susan.piazza@dpi.wi.gov</a:t>
            </a:r>
            <a:endParaRPr lang="en-US" sz="1800">
              <a:effectLst/>
              <a:latin typeface="Lato"/>
              <a:ea typeface="Calibri" panose="020F0502020204030204" pitchFamily="34" charset="0"/>
              <a:cs typeface="Lato"/>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i="1">
                <a:solidFill>
                  <a:srgbClr val="000000"/>
                </a:solidFill>
                <a:effectLst/>
                <a:latin typeface="Lato" panose="020F0502020204030203" pitchFamily="34" charset="0"/>
                <a:ea typeface="Calibri" panose="020F0502020204030204" pitchFamily="34" charset="0"/>
              </a:rPr>
              <a:t>DISCLAIMER: The content of this email is for informational purposes only and not for the purpose of providing legal advice. You should contact your attorney to obtain legal advice, including compliance with state and federal laws and regulations.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b="1">
                <a:effectLst/>
                <a:latin typeface="Calibri"/>
                <a:ea typeface="Calibri" panose="020F0502020204030204" pitchFamily="34" charset="0"/>
                <a:cs typeface="Calibri"/>
              </a:rPr>
              <a:t>From:</a:t>
            </a:r>
            <a:r>
              <a:rPr lang="en-US" sz="1800">
                <a:effectLst/>
                <a:latin typeface="Calibri"/>
                <a:ea typeface="Calibri" panose="020F0502020204030204" pitchFamily="34" charset="0"/>
                <a:cs typeface="Calibri"/>
              </a:rPr>
              <a:t> DPI SSPW &lt;</a:t>
            </a:r>
            <a:r>
              <a:rPr lang="en-US" sz="1800" u="sng">
                <a:solidFill>
                  <a:srgbClr val="0563C1"/>
                </a:solidFill>
                <a:effectLst/>
                <a:latin typeface="Calibri"/>
                <a:ea typeface="Calibri" panose="020F0502020204030204" pitchFamily="34" charset="0"/>
                <a:cs typeface="Calibri"/>
                <a:hlinkClick r:id="rId7"/>
              </a:rPr>
              <a:t>dpisspw@dpi.wi.gov</a:t>
            </a:r>
            <a:r>
              <a:rPr lang="en-US" sz="1800">
                <a:effectLst/>
                <a:latin typeface="Calibri"/>
                <a:ea typeface="Calibri" panose="020F0502020204030204" pitchFamily="34" charset="0"/>
                <a:cs typeface="Calibri"/>
              </a:rPr>
              <a:t>&gt; </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Sent:</a:t>
            </a:r>
            <a:r>
              <a:rPr lang="en-US" sz="1800">
                <a:effectLst/>
                <a:latin typeface="Calibri"/>
                <a:ea typeface="Calibri" panose="020F0502020204030204" pitchFamily="34" charset="0"/>
                <a:cs typeface="Calibri"/>
              </a:rPr>
              <a:t> Thursday, February 9, 2023 3:30 PM</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To:</a:t>
            </a:r>
            <a:r>
              <a:rPr lang="en-US" sz="1800">
                <a:effectLst/>
                <a:latin typeface="Calibri"/>
                <a:ea typeface="Calibri" panose="020F0502020204030204" pitchFamily="34" charset="0"/>
                <a:cs typeface="Calibri"/>
              </a:rPr>
              <a:t> Piazza, Susan S. DPI &lt;</a:t>
            </a:r>
            <a:r>
              <a:rPr lang="en-US" sz="1800" u="sng">
                <a:solidFill>
                  <a:srgbClr val="0563C1"/>
                </a:solidFill>
                <a:effectLst/>
                <a:latin typeface="Calibri"/>
                <a:ea typeface="Calibri" panose="020F0502020204030204" pitchFamily="34" charset="0"/>
                <a:cs typeface="Calibri"/>
                <a:hlinkClick r:id="rId3"/>
              </a:rPr>
              <a:t>Susan.Piazza@dpi.wi.gov</a:t>
            </a:r>
            <a:r>
              <a:rPr lang="en-US" sz="1800">
                <a:effectLst/>
                <a:latin typeface="Calibri"/>
                <a:ea typeface="Calibri" panose="020F0502020204030204" pitchFamily="34" charset="0"/>
                <a:cs typeface="Calibri"/>
              </a:rPr>
              <a:t>&gt;</a:t>
            </a:r>
            <a:br>
              <a:rPr lang="en-US" sz="1800">
                <a:effectLst/>
                <a:latin typeface="Calibri" panose="020F0502020204030204" pitchFamily="34" charset="0"/>
                <a:ea typeface="Calibri" panose="020F0502020204030204" pitchFamily="34" charset="0"/>
                <a:cs typeface="Calibri"/>
              </a:rPr>
            </a:br>
            <a:r>
              <a:rPr lang="en-US" sz="1800" b="1">
                <a:effectLst/>
                <a:latin typeface="Calibri"/>
                <a:ea typeface="Calibri" panose="020F0502020204030204" pitchFamily="34" charset="0"/>
                <a:cs typeface="Calibri"/>
              </a:rPr>
              <a:t>Subject:</a:t>
            </a:r>
            <a:r>
              <a:rPr lang="en-US" sz="1800">
                <a:effectLst/>
                <a:latin typeface="Calibri"/>
                <a:ea typeface="Calibri" panose="020F0502020204030204" pitchFamily="34" charset="0"/>
                <a:cs typeface="Calibri"/>
              </a:rPr>
              <a:t> FW: New Incident Created CRM:00600037972</a:t>
            </a:r>
          </a:p>
          <a:p>
            <a:pPr marL="0" marR="0">
              <a:spcBef>
                <a:spcPts val="0"/>
              </a:spcBef>
              <a:spcAft>
                <a:spcPts val="0"/>
              </a:spcAft>
            </a:pPr>
            <a:r>
              <a:rPr lang="en-US" sz="1800">
                <a:effectLst/>
                <a:latin typeface="Calibri"/>
                <a:ea typeface="Calibri" panose="020F0502020204030204" pitchFamily="34" charset="0"/>
                <a:cs typeface="Calibri"/>
              </a:rPr>
              <a:t> </a:t>
            </a:r>
          </a:p>
          <a:p>
            <a:pPr marL="0" marR="0">
              <a:spcBef>
                <a:spcPts val="0"/>
              </a:spcBef>
              <a:spcAft>
                <a:spcPts val="0"/>
              </a:spcAft>
            </a:pPr>
            <a:r>
              <a:rPr lang="en-US" sz="1800">
                <a:effectLst/>
                <a:latin typeface="Segoe UI" panose="020B0502040204020203" pitchFamily="34" charset="0"/>
                <a:ea typeface="Calibri" panose="020F0502020204030204" pitchFamily="34" charset="0"/>
              </a:rPr>
              <a:t>Susan,</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Segoe UI"/>
                <a:ea typeface="Calibri" panose="020F0502020204030204" pitchFamily="34" charset="0"/>
                <a:cs typeface="Segoe UI"/>
              </a:rPr>
              <a:t> </a:t>
            </a:r>
          </a:p>
          <a:p>
            <a:pPr marL="0" marR="0">
              <a:spcBef>
                <a:spcPts val="0"/>
              </a:spcBef>
              <a:spcAft>
                <a:spcPts val="0"/>
              </a:spcAft>
            </a:pPr>
            <a:r>
              <a:rPr lang="en-US" sz="1800">
                <a:effectLst/>
                <a:latin typeface="Segoe UI" panose="020B0502040204020203" pitchFamily="34" charset="0"/>
                <a:ea typeface="Calibri" panose="020F0502020204030204" pitchFamily="34" charset="0"/>
              </a:rPr>
              <a:t>Here is the message.</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Segoe UI"/>
                <a:ea typeface="Calibri" panose="020F0502020204030204" pitchFamily="34" charset="0"/>
                <a:cs typeface="Segoe UI"/>
              </a:rPr>
              <a:t> </a:t>
            </a:r>
          </a:p>
          <a:p>
            <a:pPr marL="0" marR="0">
              <a:spcBef>
                <a:spcPts val="0"/>
              </a:spcBef>
              <a:spcAft>
                <a:spcPts val="0"/>
              </a:spcAft>
            </a:pPr>
            <a:r>
              <a:rPr lang="en-US" sz="1800">
                <a:effectLst/>
                <a:latin typeface="Segoe UI" panose="020B0502040204020203" pitchFamily="34" charset="0"/>
                <a:ea typeface="Calibri" panose="020F0502020204030204" pitchFamily="34" charset="0"/>
              </a:rPr>
              <a:t>Thank you,</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Segoe UI"/>
                <a:ea typeface="Calibri" panose="020F0502020204030204" pitchFamily="34" charset="0"/>
                <a:cs typeface="Segoe UI"/>
              </a:rPr>
              <a:t>Elizabeth</a:t>
            </a:r>
            <a:br>
              <a:rPr lang="en-US" sz="1800">
                <a:effectLst/>
                <a:latin typeface="Segoe UI" panose="020B0502040204020203" pitchFamily="34" charset="0"/>
                <a:ea typeface="Calibri" panose="020F0502020204030204" pitchFamily="34" charset="0"/>
                <a:cs typeface="Segoe UI"/>
              </a:rPr>
            </a:br>
            <a:r>
              <a:rPr lang="en-US" sz="1800">
                <a:effectLst/>
                <a:latin typeface="Segoe UI"/>
                <a:ea typeface="Calibri" panose="020F0502020204030204" pitchFamily="34" charset="0"/>
                <a:cs typeface="Segoe UI"/>
              </a:rPr>
              <a:t> </a:t>
            </a:r>
          </a:p>
          <a:p>
            <a:pPr marL="0" marR="0">
              <a:spcBef>
                <a:spcPts val="0"/>
              </a:spcBef>
              <a:spcAft>
                <a:spcPts val="0"/>
              </a:spcAft>
            </a:pPr>
            <a:r>
              <a:rPr lang="en-US" sz="1800">
                <a:effectLst/>
                <a:latin typeface="Segoe UI"/>
                <a:ea typeface="Calibri" panose="020F0502020204030204" pitchFamily="34" charset="0"/>
                <a:cs typeface="Segoe UI"/>
              </a:rPr>
              <a:t> </a:t>
            </a:r>
          </a:p>
          <a:p>
            <a:pPr marL="0" marR="0">
              <a:spcBef>
                <a:spcPts val="0"/>
              </a:spcBef>
              <a:spcAft>
                <a:spcPts val="1200"/>
              </a:spcAft>
            </a:pPr>
            <a:r>
              <a:rPr lang="en-US" sz="1800">
                <a:effectLst/>
                <a:latin typeface="Tahoma"/>
                <a:ea typeface="Calibri" panose="020F0502020204030204" pitchFamily="34" charset="0"/>
                <a:cs typeface="Tahoma"/>
              </a:rPr>
              <a:t>------------------- Original Message -------------------</a:t>
            </a:r>
            <a:br>
              <a:rPr lang="en-US" sz="1800">
                <a:effectLst/>
                <a:latin typeface="Tahoma" panose="020B0604030504040204" pitchFamily="34" charset="0"/>
                <a:ea typeface="Calibri" panose="020F0502020204030204" pitchFamily="34" charset="0"/>
                <a:cs typeface="Tahoma"/>
              </a:rPr>
            </a:br>
            <a:r>
              <a:rPr lang="en-US" sz="1800" b="1">
                <a:effectLst/>
                <a:latin typeface="Tahoma"/>
                <a:ea typeface="Calibri" panose="020F0502020204030204" pitchFamily="34" charset="0"/>
                <a:cs typeface="Tahoma"/>
              </a:rPr>
              <a:t>From:</a:t>
            </a:r>
            <a:r>
              <a:rPr lang="en-US" sz="1800">
                <a:effectLst/>
                <a:latin typeface="Tahoma"/>
                <a:ea typeface="Calibri" panose="020F0502020204030204" pitchFamily="34" charset="0"/>
                <a:cs typeface="Tahoma"/>
              </a:rPr>
              <a:t> DPI CRM &lt;</a:t>
            </a:r>
            <a:r>
              <a:rPr lang="en-US" sz="1800" u="sng">
                <a:solidFill>
                  <a:srgbClr val="0563C1"/>
                </a:solidFill>
                <a:effectLst/>
                <a:latin typeface="Tahoma"/>
                <a:ea typeface="Calibri" panose="020F0502020204030204" pitchFamily="34" charset="0"/>
                <a:cs typeface="Tahoma"/>
                <a:hlinkClick r:id="rId8"/>
              </a:rPr>
              <a:t>crm@dpi.wi.gov</a:t>
            </a:r>
            <a:r>
              <a:rPr lang="en-US" sz="1800">
                <a:effectLst/>
                <a:latin typeface="Tahoma"/>
                <a:ea typeface="Calibri" panose="020F0502020204030204" pitchFamily="34" charset="0"/>
                <a:cs typeface="Tahoma"/>
              </a:rPr>
              <a:t>&gt;;</a:t>
            </a:r>
            <a:br>
              <a:rPr lang="en-US" sz="1800">
                <a:effectLst/>
                <a:latin typeface="Tahoma" panose="020B0604030504040204" pitchFamily="34" charset="0"/>
                <a:ea typeface="Calibri" panose="020F0502020204030204" pitchFamily="34" charset="0"/>
                <a:cs typeface="Tahoma"/>
              </a:rPr>
            </a:br>
            <a:r>
              <a:rPr lang="en-US" sz="1800" b="1">
                <a:effectLst/>
                <a:latin typeface="Tahoma"/>
                <a:ea typeface="Calibri" panose="020F0502020204030204" pitchFamily="34" charset="0"/>
                <a:cs typeface="Tahoma"/>
              </a:rPr>
              <a:t>Received:</a:t>
            </a:r>
            <a:r>
              <a:rPr lang="en-US" sz="1800">
                <a:effectLst/>
                <a:latin typeface="Tahoma"/>
                <a:ea typeface="Calibri" panose="020F0502020204030204" pitchFamily="34" charset="0"/>
                <a:cs typeface="Tahoma"/>
              </a:rPr>
              <a:t> Thu Feb 09 2023 10:14:09 GMT-0600 (Central Standard Time)</a:t>
            </a:r>
            <a:br>
              <a:rPr lang="en-US" sz="1800">
                <a:effectLst/>
                <a:latin typeface="Tahoma" panose="020B0604030504040204" pitchFamily="34" charset="0"/>
                <a:ea typeface="Calibri" panose="020F0502020204030204" pitchFamily="34" charset="0"/>
                <a:cs typeface="Tahoma"/>
              </a:rPr>
            </a:br>
            <a:r>
              <a:rPr lang="en-US" sz="1800" b="1">
                <a:effectLst/>
                <a:latin typeface="Tahoma"/>
                <a:ea typeface="Calibri" panose="020F0502020204030204" pitchFamily="34" charset="0"/>
                <a:cs typeface="Tahoma"/>
              </a:rPr>
              <a:t>To:</a:t>
            </a:r>
            <a:r>
              <a:rPr lang="en-US" sz="1800">
                <a:effectLst/>
                <a:latin typeface="Tahoma"/>
                <a:ea typeface="Calibri" panose="020F0502020204030204" pitchFamily="34" charset="0"/>
                <a:cs typeface="Tahoma"/>
              </a:rPr>
              <a:t> Bethany Redbird &lt;</a:t>
            </a:r>
            <a:r>
              <a:rPr lang="en-US" sz="1800" u="sng">
                <a:solidFill>
                  <a:srgbClr val="0563C1"/>
                </a:solidFill>
                <a:effectLst/>
                <a:latin typeface="Tahoma"/>
                <a:ea typeface="Calibri" panose="020F0502020204030204" pitchFamily="34" charset="0"/>
                <a:cs typeface="Tahoma"/>
                <a:hlinkClick r:id="rId14"/>
              </a:rPr>
              <a:t>bethany_redbird@yahoo.com</a:t>
            </a:r>
            <a:r>
              <a:rPr lang="en-US" sz="1800">
                <a:effectLst/>
                <a:latin typeface="Tahoma"/>
                <a:ea typeface="Calibri" panose="020F0502020204030204" pitchFamily="34" charset="0"/>
                <a:cs typeface="Tahoma"/>
              </a:rPr>
              <a:t>&gt;;</a:t>
            </a:r>
            <a:br>
              <a:rPr lang="en-US" sz="1800">
                <a:effectLst/>
                <a:latin typeface="Tahoma" panose="020B0604030504040204" pitchFamily="34" charset="0"/>
                <a:ea typeface="Calibri" panose="020F0502020204030204" pitchFamily="34" charset="0"/>
                <a:cs typeface="Tahoma"/>
              </a:rPr>
            </a:br>
            <a:r>
              <a:rPr lang="en-US" sz="1800" b="1">
                <a:effectLst/>
                <a:latin typeface="Tahoma"/>
                <a:ea typeface="Calibri" panose="020F0502020204030204" pitchFamily="34" charset="0"/>
                <a:cs typeface="Tahoma"/>
              </a:rPr>
              <a:t>Subject:</a:t>
            </a:r>
            <a:r>
              <a:rPr lang="en-US" sz="1800">
                <a:effectLst/>
                <a:latin typeface="Tahoma"/>
                <a:ea typeface="Calibri" panose="020F0502020204030204" pitchFamily="34" charset="0"/>
                <a:cs typeface="Tahoma"/>
              </a:rPr>
              <a:t> New Incident Created CRM:00600037972</a:t>
            </a:r>
          </a:p>
          <a:p>
            <a:r>
              <a:rPr lang="en-US" sz="1800">
                <a:solidFill>
                  <a:srgbClr val="222222"/>
                </a:solidFill>
                <a:effectLst/>
                <a:latin typeface="Arial"/>
                <a:ea typeface="Calibri" panose="020F0502020204030204" pitchFamily="34" charset="0"/>
                <a:cs typeface="Arial"/>
              </a:rPr>
              <a:t>Thank you, Bethany, for submitting your request.</a:t>
            </a:r>
            <a:r>
              <a:rPr lang="en-US" sz="1800">
                <a:latin typeface="Segoe UI"/>
                <a:ea typeface="Calibri" panose="020F0502020204030204" pitchFamily="34" charset="0"/>
                <a:cs typeface="Segoe UI"/>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Segoe UI"/>
                <a:ea typeface="Calibri" panose="020F0502020204030204" pitchFamily="34" charset="0"/>
                <a:cs typeface="Segoe UI"/>
              </a:rPr>
              <a:t> </a:t>
            </a:r>
          </a:p>
          <a:p>
            <a:pPr marL="0" marR="0">
              <a:spcBef>
                <a:spcPts val="0"/>
              </a:spcBef>
              <a:spcAft>
                <a:spcPts val="0"/>
              </a:spcAft>
            </a:pPr>
            <a:r>
              <a:rPr lang="en-US" sz="1800">
                <a:solidFill>
                  <a:srgbClr val="222222"/>
                </a:solidFill>
                <a:effectLst/>
                <a:latin typeface="Arial" panose="020B0604020202020204" pitchFamily="34" charset="0"/>
                <a:ea typeface="Calibri" panose="020F0502020204030204" pitchFamily="34" charset="0"/>
              </a:rPr>
              <a:t>Case Details: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Segoe UI"/>
                <a:ea typeface="Calibri" panose="020F0502020204030204" pitchFamily="34" charset="0"/>
                <a:cs typeface="Segoe UI"/>
              </a:rPr>
              <a:t> </a:t>
            </a:r>
          </a:p>
          <a:p>
            <a:pPr marL="0" marR="0">
              <a:spcBef>
                <a:spcPts val="0"/>
              </a:spcBef>
              <a:spcAft>
                <a:spcPts val="0"/>
              </a:spcAft>
            </a:pPr>
            <a:r>
              <a:rPr lang="en-US" sz="1800">
                <a:solidFill>
                  <a:srgbClr val="222222"/>
                </a:solidFill>
                <a:effectLst/>
                <a:latin typeface="Arial" panose="020B0604020202020204" pitchFamily="34" charset="0"/>
                <a:ea typeface="Calibri" panose="020F0502020204030204" pitchFamily="34" charset="0"/>
              </a:rPr>
              <a:t>Case #:  CAS-48819-P3Z0F0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solidFill>
                  <a:srgbClr val="222222"/>
                </a:solidFill>
                <a:effectLst/>
                <a:latin typeface="Arial" panose="020B0604020202020204" pitchFamily="34" charset="0"/>
                <a:ea typeface="Calibri" panose="020F0502020204030204" pitchFamily="34" charset="0"/>
              </a:rPr>
              <a:t>Date Submitted: 2/9/2023 10:13 AM  </a:t>
            </a:r>
            <a:endParaRPr lang="en-US" sz="1800">
              <a:effectLst/>
              <a:latin typeface="Calibri" panose="020F0502020204030204" pitchFamily="34" charset="0"/>
              <a:ea typeface="Calibri" panose="020F0502020204030204" pitchFamily="34" charset="0"/>
            </a:endParaRPr>
          </a:p>
          <a:p>
            <a:r>
              <a:rPr lang="en-US" sz="1800">
                <a:solidFill>
                  <a:srgbClr val="222222"/>
                </a:solidFill>
                <a:effectLst/>
                <a:latin typeface="Arial"/>
                <a:ea typeface="Calibri" panose="020F0502020204030204" pitchFamily="34" charset="0"/>
                <a:cs typeface="Arial"/>
              </a:rPr>
              <a:t>Description: Good Morning,</a:t>
            </a:r>
            <a:br>
              <a:rPr lang="en-US" sz="1800">
                <a:effectLst/>
                <a:latin typeface="Arial" panose="020B0604020202020204" pitchFamily="34" charset="0"/>
                <a:ea typeface="Calibri" panose="020F0502020204030204" pitchFamily="34" charset="0"/>
                <a:cs typeface="Arial"/>
              </a:rPr>
            </a:br>
            <a:r>
              <a:rPr lang="en-US" sz="1800">
                <a:solidFill>
                  <a:srgbClr val="222222"/>
                </a:solidFill>
                <a:effectLst/>
                <a:latin typeface="Arial"/>
                <a:ea typeface="Calibri" panose="020F0502020204030204" pitchFamily="34" charset="0"/>
                <a:cs typeface="Arial"/>
              </a:rPr>
              <a:t>A recent racist and discriminatory incident occurred at the Black River Falls High School this week and needs to be addressed immediately. There was a video posted to Facebook that details an Aide saying, "You </a:t>
            </a:r>
            <a:r>
              <a:rPr lang="en-US" sz="1800" err="1">
                <a:solidFill>
                  <a:srgbClr val="222222"/>
                </a:solidFill>
                <a:effectLst/>
                <a:latin typeface="Arial"/>
                <a:ea typeface="Calibri" panose="020F0502020204030204" pitchFamily="34" charset="0"/>
                <a:cs typeface="Arial"/>
              </a:rPr>
              <a:t>dont</a:t>
            </a:r>
            <a:r>
              <a:rPr lang="en-US" sz="1800">
                <a:solidFill>
                  <a:srgbClr val="222222"/>
                </a:solidFill>
                <a:effectLst/>
                <a:latin typeface="Arial"/>
                <a:ea typeface="Calibri" panose="020F0502020204030204" pitchFamily="34" charset="0"/>
                <a:cs typeface="Arial"/>
              </a:rPr>
              <a:t>' care, I don't care if you get a D minutes, you're Native right? You're just gonna collect a check and don't have to give two shits about your future, so why should I care?"</a:t>
            </a:r>
            <a:br>
              <a:rPr lang="en-US" sz="1800">
                <a:effectLst/>
                <a:latin typeface="Arial" panose="020B0604020202020204" pitchFamily="34" charset="0"/>
                <a:ea typeface="Calibri" panose="020F0502020204030204" pitchFamily="34" charset="0"/>
                <a:cs typeface="Arial"/>
              </a:rPr>
            </a:br>
            <a:r>
              <a:rPr lang="en-US" sz="1800">
                <a:solidFill>
                  <a:srgbClr val="222222"/>
                </a:solidFill>
                <a:effectLst/>
                <a:latin typeface="Arial"/>
                <a:ea typeface="Calibri" panose="020F0502020204030204" pitchFamily="34" charset="0"/>
                <a:cs typeface="Arial"/>
              </a:rPr>
              <a:t>This type of discrimination should not be tolerated in our school system. We know our Native students face racism on a daily basis, and we continue to work with the BRFSD on professional development as the Ho-Chunk Nation Education Department, but things like this derail all the work we have done and proves that there is so much more work to be done.</a:t>
            </a:r>
            <a:br>
              <a:rPr lang="en-US" sz="1800">
                <a:effectLst/>
                <a:latin typeface="Arial" panose="020B0604020202020204" pitchFamily="34" charset="0"/>
                <a:ea typeface="Calibri" panose="020F0502020204030204" pitchFamily="34" charset="0"/>
                <a:cs typeface="Arial"/>
              </a:rPr>
            </a:br>
            <a:r>
              <a:rPr lang="en-US" sz="1800">
                <a:solidFill>
                  <a:srgbClr val="222222"/>
                </a:solidFill>
                <a:effectLst/>
                <a:latin typeface="Arial"/>
                <a:ea typeface="Calibri" panose="020F0502020204030204" pitchFamily="34" charset="0"/>
                <a:cs typeface="Arial"/>
              </a:rPr>
              <a:t>We need to see action on this! We need schools/staff to understand how serious this incident was, and how our Native students face this every day. People act surprised, but this is what our students face all the time. This is nothing new. Serious and swift action must be taken! Lara </a:t>
            </a:r>
            <a:r>
              <a:rPr lang="en-US" sz="1800" err="1">
                <a:solidFill>
                  <a:srgbClr val="222222"/>
                </a:solidFill>
                <a:effectLst/>
                <a:latin typeface="Arial"/>
                <a:ea typeface="Calibri" panose="020F0502020204030204" pitchFamily="34" charset="0"/>
                <a:cs typeface="Arial"/>
              </a:rPr>
              <a:t>Sahr</a:t>
            </a:r>
            <a:r>
              <a:rPr lang="en-US" sz="1800">
                <a:solidFill>
                  <a:srgbClr val="222222"/>
                </a:solidFill>
                <a:effectLst/>
                <a:latin typeface="Arial"/>
                <a:ea typeface="Calibri" panose="020F0502020204030204" pitchFamily="34" charset="0"/>
                <a:cs typeface="Arial"/>
              </a:rPr>
              <a:t> must be terminated, and we must demand teachers learn more about </a:t>
            </a:r>
            <a:r>
              <a:rPr lang="en-US" sz="1800" err="1">
                <a:solidFill>
                  <a:srgbClr val="222222"/>
                </a:solidFill>
                <a:effectLst/>
                <a:latin typeface="Arial"/>
                <a:ea typeface="Calibri" panose="020F0502020204030204" pitchFamily="34" charset="0"/>
                <a:cs typeface="Arial"/>
              </a:rPr>
              <a:t>microagressions</a:t>
            </a:r>
            <a:r>
              <a:rPr lang="en-US" sz="1800">
                <a:solidFill>
                  <a:srgbClr val="222222"/>
                </a:solidFill>
                <a:effectLst/>
                <a:latin typeface="Arial"/>
                <a:ea typeface="Calibri" panose="020F0502020204030204" pitchFamily="34" charset="0"/>
                <a:cs typeface="Arial"/>
              </a:rPr>
              <a:t> and racism so they can try to understand what our kids go through. </a:t>
            </a:r>
            <a:r>
              <a:rPr lang="en-US" sz="1800">
                <a:solidFill>
                  <a:srgbClr val="222222"/>
                </a:solidFill>
                <a:latin typeface="Arial"/>
                <a:ea typeface="Calibri" panose="020F0502020204030204" pitchFamily="34" charset="0"/>
                <a:cs typeface="Arial"/>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Segoe UI"/>
                <a:ea typeface="Calibri" panose="020F0502020204030204" pitchFamily="34" charset="0"/>
                <a:cs typeface="Segoe UI"/>
              </a:rPr>
              <a:t> </a:t>
            </a:r>
          </a:p>
          <a:p>
            <a:pPr marL="0" marR="0">
              <a:spcBef>
                <a:spcPts val="0"/>
              </a:spcBef>
              <a:spcAft>
                <a:spcPts val="0"/>
              </a:spcAft>
            </a:pPr>
            <a:br>
              <a:rPr lang="en-US" sz="1800">
                <a:effectLst/>
                <a:latin typeface="Arial" panose="020B0604020202020204" pitchFamily="34" charset="0"/>
                <a:ea typeface="Calibri" panose="020F0502020204030204" pitchFamily="34" charset="0"/>
                <a:cs typeface="Arial"/>
              </a:rPr>
            </a:br>
            <a:r>
              <a:rPr lang="en-US" sz="1800">
                <a:solidFill>
                  <a:srgbClr val="222222"/>
                </a:solidFill>
                <a:effectLst/>
                <a:latin typeface="Arial"/>
                <a:ea typeface="Calibri" panose="020F0502020204030204" pitchFamily="34" charset="0"/>
                <a:cs typeface="Arial"/>
              </a:rPr>
              <a:t>Thank you,</a:t>
            </a:r>
            <a:br>
              <a:rPr lang="en-US" sz="1800">
                <a:effectLst/>
                <a:latin typeface="Arial" panose="020B0604020202020204" pitchFamily="34" charset="0"/>
                <a:ea typeface="Calibri" panose="020F0502020204030204" pitchFamily="34" charset="0"/>
                <a:cs typeface="Arial"/>
              </a:rPr>
            </a:br>
            <a:r>
              <a:rPr lang="en-US" sz="1800">
                <a:solidFill>
                  <a:srgbClr val="222222"/>
                </a:solidFill>
                <a:effectLst/>
                <a:latin typeface="Arial"/>
                <a:ea typeface="Calibri" panose="020F0502020204030204" pitchFamily="34" charset="0"/>
                <a:cs typeface="Arial"/>
              </a:rPr>
              <a:t>Customer Service Team</a:t>
            </a:r>
            <a:endParaRPr lang="en-US" sz="1800">
              <a:effectLst/>
              <a:latin typeface="Arial"/>
              <a:ea typeface="Calibri" panose="020F0502020204030204" pitchFamily="34" charset="0"/>
              <a:cs typeface="Arial"/>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31</a:t>
            </a:fld>
            <a:endParaRPr lang="en-US"/>
          </a:p>
        </p:txBody>
      </p:sp>
    </p:spTree>
    <p:extLst>
      <p:ext uri="{BB962C8B-B14F-4D97-AF65-F5344CB8AC3E}">
        <p14:creationId xmlns:p14="http://schemas.microsoft.com/office/powerpoint/2010/main" val="3151079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62d96927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62d96927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t>This slide was borrowed from the Data Matters – </a:t>
            </a:r>
            <a:r>
              <a:rPr lang="en-US"/>
              <a:t>World</a:t>
            </a:r>
            <a:r>
              <a:rPr lang="en"/>
              <a:t> Language Education presentation being given by Pam DelFosse</a:t>
            </a:r>
          </a:p>
          <a:p>
            <a:pPr marL="0" lvl="0" indent="0" algn="l" rtl="0">
              <a:spcBef>
                <a:spcPts val="0"/>
              </a:spcBef>
              <a:spcAft>
                <a:spcPts val="0"/>
              </a:spcAft>
              <a:buNone/>
            </a:pPr>
            <a:endParaRPr lang="en">
              <a:solidFill>
                <a:schemeClr val="dk1"/>
              </a:solidFill>
            </a:endParaRPr>
          </a:p>
          <a:p>
            <a:pPr marL="0" lvl="0" indent="0" algn="l" rtl="0">
              <a:spcBef>
                <a:spcPts val="0"/>
              </a:spcBef>
              <a:spcAft>
                <a:spcPts val="0"/>
              </a:spcAft>
              <a:buNone/>
            </a:pPr>
            <a:r>
              <a:rPr lang="en">
                <a:solidFill>
                  <a:schemeClr val="dk1"/>
                </a:solidFill>
              </a:rPr>
              <a:t>There are 6 indigenous languages spoken by the 11 federally-recognized American Indian Nations in our state.</a:t>
            </a:r>
            <a:endParaRPr>
              <a:solidFill>
                <a:schemeClr val="dk1"/>
              </a:solidFill>
            </a:endParaRPr>
          </a:p>
          <a:p>
            <a:pPr marL="0" lvl="0" indent="0" algn="l" rtl="0">
              <a:spcBef>
                <a:spcPts val="0"/>
              </a:spcBef>
              <a:spcAft>
                <a:spcPts val="0"/>
              </a:spcAft>
              <a:buNone/>
            </a:pPr>
            <a:r>
              <a:rPr lang="en">
                <a:solidFill>
                  <a:schemeClr val="dk1"/>
                </a:solidFill>
              </a:rPr>
              <a:t>Prior to this year, course data for these languages was collected under the umbrella term, “American Indian Language”. We will now have language-specific course options and data to support Indigenous Language revitalization in our state. Many elder speakers of these languages were lost during the global health pandemic. Support for American Indian languages matters now more than ever. Thank you for your help collecting and reporting data on where these languages are being supported in our school communities.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33</a:t>
            </a:fld>
            <a:endParaRPr lang="en-US"/>
          </a:p>
        </p:txBody>
      </p:sp>
    </p:spTree>
    <p:extLst>
      <p:ext uri="{BB962C8B-B14F-4D97-AF65-F5344CB8AC3E}">
        <p14:creationId xmlns:p14="http://schemas.microsoft.com/office/powerpoint/2010/main" val="87058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SAM</a:t>
            </a:r>
          </a:p>
          <a:p>
            <a:r>
              <a:rPr lang="en-US">
                <a:ea typeface="Calibri"/>
                <a:cs typeface="Calibri"/>
              </a:rPr>
              <a:t>CHRISTINA</a:t>
            </a: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34</a:t>
            </a:fld>
            <a:endParaRPr lang="en-US"/>
          </a:p>
        </p:txBody>
      </p:sp>
    </p:spTree>
    <p:extLst>
      <p:ext uri="{BB962C8B-B14F-4D97-AF65-F5344CB8AC3E}">
        <p14:creationId xmlns:p14="http://schemas.microsoft.com/office/powerpoint/2010/main" val="522436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CHRISTINA LOPEZ and SAM MINCH</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A migratory student is someone who moves because they or their family are involved in seasonal agricultural work. Migratory students often move multiple times per year— experiencing interrupted schooling in addition to other educational barriers they may face. The shared mission of the Title I, Part C Migrant Education Program, and provisions of Title I, Part A of the Every Students Succeeds Act (ESSA), is to provide migratory students the supplemental instructional services and support they need to succeed.</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35</a:t>
            </a:fld>
            <a:endParaRPr lang="en-US"/>
          </a:p>
        </p:txBody>
      </p:sp>
    </p:spTree>
    <p:extLst>
      <p:ext uri="{BB962C8B-B14F-4D97-AF65-F5344CB8AC3E}">
        <p14:creationId xmlns:p14="http://schemas.microsoft.com/office/powerpoint/2010/main" val="4214101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SAM</a:t>
            </a:r>
          </a:p>
          <a:p>
            <a:r>
              <a:rPr lang="en-US">
                <a:ea typeface="Calibri"/>
                <a:cs typeface="Calibri"/>
              </a:rPr>
              <a:t>CHRISTINA</a:t>
            </a:r>
          </a:p>
          <a:p>
            <a:endParaRPr lang="en-US">
              <a:ea typeface="Calibri"/>
              <a:cs typeface="Calibri"/>
            </a:endParaRPr>
          </a:p>
          <a:p>
            <a:r>
              <a:rPr lang="en-US"/>
              <a:t>99.9% = 828,919</a:t>
            </a:r>
          </a:p>
          <a:p>
            <a:r>
              <a:rPr lang="en-US"/>
              <a:t>0.01% = 224 kids</a:t>
            </a:r>
          </a:p>
          <a:p>
            <a:r>
              <a:rPr lang="en-US"/>
              <a:t>https://wisedash.dpi.wi.gov/Dashboard/dashboard/18141</a:t>
            </a:r>
          </a:p>
        </p:txBody>
      </p:sp>
      <p:sp>
        <p:nvSpPr>
          <p:cNvPr id="4" name="Slide Number Placeholder 3"/>
          <p:cNvSpPr>
            <a:spLocks noGrp="1"/>
          </p:cNvSpPr>
          <p:nvPr>
            <p:ph type="sldNum" sz="quarter" idx="5"/>
          </p:nvPr>
        </p:nvSpPr>
        <p:spPr/>
        <p:txBody>
          <a:bodyPr/>
          <a:lstStyle/>
          <a:p>
            <a:fld id="{6A48BE71-7C99-F442-BF14-4D98A0E36D27}" type="slidenum">
              <a:rPr lang="en-US" smtClean="0"/>
              <a:t>36</a:t>
            </a:fld>
            <a:endParaRPr lang="en-US"/>
          </a:p>
        </p:txBody>
      </p:sp>
    </p:spTree>
    <p:extLst>
      <p:ext uri="{BB962C8B-B14F-4D97-AF65-F5344CB8AC3E}">
        <p14:creationId xmlns:p14="http://schemas.microsoft.com/office/powerpoint/2010/main" val="1491771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SAM</a:t>
            </a:r>
          </a:p>
          <a:p>
            <a:r>
              <a:rPr lang="en-US">
                <a:ea typeface="Calibri"/>
                <a:cs typeface="Calibri"/>
              </a:rPr>
              <a:t>CHRISTINA</a:t>
            </a:r>
          </a:p>
          <a:p>
            <a:endParaRPr lang="en-US"/>
          </a:p>
          <a:p>
            <a:r>
              <a:rPr lang="en-US"/>
              <a:t>This graph shows data from a different source. </a:t>
            </a:r>
          </a:p>
          <a:p>
            <a:endParaRPr lang="en-US"/>
          </a:p>
          <a:p>
            <a:r>
              <a:rPr lang="en-US"/>
              <a:t>Cat 1 displays the total number of Migrant students identified, and Cat 2 shows the amount of students from Cat 1 who are taking advantage of supplemental recourses. You can see from the amount of space between the blue line and the red line – the gap is students accessing resources is significant.</a:t>
            </a:r>
          </a:p>
          <a:p>
            <a:endParaRPr lang="en-US"/>
          </a:p>
          <a:p>
            <a:r>
              <a:rPr lang="en-US"/>
              <a:t>So again we must</a:t>
            </a:r>
            <a:r>
              <a:rPr lang="en-US" b="0" i="0">
                <a:solidFill>
                  <a:srgbClr val="292F33"/>
                </a:solidFill>
                <a:effectLst/>
                <a:latin typeface="Source Sans Pro" panose="020B0503030403020204" pitchFamily="34" charset="0"/>
              </a:rPr>
              <a:t> investigate the inputs that are creating those disparate results. </a:t>
            </a:r>
          </a:p>
          <a:p>
            <a:r>
              <a:rPr lang="en-US" b="0" i="0">
                <a:solidFill>
                  <a:srgbClr val="292F33"/>
                </a:solidFill>
                <a:effectLst/>
                <a:latin typeface="Source Sans Pro" panose="020B0503030403020204" pitchFamily="34" charset="0"/>
              </a:rPr>
              <a:t>We need to question what we are doing as an education system that results in these disparities, </a:t>
            </a:r>
          </a:p>
          <a:p>
            <a:r>
              <a:rPr lang="en-US" b="0" i="0">
                <a:solidFill>
                  <a:srgbClr val="292F33"/>
                </a:solidFill>
                <a:effectLst/>
                <a:latin typeface="Source Sans Pro" panose="020B0503030403020204" pitchFamily="34" charset="0"/>
              </a:rPr>
              <a:t>and what can we do to change those educator actions </a:t>
            </a:r>
          </a:p>
          <a:p>
            <a:r>
              <a:rPr lang="en-US" b="0" i="0">
                <a:solidFill>
                  <a:srgbClr val="292F33"/>
                </a:solidFill>
                <a:effectLst/>
                <a:latin typeface="Source Sans Pro" panose="020B0503030403020204" pitchFamily="34" charset="0"/>
              </a:rPr>
              <a:t>and, in turn, those student outcomes?</a:t>
            </a:r>
            <a:r>
              <a:rPr lang="en-US" b="0" i="0">
                <a:solidFill>
                  <a:srgbClr val="292F33"/>
                </a:solidFill>
                <a:effectLst/>
                <a:latin typeface="Source Sans Pro" panose="020B0503030403020204" pitchFamily="34" charset="0"/>
                <a:cs typeface="Calibri"/>
              </a:rPr>
              <a:t> …</a:t>
            </a:r>
          </a:p>
          <a:p>
            <a:r>
              <a:rPr lang="en-US" b="0" i="0">
                <a:solidFill>
                  <a:srgbClr val="292F33"/>
                </a:solidFill>
                <a:effectLst/>
                <a:latin typeface="Source Sans Pro" panose="020B0503030403020204" pitchFamily="34" charset="0"/>
                <a:cs typeface="Calibri"/>
              </a:rPr>
              <a:t>[Do] </a:t>
            </a:r>
            <a:r>
              <a:rPr lang="en-US" b="0" i="0">
                <a:solidFill>
                  <a:srgbClr val="292F33"/>
                </a:solidFill>
                <a:effectLst/>
                <a:latin typeface="Source Sans Pro" panose="020B0503030403020204" pitchFamily="34" charset="0"/>
              </a:rPr>
              <a:t>we have the collective will to reckon with these disparities and the need for belonging in our classrooms…[?]”</a:t>
            </a:r>
            <a:endParaRPr lang="en-US"/>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2797858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SAM</a:t>
            </a:r>
          </a:p>
          <a:p>
            <a:r>
              <a:rPr lang="en-US">
                <a:ea typeface="Calibri"/>
                <a:cs typeface="Calibri"/>
              </a:rPr>
              <a:t>CHRISTINA</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A migratory student is someone who moves because they or their family are involved in seasonal agricultural work. Migratory students often move multiple times per year— experiencing interrupted schooling in addition to other educational barriers they may face. The shared mission of the Title I, Part C Migrant Education Program, and provisions of Title I, Part A of the Every Students Succeeds Act (ESSA), is to provide migratory students the supplemental instructional services and support they need to succeed.</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38</a:t>
            </a:fld>
            <a:endParaRPr lang="en-US"/>
          </a:p>
        </p:txBody>
      </p:sp>
    </p:spTree>
    <p:extLst>
      <p:ext uri="{BB962C8B-B14F-4D97-AF65-F5344CB8AC3E}">
        <p14:creationId xmlns:p14="http://schemas.microsoft.com/office/powerpoint/2010/main" val="3634348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SAM</a:t>
            </a:r>
          </a:p>
          <a:p>
            <a:r>
              <a:rPr lang="en-US">
                <a:ea typeface="Calibri"/>
                <a:cs typeface="Calibri"/>
              </a:rPr>
              <a:t>CHRISTINA</a:t>
            </a:r>
          </a:p>
          <a:p>
            <a:endParaRPr lang="en-US"/>
          </a:p>
          <a:p>
            <a:r>
              <a:rPr lang="en-US"/>
              <a:t>Explain WHY this data element is being focused on – support/prove the WHY with data or Federal / State Statute – which is likely founded is evidence based on data indicating a string need to build awareness and increase opportunities for this population</a:t>
            </a:r>
          </a:p>
          <a:p>
            <a:endParaRPr lang="en-US"/>
          </a:p>
          <a:p>
            <a:r>
              <a:rPr lang="en-US"/>
              <a:t>https://www.colorincolorado.org/article/migrant-students-what-we-need-know-help-them-succeed#h-strategies-for-success</a:t>
            </a:r>
          </a:p>
          <a:p>
            <a:endParaRPr lang="en-US"/>
          </a:p>
          <a:p>
            <a:pPr algn="l">
              <a:buFont typeface="Arial" panose="020B0604020202020204" pitchFamily="34" charset="0"/>
              <a:buChar char="•"/>
            </a:pPr>
            <a:r>
              <a:rPr lang="en-US" b="1" i="0">
                <a:solidFill>
                  <a:srgbClr val="000000"/>
                </a:solidFill>
                <a:effectLst/>
                <a:latin typeface="Verdana" panose="020B0604030504040204" pitchFamily="34" charset="0"/>
              </a:rPr>
              <a:t>Physical hazards </a:t>
            </a:r>
            <a:r>
              <a:rPr lang="en-US" b="0" i="0">
                <a:solidFill>
                  <a:srgbClr val="000000"/>
                </a:solidFill>
                <a:effectLst/>
                <a:latin typeface="Verdana" panose="020B0604030504040204" pitchFamily="34" charset="0"/>
              </a:rPr>
              <a:t>Migrant farmworkers have one of the most labor-intensive, physically-demanding, often hazardous yet grossly undercompensated occupations in the country</a:t>
            </a:r>
          </a:p>
          <a:p>
            <a:pPr algn="l">
              <a:buFont typeface="Arial" panose="020B0604020202020204" pitchFamily="34" charset="0"/>
              <a:buChar char="•"/>
            </a:pPr>
            <a:r>
              <a:rPr lang="en-US" b="1" i="0">
                <a:solidFill>
                  <a:srgbClr val="000000"/>
                </a:solidFill>
                <a:effectLst/>
                <a:latin typeface="Verdana" panose="020B0604030504040204" pitchFamily="34" charset="0"/>
              </a:rPr>
              <a:t>Isolation </a:t>
            </a:r>
            <a:r>
              <a:rPr lang="en-US" b="0" i="0">
                <a:solidFill>
                  <a:srgbClr val="000000"/>
                </a:solidFill>
                <a:effectLst/>
                <a:latin typeface="Verdana" panose="020B0604030504040204" pitchFamily="34" charset="0"/>
              </a:rPr>
              <a:t>Migrant families tend to live in isolation from the communities where they work</a:t>
            </a:r>
          </a:p>
          <a:p>
            <a:pPr algn="l">
              <a:buFont typeface="Arial" panose="020B0604020202020204" pitchFamily="34" charset="0"/>
              <a:buChar char="•"/>
            </a:pPr>
            <a:r>
              <a:rPr lang="en-US" b="1" i="0">
                <a:solidFill>
                  <a:srgbClr val="000000"/>
                </a:solidFill>
                <a:effectLst/>
                <a:latin typeface="Verdana" panose="020B0604030504040204" pitchFamily="34" charset="0"/>
              </a:rPr>
              <a:t>Family separation </a:t>
            </a:r>
            <a:r>
              <a:rPr lang="en-US" b="0" i="0">
                <a:solidFill>
                  <a:srgbClr val="000000"/>
                </a:solidFill>
                <a:effectLst/>
                <a:latin typeface="Verdana" panose="020B0604030504040204" pitchFamily="34" charset="0"/>
              </a:rPr>
              <a:t>It is not uncommon for parents and children to be separated if parents want the children to finish the school year in the same school while they move on to the next work site</a:t>
            </a:r>
          </a:p>
          <a:p>
            <a:pPr algn="l">
              <a:buFont typeface="Arial" panose="020B0604020202020204" pitchFamily="34" charset="0"/>
              <a:buChar char="•"/>
            </a:pPr>
            <a:r>
              <a:rPr lang="en-US" b="1" i="0">
                <a:solidFill>
                  <a:srgbClr val="000000"/>
                </a:solidFill>
                <a:effectLst/>
                <a:latin typeface="Verdana" panose="020B0604030504040204" pitchFamily="34" charset="0"/>
              </a:rPr>
              <a:t>Socioeconomic disadvantages </a:t>
            </a:r>
            <a:r>
              <a:rPr lang="en-US" b="0" i="0">
                <a:solidFill>
                  <a:srgbClr val="000000"/>
                </a:solidFill>
                <a:effectLst/>
                <a:latin typeface="Verdana" panose="020B0604030504040204" pitchFamily="34" charset="0"/>
              </a:rPr>
              <a:t>Migrant children experience more acute poverty, health problems, health hazards, social alienation, educational disadvantages, mobility and lack of educational opportunities than any other major school population segment</a:t>
            </a:r>
          </a:p>
          <a:p>
            <a:pPr algn="l">
              <a:buFont typeface="Arial" panose="020B0604020202020204" pitchFamily="34" charset="0"/>
              <a:buChar char="•"/>
            </a:pPr>
            <a:r>
              <a:rPr lang="en-US" b="1" i="0">
                <a:solidFill>
                  <a:srgbClr val="000000"/>
                </a:solidFill>
                <a:effectLst/>
                <a:latin typeface="Verdana" panose="020B0604030504040204" pitchFamily="34" charset="0"/>
              </a:rPr>
              <a:t>Educational background </a:t>
            </a:r>
            <a:r>
              <a:rPr lang="en-US" b="0" i="0">
                <a:solidFill>
                  <a:srgbClr val="000000"/>
                </a:solidFill>
                <a:effectLst/>
                <a:latin typeface="Verdana" panose="020B0604030504040204" pitchFamily="34" charset="0"/>
              </a:rPr>
              <a:t>Migrant parents have the lowest levels of educational attainment of any occupational group</a:t>
            </a:r>
          </a:p>
          <a:p>
            <a:pPr algn="l">
              <a:buFont typeface="Arial" panose="020B0604020202020204" pitchFamily="34" charset="0"/>
              <a:buChar char="•"/>
            </a:pPr>
            <a:r>
              <a:rPr lang="en-US" b="1" i="0">
                <a:solidFill>
                  <a:srgbClr val="000000"/>
                </a:solidFill>
                <a:effectLst/>
                <a:latin typeface="Verdana" panose="020B0604030504040204" pitchFamily="34" charset="0"/>
              </a:rPr>
              <a:t>Language </a:t>
            </a:r>
            <a:r>
              <a:rPr lang="en-US" b="0" i="0">
                <a:solidFill>
                  <a:srgbClr val="000000"/>
                </a:solidFill>
                <a:effectLst/>
                <a:latin typeface="Verdana" panose="020B0604030504040204" pitchFamily="34" charset="0"/>
              </a:rPr>
              <a:t>Large numbers of migrant students lack English language proficiency (even though most are U.S. citizens) and/or require remedial instruction</a:t>
            </a:r>
          </a:p>
          <a:p>
            <a:pPr algn="l">
              <a:buFont typeface="Arial" panose="020B0604020202020204" pitchFamily="34" charset="0"/>
              <a:buChar char="•"/>
            </a:pPr>
            <a:r>
              <a:rPr lang="en-US" b="1" i="0">
                <a:solidFill>
                  <a:srgbClr val="000000"/>
                </a:solidFill>
                <a:effectLst/>
                <a:latin typeface="Verdana" panose="020B0604030504040204" pitchFamily="34" charset="0"/>
              </a:rPr>
              <a:t>Graduation rates </a:t>
            </a:r>
            <a:r>
              <a:rPr lang="en-US" b="0" i="0">
                <a:solidFill>
                  <a:srgbClr val="000000"/>
                </a:solidFill>
                <a:effectLst/>
                <a:latin typeface="Verdana" panose="020B0604030504040204" pitchFamily="34" charset="0"/>
              </a:rPr>
              <a:t>Migrant children have one of the highest dropout rates in the nation</a:t>
            </a:r>
          </a:p>
          <a:p>
            <a:pPr algn="l">
              <a:buFont typeface="Arial" panose="020B0604020202020204" pitchFamily="34" charset="0"/>
              <a:buChar char="•"/>
            </a:pPr>
            <a:r>
              <a:rPr lang="en-US" b="1" i="0">
                <a:solidFill>
                  <a:srgbClr val="000000"/>
                </a:solidFill>
                <a:effectLst/>
                <a:latin typeface="Verdana" panose="020B0604030504040204" pitchFamily="34" charset="0"/>
              </a:rPr>
              <a:t>Program support </a:t>
            </a:r>
            <a:r>
              <a:rPr lang="en-US" b="0" i="0">
                <a:solidFill>
                  <a:srgbClr val="000000"/>
                </a:solidFill>
                <a:effectLst/>
                <a:latin typeface="Verdana" panose="020B0604030504040204" pitchFamily="34" charset="0"/>
              </a:rPr>
              <a:t>Federally-funded programs for migrant children are not sufficiently funded to meet the children's needs</a:t>
            </a:r>
          </a:p>
          <a:p>
            <a:endParaRPr lang="en-US"/>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39</a:t>
            </a:fld>
            <a:endParaRPr lang="en-US"/>
          </a:p>
        </p:txBody>
      </p:sp>
    </p:spTree>
    <p:extLst>
      <p:ext uri="{BB962C8B-B14F-4D97-AF65-F5344CB8AC3E}">
        <p14:creationId xmlns:p14="http://schemas.microsoft.com/office/powerpoint/2010/main" val="33639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lvl="0" indent="0" algn="l" defTabSz="914400" rtl="0" eaLnBrk="1" fontAlgn="auto" latinLnBrk="0" hangingPunct="1">
              <a:lnSpc>
                <a:spcPct val="115000"/>
              </a:lnSpc>
              <a:spcBef>
                <a:spcPts val="0"/>
              </a:spcBef>
              <a:spcAft>
                <a:spcPts val="0"/>
              </a:spcAft>
              <a:buClr>
                <a:schemeClr val="dk1"/>
              </a:buClr>
              <a:buSzPts val="2200"/>
              <a:buFont typeface="Lato"/>
              <a:buNone/>
              <a:tabLst/>
              <a:defRPr/>
            </a:pPr>
            <a:r>
              <a:rPr lang="en-US" sz="1400">
                <a:latin typeface="Gill Sans MT" panose="020B0502020104020203" pitchFamily="34" charset="0"/>
                <a:ea typeface="Calibri"/>
                <a:cs typeface="Calibri"/>
              </a:rPr>
              <a:t>KINA</a:t>
            </a:r>
          </a:p>
          <a:p>
            <a:pPr marL="546100" lvl="1" indent="0" algn="l" rtl="0">
              <a:lnSpc>
                <a:spcPct val="115000"/>
              </a:lnSpc>
              <a:spcBef>
                <a:spcPts val="0"/>
              </a:spcBef>
              <a:spcAft>
                <a:spcPts val="0"/>
              </a:spcAft>
              <a:buClr>
                <a:schemeClr val="dk1"/>
              </a:buClr>
              <a:buSzPts val="2200"/>
              <a:buFont typeface="Lato"/>
              <a:buNone/>
            </a:pPr>
            <a:endParaRPr lang="en-US" sz="1400">
              <a:solidFill>
                <a:schemeClr val="dk1"/>
              </a:solidFill>
              <a:latin typeface="Gill Sans MT" panose="020B0502020104020203" pitchFamily="34" charset="0"/>
            </a:endParaRPr>
          </a:p>
          <a:p>
            <a:pPr marL="88900" lvl="0" indent="0" algn="l" rtl="0">
              <a:lnSpc>
                <a:spcPct val="115000"/>
              </a:lnSpc>
              <a:spcBef>
                <a:spcPts val="0"/>
              </a:spcBef>
              <a:spcAft>
                <a:spcPts val="0"/>
              </a:spcAft>
              <a:buClr>
                <a:schemeClr val="dk1"/>
              </a:buClr>
              <a:buSzPts val="2200"/>
              <a:buFont typeface="Lato"/>
              <a:buNone/>
            </a:pPr>
            <a:r>
              <a:rPr lang="en-US" sz="1400" b="0">
                <a:solidFill>
                  <a:schemeClr val="dk1"/>
                </a:solidFill>
                <a:latin typeface="Gill Sans MT" panose="020B0502020104020203" pitchFamily="34" charset="0"/>
              </a:rPr>
              <a:t>Let’s start with Why – why are we offering this session? </a:t>
            </a:r>
          </a:p>
          <a:p>
            <a:pPr marL="88900" lvl="0" indent="0" algn="l" rtl="0">
              <a:lnSpc>
                <a:spcPct val="115000"/>
              </a:lnSpc>
              <a:spcBef>
                <a:spcPts val="0"/>
              </a:spcBef>
              <a:spcAft>
                <a:spcPts val="0"/>
              </a:spcAft>
              <a:buClr>
                <a:schemeClr val="dk1"/>
              </a:buClr>
              <a:buSzPts val="2200"/>
              <a:buFont typeface="Lato"/>
              <a:buNone/>
            </a:pPr>
            <a:endParaRPr lang="en-US" sz="1400" b="0">
              <a:solidFill>
                <a:schemeClr val="dk1"/>
              </a:solidFill>
              <a:latin typeface="Gill Sans MT" panose="020B0502020104020203" pitchFamily="34" charset="0"/>
            </a:endParaRPr>
          </a:p>
          <a:p>
            <a:pPr marL="88900" lvl="0" indent="0" algn="l" rtl="0">
              <a:lnSpc>
                <a:spcPct val="115000"/>
              </a:lnSpc>
              <a:spcBef>
                <a:spcPts val="0"/>
              </a:spcBef>
              <a:spcAft>
                <a:spcPts val="0"/>
              </a:spcAft>
              <a:buClr>
                <a:schemeClr val="dk1"/>
              </a:buClr>
              <a:buSzPts val="2200"/>
              <a:buFont typeface="Lato"/>
              <a:buNone/>
            </a:pPr>
            <a:r>
              <a:rPr lang="en-US" sz="1400" b="0">
                <a:solidFill>
                  <a:schemeClr val="dk1"/>
                </a:solidFill>
                <a:latin typeface="Gill Sans MT" panose="020B0502020104020203" pitchFamily="34" charset="0"/>
              </a:rPr>
              <a:t>Teachers are the most important school-based factor contributing to student outcomes.</a:t>
            </a:r>
          </a:p>
          <a:p>
            <a:pPr marL="88900" lvl="0" indent="0" algn="l" rtl="0">
              <a:lnSpc>
                <a:spcPct val="115000"/>
              </a:lnSpc>
              <a:spcBef>
                <a:spcPts val="0"/>
              </a:spcBef>
              <a:spcAft>
                <a:spcPts val="0"/>
              </a:spcAft>
              <a:buSzPts val="2200"/>
              <a:buFont typeface="Lato"/>
              <a:buNone/>
            </a:pPr>
            <a:r>
              <a:rPr lang="en-US" sz="1400" b="0">
                <a:solidFill>
                  <a:schemeClr val="dk1"/>
                </a:solidFill>
                <a:latin typeface="Gill Sans MT" panose="020B0502020104020203" pitchFamily="34" charset="0"/>
              </a:rPr>
              <a:t>School Leadership is the second most important school-based factor contributing to student outcomes.</a:t>
            </a:r>
          </a:p>
          <a:p>
            <a:pPr marL="88900" lvl="0" indent="0" algn="l" rtl="0">
              <a:lnSpc>
                <a:spcPct val="115000"/>
              </a:lnSpc>
              <a:spcBef>
                <a:spcPts val="0"/>
              </a:spcBef>
              <a:spcAft>
                <a:spcPts val="0"/>
              </a:spcAft>
              <a:buSzPts val="2200"/>
              <a:buFont typeface="Lato"/>
              <a:buNone/>
            </a:pPr>
            <a:endParaRPr lang="en-US" sz="1400" b="0">
              <a:solidFill>
                <a:schemeClr val="dk1"/>
              </a:solidFill>
              <a:latin typeface="Gill Sans MT" panose="020B0502020104020203" pitchFamily="34" charset="0"/>
            </a:endParaRPr>
          </a:p>
          <a:p>
            <a:pPr marL="88900" lvl="0" indent="0" algn="l" rtl="0">
              <a:lnSpc>
                <a:spcPct val="115000"/>
              </a:lnSpc>
              <a:spcBef>
                <a:spcPts val="0"/>
              </a:spcBef>
              <a:spcAft>
                <a:spcPts val="0"/>
              </a:spcAft>
              <a:buSzPts val="2200"/>
              <a:buFont typeface="Lato"/>
              <a:buNone/>
            </a:pPr>
            <a:r>
              <a:rPr lang="en-US" sz="1400" b="0">
                <a:solidFill>
                  <a:schemeClr val="dk1"/>
                </a:solidFill>
                <a:latin typeface="Gill Sans MT" panose="020B0502020104020203" pitchFamily="34" charset="0"/>
              </a:rPr>
              <a:t>And Wisconsin has held one of the worst positions for a very long time regarding racial disparities in education outcomes. </a:t>
            </a:r>
          </a:p>
          <a:p>
            <a:pPr marL="88900" lvl="0" indent="0" algn="l" rtl="0">
              <a:lnSpc>
                <a:spcPct val="115000"/>
              </a:lnSpc>
              <a:spcBef>
                <a:spcPts val="0"/>
              </a:spcBef>
              <a:spcAft>
                <a:spcPts val="0"/>
              </a:spcAft>
              <a:buSzPts val="2200"/>
              <a:buFont typeface="Lato"/>
              <a:buNone/>
            </a:pPr>
            <a:endParaRPr lang="en-US" sz="1400" b="0">
              <a:solidFill>
                <a:schemeClr val="dk1"/>
              </a:solidFill>
              <a:latin typeface="Gill Sans MT" panose="020B0502020104020203" pitchFamily="34" charset="0"/>
            </a:endParaRPr>
          </a:p>
          <a:p>
            <a:pPr marL="88900" lvl="0" indent="0" algn="l" rtl="0">
              <a:lnSpc>
                <a:spcPct val="115000"/>
              </a:lnSpc>
              <a:spcBef>
                <a:spcPts val="0"/>
              </a:spcBef>
              <a:spcAft>
                <a:spcPts val="0"/>
              </a:spcAft>
              <a:buSzPts val="2200"/>
              <a:buFont typeface="Lato"/>
              <a:buNone/>
            </a:pPr>
            <a:r>
              <a:rPr lang="en-US" sz="1400" b="0">
                <a:solidFill>
                  <a:schemeClr val="dk1"/>
                </a:solidFill>
                <a:latin typeface="Gill Sans MT" panose="020B0502020104020203" pitchFamily="34" charset="0"/>
              </a:rPr>
              <a:t>I am certainly not an expert on any of these topics. </a:t>
            </a:r>
          </a:p>
          <a:p>
            <a:pPr marL="88900" lvl="0" indent="0" algn="l" rtl="0">
              <a:lnSpc>
                <a:spcPct val="115000"/>
              </a:lnSpc>
              <a:spcBef>
                <a:spcPts val="0"/>
              </a:spcBef>
              <a:spcAft>
                <a:spcPts val="0"/>
              </a:spcAft>
              <a:buSzPts val="2200"/>
              <a:buFont typeface="Lato"/>
              <a:buNone/>
            </a:pPr>
            <a:r>
              <a:rPr lang="en-US" sz="1400" b="0">
                <a:solidFill>
                  <a:schemeClr val="dk1"/>
                </a:solidFill>
                <a:latin typeface="Gill Sans MT" panose="020B0502020104020203" pitchFamily="34" charset="0"/>
              </a:rPr>
              <a:t>But I know how very important this topic of educational equity is, and that it needs and deserves time and space to live and grow and be.   </a:t>
            </a:r>
            <a:endParaRPr lang="en-US" sz="1400" b="0">
              <a:latin typeface="Gill Sans MT" panose="020B0502020104020203" pitchFamily="34" charset="0"/>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3120692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40</a:t>
            </a:fld>
            <a:endParaRPr lang="en-US"/>
          </a:p>
        </p:txBody>
      </p:sp>
    </p:spTree>
    <p:extLst>
      <p:ext uri="{BB962C8B-B14F-4D97-AF65-F5344CB8AC3E}">
        <p14:creationId xmlns:p14="http://schemas.microsoft.com/office/powerpoint/2010/main" val="354977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CARRIE</a:t>
            </a: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41</a:t>
            </a:fld>
            <a:endParaRPr lang="en-US"/>
          </a:p>
        </p:txBody>
      </p:sp>
    </p:spTree>
    <p:extLst>
      <p:ext uri="{BB962C8B-B14F-4D97-AF65-F5344CB8AC3E}">
        <p14:creationId xmlns:p14="http://schemas.microsoft.com/office/powerpoint/2010/main" val="1383618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92F33"/>
                </a:solidFill>
                <a:effectLst/>
                <a:latin typeface="Source Sans Pro" panose="020B0503030403020204" pitchFamily="34" charset="0"/>
              </a:rPr>
              <a:t>AMY MACIOLEK</a:t>
            </a:r>
          </a:p>
          <a:p>
            <a:pPr algn="l"/>
            <a:endParaRPr lang="en-US" b="0" i="0">
              <a:solidFill>
                <a:srgbClr val="292F33"/>
              </a:solidFill>
              <a:effectLst/>
              <a:latin typeface="Source Sans Pro" panose="020B0503030403020204" pitchFamily="34" charset="0"/>
            </a:endParaRPr>
          </a:p>
          <a:p>
            <a:pPr algn="l"/>
            <a:r>
              <a:rPr lang="en-US" b="0" i="0">
                <a:solidFill>
                  <a:srgbClr val="292F33"/>
                </a:solidFill>
                <a:effectLst/>
                <a:latin typeface="Source Sans Pro" panose="020B0503030403020204" pitchFamily="34" charset="0"/>
              </a:rPr>
              <a:t>Immigrant (Title III) is an indication of whether or not a student qualifies as an immigrant under </a:t>
            </a:r>
            <a:r>
              <a:rPr lang="en-US" b="0" i="0" u="none" strike="noStrike">
                <a:solidFill>
                  <a:srgbClr val="2D2D86"/>
                </a:solidFill>
                <a:effectLst/>
                <a:latin typeface="Source Sans Pro" panose="020B0503030403020204" pitchFamily="34" charset="0"/>
                <a:hlinkClick r:id="rId3"/>
              </a:rPr>
              <a:t>Title III, Section 3301</a:t>
            </a:r>
            <a:r>
              <a:rPr lang="en-US" b="0" i="0">
                <a:solidFill>
                  <a:srgbClr val="292F33"/>
                </a:solidFill>
                <a:effectLst/>
                <a:latin typeface="Source Sans Pro" panose="020B0503030403020204" pitchFamily="34" charset="0"/>
              </a:rPr>
              <a:t> (6) of the ESSA.</a:t>
            </a:r>
          </a:p>
          <a:p>
            <a:pPr algn="l"/>
            <a:r>
              <a:rPr lang="en-US" b="0" i="0">
                <a:solidFill>
                  <a:srgbClr val="292F33"/>
                </a:solidFill>
                <a:effectLst/>
                <a:latin typeface="Source Sans Pro" panose="020B0503030403020204" pitchFamily="34" charset="0"/>
              </a:rPr>
              <a:t>Three criteria must be met in order for a student to qualify as an immigrant under the definition specified by ESSA:</a:t>
            </a:r>
          </a:p>
          <a:p>
            <a:pPr algn="l"/>
            <a:r>
              <a:rPr lang="en-US" b="0" i="0">
                <a:solidFill>
                  <a:srgbClr val="292F33"/>
                </a:solidFill>
                <a:effectLst/>
                <a:latin typeface="Source Sans Pro" panose="020B0503030403020204" pitchFamily="34" charset="0"/>
              </a:rPr>
              <a:t> </a:t>
            </a:r>
          </a:p>
          <a:p>
            <a:pPr algn="l">
              <a:buFont typeface="+mj-lt"/>
              <a:buAutoNum type="arabicPeriod"/>
            </a:pPr>
            <a:r>
              <a:rPr lang="en-US" b="0" i="0">
                <a:solidFill>
                  <a:srgbClr val="292F33"/>
                </a:solidFill>
                <a:effectLst/>
                <a:latin typeface="Source Sans Pro" panose="020B0503030403020204" pitchFamily="34" charset="0"/>
              </a:rPr>
              <a:t>Aged 3-21 as of the Third Friday of September,</a:t>
            </a:r>
          </a:p>
          <a:p>
            <a:pPr algn="l">
              <a:buFont typeface="+mj-lt"/>
              <a:buAutoNum type="arabicPeriod"/>
            </a:pPr>
            <a:r>
              <a:rPr lang="en-US" b="0" i="0">
                <a:solidFill>
                  <a:srgbClr val="292F33"/>
                </a:solidFill>
                <a:effectLst/>
                <a:latin typeface="Source Sans Pro" panose="020B0503030403020204" pitchFamily="34" charset="0"/>
              </a:rPr>
              <a:t>Not born in U.S.,</a:t>
            </a:r>
          </a:p>
          <a:p>
            <a:pPr algn="l">
              <a:buFont typeface="+mj-lt"/>
              <a:buAutoNum type="arabicPeriod"/>
            </a:pPr>
            <a:r>
              <a:rPr lang="en-US" b="0" i="0">
                <a:solidFill>
                  <a:srgbClr val="292F33"/>
                </a:solidFill>
                <a:effectLst/>
                <a:latin typeface="Source Sans Pro" panose="020B0503030403020204" pitchFamily="34" charset="0"/>
              </a:rPr>
              <a:t>In U.S. schools for less than three full academic years, whether consecutive or not.</a:t>
            </a:r>
          </a:p>
          <a:p>
            <a:pPr algn="l"/>
            <a:r>
              <a:rPr lang="en-US" b="0" i="0">
                <a:solidFill>
                  <a:srgbClr val="292F33"/>
                </a:solidFill>
                <a:effectLst/>
                <a:latin typeface="Source Sans Pro" panose="020B0503030403020204" pitchFamily="34" charset="0"/>
              </a:rPr>
              <a:t>If the student has a confirmed immigrant status, you should submit this information to </a:t>
            </a:r>
            <a:r>
              <a:rPr lang="en-US" b="0" i="0" err="1">
                <a:solidFill>
                  <a:srgbClr val="292F33"/>
                </a:solidFill>
                <a:effectLst/>
                <a:latin typeface="Source Sans Pro" panose="020B0503030403020204" pitchFamily="34" charset="0"/>
              </a:rPr>
              <a:t>WISEdata</a:t>
            </a:r>
            <a:r>
              <a:rPr lang="en-US" b="0" i="0">
                <a:solidFill>
                  <a:srgbClr val="292F33"/>
                </a:solidFill>
                <a:effectLst/>
                <a:latin typeface="Source Sans Pro" panose="020B0503030403020204" pitchFamily="34" charset="0"/>
              </a:rPr>
              <a:t>. If a district submits immigrant information for a student, the student's record will then display a value of Immigrant in the Student Details characteristics of </a:t>
            </a:r>
            <a:r>
              <a:rPr lang="en-US" b="0" i="0" err="1">
                <a:solidFill>
                  <a:srgbClr val="292F33"/>
                </a:solidFill>
                <a:effectLst/>
                <a:latin typeface="Source Sans Pro" panose="020B0503030403020204" pitchFamily="34" charset="0"/>
              </a:rPr>
              <a:t>WISEdata</a:t>
            </a:r>
            <a:r>
              <a:rPr lang="en-US" b="0" i="0">
                <a:solidFill>
                  <a:srgbClr val="292F33"/>
                </a:solidFill>
                <a:effectLst/>
                <a:latin typeface="Source Sans Pro" panose="020B0503030403020204" pitchFamily="34" charset="0"/>
              </a:rPr>
              <a:t>. If no immigrant information is submitted on a student, this is assumed to be a No value and nothing displays in the Student Details for this characteristic. Elements are all stored at the student level and shared across districts. Native Language code will also be required for those marked with immigrant status (unless PPP, DOC, DHS).</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42</a:t>
            </a:fld>
            <a:endParaRPr lang="en-US"/>
          </a:p>
        </p:txBody>
      </p:sp>
    </p:spTree>
    <p:extLst>
      <p:ext uri="{BB962C8B-B14F-4D97-AF65-F5344CB8AC3E}">
        <p14:creationId xmlns:p14="http://schemas.microsoft.com/office/powerpoint/2010/main" val="497311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 Context</a:t>
            </a:r>
          </a:p>
          <a:p>
            <a:r>
              <a:rPr lang="en-US"/>
              <a:t>Required Data Submission</a:t>
            </a:r>
          </a:p>
          <a:p>
            <a:r>
              <a:rPr lang="en-US"/>
              <a:t>5 Year Growth 52.87% increase</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43</a:t>
            </a:fld>
            <a:endParaRPr lang="en-US"/>
          </a:p>
        </p:txBody>
      </p:sp>
    </p:spTree>
    <p:extLst>
      <p:ext uri="{BB962C8B-B14F-4D97-AF65-F5344CB8AC3E}">
        <p14:creationId xmlns:p14="http://schemas.microsoft.com/office/powerpoint/2010/main" val="154682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92F33"/>
                </a:solidFill>
                <a:effectLst/>
                <a:latin typeface="Source Sans Pro" panose="020B0503030403020204" pitchFamily="34" charset="0"/>
              </a:rPr>
              <a:t>AMY MACIOLEK</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Whether they are citizens or not, migrant student are still protected by Constitutional rights in regards to access to education</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44</a:t>
            </a:fld>
            <a:endParaRPr lang="en-US"/>
          </a:p>
        </p:txBody>
      </p:sp>
    </p:spTree>
    <p:extLst>
      <p:ext uri="{BB962C8B-B14F-4D97-AF65-F5344CB8AC3E}">
        <p14:creationId xmlns:p14="http://schemas.microsoft.com/office/powerpoint/2010/main" val="403240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92F33"/>
                </a:solidFill>
                <a:effectLst/>
                <a:latin typeface="Source Sans Pro" panose="020B0503030403020204" pitchFamily="34" charset="0"/>
              </a:rPr>
              <a:t>AMY MACIOLEK</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45</a:t>
            </a:fld>
            <a:endParaRPr lang="en-US"/>
          </a:p>
        </p:txBody>
      </p:sp>
    </p:spTree>
    <p:extLst>
      <p:ext uri="{BB962C8B-B14F-4D97-AF65-F5344CB8AC3E}">
        <p14:creationId xmlns:p14="http://schemas.microsoft.com/office/powerpoint/2010/main" val="1195915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46</a:t>
            </a:fld>
            <a:endParaRPr lang="en-US"/>
          </a:p>
        </p:txBody>
      </p:sp>
    </p:spTree>
    <p:extLst>
      <p:ext uri="{BB962C8B-B14F-4D97-AF65-F5344CB8AC3E}">
        <p14:creationId xmlns:p14="http://schemas.microsoft.com/office/powerpoint/2010/main" val="2615881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47</a:t>
            </a:fld>
            <a:endParaRPr lang="en-US"/>
          </a:p>
        </p:txBody>
      </p:sp>
    </p:spTree>
    <p:extLst>
      <p:ext uri="{BB962C8B-B14F-4D97-AF65-F5344CB8AC3E}">
        <p14:creationId xmlns:p14="http://schemas.microsoft.com/office/powerpoint/2010/main" val="3620942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a:ea typeface="Source Sans Pro"/>
              </a:rPr>
              <a:t>AMY MACIOLEK</a:t>
            </a:r>
          </a:p>
          <a:p>
            <a:endParaRPr lang="en-US"/>
          </a:p>
          <a:p>
            <a:r>
              <a:rPr lang="en-US"/>
              <a:t>Reporting this data supports students in our Wisconsin schools to continue growing in their proficiency of the English language, proficiency in English being a key resource to success in learning. </a:t>
            </a:r>
          </a:p>
          <a:p>
            <a:endParaRPr lang="en-US">
              <a:cs typeface="Calibri" panose="020F0502020204030204"/>
            </a:endParaRPr>
          </a:p>
          <a:p>
            <a:r>
              <a:rPr lang="en-US"/>
              <a:t>Native languages or first languages vary by your student population group. When I worked as a teacher, I know we had the pleasure of working with students who speak Hmong, Spanish, Vietnamese, Tamil, and Hindi. We also assisted refugee families who speak Ukrainian. </a:t>
            </a:r>
            <a:endParaRPr lang="en-US">
              <a:cs typeface="Calibri"/>
            </a:endParaRPr>
          </a:p>
          <a:p>
            <a:endParaRPr lang="en-US"/>
          </a:p>
          <a:p>
            <a:pPr algn="l"/>
            <a:r>
              <a:rPr lang="en-US" b="0" i="0">
                <a:solidFill>
                  <a:srgbClr val="292F33"/>
                </a:solidFill>
                <a:effectLst/>
                <a:latin typeface="Source Sans Pro"/>
                <a:ea typeface="Source Sans Pro"/>
              </a:rPr>
              <a:t>Under Title VI of the Civil Rights Act of 1964 and the Elementary and Secondary Education Act (ESEA) of 1965, and as reauthorized by the Every Student Succeeds Act of 2015 (ESSA) and Wisconsin state statutes, school districts throughout the state are required to identify in a uniform manner and provide services to English learners (ELs). This includes immigrant and migrant students, and students with disabilities.</a:t>
            </a:r>
          </a:p>
          <a:p>
            <a:endParaRPr lang="en-US">
              <a:solidFill>
                <a:srgbClr val="292F33"/>
              </a:solidFill>
              <a:latin typeface="Source Sans Pro"/>
              <a:ea typeface="Source Sans Pro"/>
            </a:endParaRPr>
          </a:p>
          <a:p>
            <a:pPr algn="l"/>
            <a:r>
              <a:rPr lang="en-US" b="0" i="0">
                <a:solidFill>
                  <a:srgbClr val="292F33"/>
                </a:solidFill>
                <a:effectLst/>
                <a:latin typeface="Source Sans Pro"/>
                <a:ea typeface="Source Sans Pro"/>
              </a:rPr>
              <a:t>The requirements for identifying, supporting, and reclassifying English learners (ELs) stem from multiple sources, including federal law and associated regulatory guidance, common law, and state law.</a:t>
            </a:r>
          </a:p>
          <a:p>
            <a:endParaRPr lang="en-US">
              <a:solidFill>
                <a:srgbClr val="292F33"/>
              </a:solidFill>
              <a:latin typeface="Source Sans Pro"/>
              <a:ea typeface="Source Sans Pro"/>
            </a:endParaRPr>
          </a:p>
          <a:p>
            <a:r>
              <a:rPr lang="en-US">
                <a:solidFill>
                  <a:srgbClr val="292F33"/>
                </a:solidFill>
                <a:latin typeface="Source Sans Pro"/>
                <a:ea typeface="Source Sans Pro"/>
                <a:cs typeface="Calibri" panose="020F0502020204030204"/>
              </a:rPr>
              <a:t>For support in understanding the ESSA </a:t>
            </a:r>
            <a:r>
              <a:rPr lang="en-US" err="1">
                <a:solidFill>
                  <a:srgbClr val="292F33"/>
                </a:solidFill>
                <a:latin typeface="Source Sans Pro"/>
                <a:ea typeface="Source Sans Pro"/>
                <a:cs typeface="Calibri" panose="020F0502020204030204"/>
              </a:rPr>
              <a:t>required,WI</a:t>
            </a:r>
            <a:r>
              <a:rPr lang="en-US">
                <a:solidFill>
                  <a:srgbClr val="292F33"/>
                </a:solidFill>
                <a:latin typeface="Source Sans Pro"/>
                <a:ea typeface="Source Sans Pro"/>
                <a:cs typeface="Calibri" panose="020F0502020204030204"/>
              </a:rPr>
              <a:t> state standardized </a:t>
            </a:r>
            <a:r>
              <a:rPr lang="en-US" err="1">
                <a:solidFill>
                  <a:srgbClr val="292F33"/>
                </a:solidFill>
                <a:latin typeface="Source Sans Pro"/>
                <a:ea typeface="Source Sans Pro"/>
                <a:cs typeface="Calibri" panose="020F0502020204030204"/>
              </a:rPr>
              <a:t>proceedures</a:t>
            </a:r>
            <a:r>
              <a:rPr lang="en-US">
                <a:solidFill>
                  <a:srgbClr val="292F33"/>
                </a:solidFill>
                <a:latin typeface="Source Sans Pro"/>
                <a:ea typeface="Source Sans Pro"/>
                <a:cs typeface="Calibri" panose="020F0502020204030204"/>
              </a:rPr>
              <a:t> for Identification Search EL Policy Handbook at the DPI website.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48</a:t>
            </a:fld>
            <a:endParaRPr lang="en-US"/>
          </a:p>
        </p:txBody>
      </p:sp>
    </p:spTree>
    <p:extLst>
      <p:ext uri="{BB962C8B-B14F-4D97-AF65-F5344CB8AC3E}">
        <p14:creationId xmlns:p14="http://schemas.microsoft.com/office/powerpoint/2010/main" val="161576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7573C-6316-4CF2-8D71-1636445C3DD0}" type="slidenum">
              <a:rPr lang="en-US" smtClean="0"/>
              <a:t>49</a:t>
            </a:fld>
            <a:endParaRPr lang="en-US"/>
          </a:p>
        </p:txBody>
      </p:sp>
    </p:spTree>
    <p:extLst>
      <p:ext uri="{BB962C8B-B14F-4D97-AF65-F5344CB8AC3E}">
        <p14:creationId xmlns:p14="http://schemas.microsoft.com/office/powerpoint/2010/main" val="421235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rPr>
              <a:t>Here’s the WHO – list all of the DPI colleagues attending this workshop.</a:t>
            </a:r>
          </a:p>
          <a:p>
            <a:pPr marL="164592" indent="-164592">
              <a:spcAft>
                <a:spcPts val="180"/>
              </a:spcAft>
            </a:pPr>
            <a:endParaRPr lang="en-US" sz="1400" b="0">
              <a:latin typeface="Gill Sans MT" panose="020B0502020104020203" pitchFamily="34" charset="0"/>
              <a:ea typeface="Lato"/>
              <a:cs typeface="Lato"/>
            </a:endParaRPr>
          </a:p>
          <a:p>
            <a:r>
              <a:rPr lang="en-US" sz="1400">
                <a:latin typeface="Gill Sans MT" panose="020B0502020104020203" pitchFamily="34" charset="0"/>
              </a:rPr>
              <a:t>EACH PERSON here today is a staff member at DPI. We are listed here alphabetically, with titles so that when we get to Session 2, you’ll know who to ask for. </a:t>
            </a:r>
          </a:p>
          <a:p>
            <a:endParaRPr lang="en-US" sz="1400">
              <a:latin typeface="Gill Sans MT" panose="020B0502020104020203" pitchFamily="34" charset="0"/>
            </a:endParaRPr>
          </a:p>
          <a:p>
            <a:pPr marL="164592" indent="-164592">
              <a:spcAft>
                <a:spcPts val="180"/>
              </a:spcAft>
            </a:pPr>
            <a:endParaRPr lang="en-US" sz="1400" b="0">
              <a:latin typeface="Gill Sans MT" panose="020B0502020104020203" pitchFamily="34" charset="0"/>
              <a:ea typeface="Lato"/>
              <a:cs typeface="Lato"/>
            </a:endParaRPr>
          </a:p>
          <a:p>
            <a:endParaRPr lang="en-US" sz="1400">
              <a:latin typeface="Gill Sans MT" panose="020B0502020104020203" pitchFamily="34" charset="0"/>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1008049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7573C-6316-4CF2-8D71-1636445C3DD0}" type="slidenum">
              <a:rPr lang="en-US" smtClean="0"/>
              <a:t>50</a:t>
            </a:fld>
            <a:endParaRPr lang="en-US"/>
          </a:p>
        </p:txBody>
      </p:sp>
    </p:spTree>
    <p:extLst>
      <p:ext uri="{BB962C8B-B14F-4D97-AF65-F5344CB8AC3E}">
        <p14:creationId xmlns:p14="http://schemas.microsoft.com/office/powerpoint/2010/main" val="1340696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7573C-6316-4CF2-8D71-1636445C3DD0}" type="slidenum">
              <a:rPr lang="en-US" smtClean="0"/>
              <a:t>51</a:t>
            </a:fld>
            <a:endParaRPr lang="en-US"/>
          </a:p>
        </p:txBody>
      </p:sp>
    </p:spTree>
    <p:extLst>
      <p:ext uri="{BB962C8B-B14F-4D97-AF65-F5344CB8AC3E}">
        <p14:creationId xmlns:p14="http://schemas.microsoft.com/office/powerpoint/2010/main" val="3233136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AMY MACIOLEK</a:t>
            </a:r>
          </a:p>
          <a:p>
            <a:endParaRPr lang="en-US"/>
          </a:p>
          <a:p>
            <a:r>
              <a:rPr lang="en-US" sz="1200">
                <a:solidFill>
                  <a:srgbClr val="000000"/>
                </a:solidFill>
                <a:ea typeface="Lato" panose="020F0502020204030203" pitchFamily="34" charset="0"/>
                <a:cs typeface="Lato" panose="020F0502020204030203" pitchFamily="34" charset="0"/>
              </a:rPr>
              <a:t>Federal and State requirements: Annual testing</a:t>
            </a:r>
          </a:p>
          <a:p>
            <a:r>
              <a:rPr lang="en-US" sz="1200">
                <a:solidFill>
                  <a:srgbClr val="000000"/>
                </a:solidFill>
                <a:ea typeface="Lato" panose="020F0502020204030203" pitchFamily="34" charset="0"/>
                <a:cs typeface="Lato" panose="020F0502020204030203" pitchFamily="34" charset="0"/>
              </a:rPr>
              <a:t>Ensure students are progressing towards full English proficiency</a:t>
            </a:r>
          </a:p>
          <a:p>
            <a:r>
              <a:rPr lang="en-US" sz="1200">
                <a:solidFill>
                  <a:srgbClr val="292F33"/>
                </a:solidFill>
              </a:rPr>
              <a:t>S</a:t>
            </a:r>
            <a:r>
              <a:rPr lang="en-US" sz="1200" i="0">
                <a:solidFill>
                  <a:srgbClr val="292F33"/>
                </a:solidFill>
                <a:effectLst/>
              </a:rPr>
              <a:t>erves as the single most psychometrically (Theory and techniques of measurement – basically it the study of testing and assessing) valid and reliable measure of a student’s ELP</a:t>
            </a:r>
          </a:p>
          <a:p>
            <a:r>
              <a:rPr lang="en-US" sz="1200">
                <a:solidFill>
                  <a:srgbClr val="000000"/>
                </a:solidFill>
                <a:ea typeface="Lato" panose="020F0502020204030203" pitchFamily="34" charset="0"/>
                <a:cs typeface="Lato" panose="020F0502020204030203" pitchFamily="34" charset="0"/>
                <a:hlinkClick r:id="rId3"/>
              </a:rPr>
              <a:t>WIDA’s English Language Development Standards</a:t>
            </a:r>
            <a:r>
              <a:rPr lang="en-US" sz="1200">
                <a:solidFill>
                  <a:srgbClr val="000000"/>
                </a:solidFill>
                <a:ea typeface="Lato" panose="020F0502020204030203" pitchFamily="34" charset="0"/>
                <a:cs typeface="Lato" panose="020F0502020204030203" pitchFamily="34" charset="0"/>
              </a:rPr>
              <a:t> advance language development and academic achievement for linguistically and culturally diverse students and youth</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52</a:t>
            </a:fld>
            <a:endParaRPr lang="en-US"/>
          </a:p>
        </p:txBody>
      </p:sp>
    </p:spTree>
    <p:extLst>
      <p:ext uri="{BB962C8B-B14F-4D97-AF65-F5344CB8AC3E}">
        <p14:creationId xmlns:p14="http://schemas.microsoft.com/office/powerpoint/2010/main" val="427753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AMY MACIOLEK</a:t>
            </a:r>
          </a:p>
          <a:p>
            <a:endParaRPr lang="en-US" b="0" i="0">
              <a:solidFill>
                <a:srgbClr val="292F33"/>
              </a:solidFill>
              <a:effectLst/>
              <a:latin typeface="Source Sans Pro" panose="020B0503030403020204" pitchFamily="34" charset="0"/>
            </a:endParaRPr>
          </a:p>
          <a:p>
            <a:r>
              <a:rPr lang="en-US" sz="1200"/>
              <a:t>94% = 779, 200 kids</a:t>
            </a:r>
          </a:p>
          <a:p>
            <a:r>
              <a:rPr lang="en-US" sz="1200"/>
              <a:t>6% = 49, 812 kids</a:t>
            </a:r>
          </a:p>
        </p:txBody>
      </p:sp>
      <p:sp>
        <p:nvSpPr>
          <p:cNvPr id="4" name="Slide Number Placeholder 3"/>
          <p:cNvSpPr>
            <a:spLocks noGrp="1"/>
          </p:cNvSpPr>
          <p:nvPr>
            <p:ph type="sldNum" sz="quarter" idx="5"/>
          </p:nvPr>
        </p:nvSpPr>
        <p:spPr/>
        <p:txBody>
          <a:bodyPr/>
          <a:lstStyle/>
          <a:p>
            <a:fld id="{6A48BE71-7C99-F442-BF14-4D98A0E36D27}" type="slidenum">
              <a:rPr lang="en-US" smtClean="0"/>
              <a:t>53</a:t>
            </a:fld>
            <a:endParaRPr lang="en-US"/>
          </a:p>
        </p:txBody>
      </p:sp>
    </p:spTree>
    <p:extLst>
      <p:ext uri="{BB962C8B-B14F-4D97-AF65-F5344CB8AC3E}">
        <p14:creationId xmlns:p14="http://schemas.microsoft.com/office/powerpoint/2010/main" val="3171974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b4785d3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b4785d30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was borrowed from the Data Matters – </a:t>
            </a:r>
            <a:r>
              <a:rPr lang="en-US"/>
              <a:t>World</a:t>
            </a:r>
            <a:r>
              <a:rPr lang="en"/>
              <a:t> Language Education presentation being given by Pam DelFosse</a:t>
            </a:r>
          </a:p>
          <a:p>
            <a:pPr marL="0" lvl="0" indent="0" algn="l" rtl="0">
              <a:spcBef>
                <a:spcPts val="0"/>
              </a:spcBef>
              <a:spcAft>
                <a:spcPts val="0"/>
              </a:spcAft>
              <a:buNone/>
            </a:pPr>
            <a:r>
              <a:rPr lang="en"/>
              <a:t>We also began collecting data on Hmong language learning this school year. Hmong is the 3rd most spoken language in Wisconsin. Language is an important element of one’s culture and identity. This new data set will help us identify which schools are teaching Hmong so that we can improve our systems of support for Hmong language programs and the diversity of students within them. </a:t>
            </a:r>
            <a:endParaRPr/>
          </a:p>
        </p:txBody>
      </p:sp>
    </p:spTree>
    <p:extLst>
      <p:ext uri="{BB962C8B-B14F-4D97-AF65-F5344CB8AC3E}">
        <p14:creationId xmlns:p14="http://schemas.microsoft.com/office/powerpoint/2010/main" val="2739324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AMY MACIOLEK</a:t>
            </a:r>
          </a:p>
          <a:p>
            <a:endParaRPr lang="en-US" b="0" i="0">
              <a:solidFill>
                <a:srgbClr val="292F33"/>
              </a:solidFill>
              <a:effectLst/>
              <a:latin typeface="Source Sans Pro" panose="020B0503030403020204" pitchFamily="34" charset="0"/>
            </a:endParaRPr>
          </a:p>
          <a:p>
            <a:r>
              <a:rPr lang="en-US"/>
              <a:t>Spanish and Hmong are the most common first language for EL students</a:t>
            </a:r>
          </a:p>
          <a:p>
            <a:endParaRPr lang="en-US"/>
          </a:p>
          <a:p>
            <a:r>
              <a:rPr lang="en-US"/>
              <a:t>Not knowing English can result in students not following school or classroom rules based on misunderstanding. Its important to interpret behaviors as a skill deficit as opposed to a will deficit. And remember that Culturally Responsive Teaching encompasses: Will, Skill and Fill. </a:t>
            </a:r>
          </a:p>
          <a:p>
            <a:endParaRPr lang="en-US"/>
          </a:p>
          <a:p>
            <a:r>
              <a:rPr lang="en-US"/>
              <a:t>We have to have the will to learn about our student’s cultural heritage and practices – and believe that all students can learn</a:t>
            </a:r>
          </a:p>
          <a:p>
            <a:r>
              <a:rPr lang="en-US"/>
              <a:t>We have to gain skills to LEAD the way in Educational Equity by accepting the responsibly of filling our own knowledge gaps and using practices and curriculum that respect our students cultures</a:t>
            </a:r>
          </a:p>
          <a:p>
            <a:endParaRPr lang="en-US"/>
          </a:p>
          <a:p>
            <a:r>
              <a:rPr lang="en-US"/>
              <a:t>We also need to check our assumptions (read last three bullets)</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56</a:t>
            </a:fld>
            <a:endParaRPr lang="en-US"/>
          </a:p>
        </p:txBody>
      </p:sp>
    </p:spTree>
    <p:extLst>
      <p:ext uri="{BB962C8B-B14F-4D97-AF65-F5344CB8AC3E}">
        <p14:creationId xmlns:p14="http://schemas.microsoft.com/office/powerpoint/2010/main" val="117240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57</a:t>
            </a:fld>
            <a:endParaRPr lang="en-US"/>
          </a:p>
        </p:txBody>
      </p:sp>
    </p:spTree>
    <p:extLst>
      <p:ext uri="{BB962C8B-B14F-4D97-AF65-F5344CB8AC3E}">
        <p14:creationId xmlns:p14="http://schemas.microsoft.com/office/powerpoint/2010/main" val="1758535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a:t>
            </a:r>
          </a:p>
          <a:p>
            <a:r>
              <a:rPr lang="en-US">
                <a:ea typeface="Calibri"/>
                <a:cs typeface="Calibri"/>
              </a:rPr>
              <a:t>COURTENY</a:t>
            </a: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58</a:t>
            </a:fld>
            <a:endParaRPr lang="en-US"/>
          </a:p>
        </p:txBody>
      </p:sp>
    </p:spTree>
    <p:extLst>
      <p:ext uri="{BB962C8B-B14F-4D97-AF65-F5344CB8AC3E}">
        <p14:creationId xmlns:p14="http://schemas.microsoft.com/office/powerpoint/2010/main" val="36468266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a:t>
            </a:r>
          </a:p>
          <a:p>
            <a:r>
              <a:rPr lang="en-US">
                <a:ea typeface="Calibri"/>
                <a:cs typeface="Calibri"/>
              </a:rPr>
              <a:t>COURTENY</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Economically Disadvantaged Status codes are used for disaggregated reporting and accountability purposes, the Education Data Exchange Network (EDEN), E-rate, and certain child nutrition program purposes. This data element is used to disaggregate attendance, retention, dropout, and graduation rate data by economic status. Economically disadvantaged status indicators were included in Pre-ID files for statewide testing and used for disaggregated reporting of test results and participation.</a:t>
            </a:r>
            <a:endParaRPr lang="en-US"/>
          </a:p>
          <a:p>
            <a:endParaRPr lang="en-US"/>
          </a:p>
          <a:p>
            <a:r>
              <a:rPr lang="en-US" b="0" i="0">
                <a:solidFill>
                  <a:srgbClr val="292F33"/>
                </a:solidFill>
                <a:effectLst/>
                <a:latin typeface="Source Sans Pro" panose="020B0503030403020204" pitchFamily="34" charset="0"/>
              </a:rPr>
              <a:t>When determining economic status, focus on whether a family meets the threshold (eligibility for reduced price meals); no more detail is necessary. The school or district’s participation in the USDA National School Lunch Program must be determined prior to going through the process of determining Economically Disadvantaged status for students.</a:t>
            </a:r>
          </a:p>
          <a:p>
            <a:endParaRPr lang="en-US" b="0" i="0">
              <a:solidFill>
                <a:srgbClr val="292F33"/>
              </a:solidFill>
              <a:effectLst/>
              <a:latin typeface="Source Sans Pro" panose="020B0503030403020204" pitchFamily="34" charset="0"/>
            </a:endParaRPr>
          </a:p>
          <a:p>
            <a:r>
              <a:rPr lang="en-US" sz="1200" b="0" i="0">
                <a:solidFill>
                  <a:srgbClr val="292F33"/>
                </a:solidFill>
                <a:effectLst/>
                <a:ea typeface="Lato" panose="020F0502020204030203" pitchFamily="34" charset="0"/>
                <a:cs typeface="Lato" panose="020F0502020204030203" pitchFamily="34" charset="0"/>
              </a:rPr>
              <a:t>Every public school student in every grade in every public school, all Choice students and in some cases all private students at a private school participating in the Milwaukee, Racine, or Wisconsin Parental Choice Program must be queried each year to find economically disadvantaged (ED) status. </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59</a:t>
            </a:fld>
            <a:endParaRPr lang="en-US"/>
          </a:p>
        </p:txBody>
      </p:sp>
    </p:spTree>
    <p:extLst>
      <p:ext uri="{BB962C8B-B14F-4D97-AF65-F5344CB8AC3E}">
        <p14:creationId xmlns:p14="http://schemas.microsoft.com/office/powerpoint/2010/main" val="1870508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a:t>
            </a:r>
          </a:p>
          <a:p>
            <a:r>
              <a:rPr lang="en-US">
                <a:ea typeface="Calibri"/>
                <a:cs typeface="Calibri"/>
              </a:rPr>
              <a:t>COURTENY</a:t>
            </a:r>
          </a:p>
          <a:p>
            <a:endParaRPr lang="en-US" sz="1200"/>
          </a:p>
          <a:p>
            <a:r>
              <a:rPr lang="en-US" sz="1200"/>
              <a:t>59.9% = 496, 317</a:t>
            </a:r>
          </a:p>
          <a:p>
            <a:r>
              <a:rPr lang="en-US" sz="1200"/>
              <a:t>40.1% = 332, 810</a:t>
            </a:r>
          </a:p>
          <a:p>
            <a:r>
              <a:rPr lang="en-US" sz="1200"/>
              <a:t>0% = 16 students Unknown</a:t>
            </a:r>
          </a:p>
        </p:txBody>
      </p:sp>
      <p:sp>
        <p:nvSpPr>
          <p:cNvPr id="4" name="Slide Number Placeholder 3"/>
          <p:cNvSpPr>
            <a:spLocks noGrp="1"/>
          </p:cNvSpPr>
          <p:nvPr>
            <p:ph type="sldNum" sz="quarter" idx="5"/>
          </p:nvPr>
        </p:nvSpPr>
        <p:spPr/>
        <p:txBody>
          <a:bodyPr/>
          <a:lstStyle/>
          <a:p>
            <a:fld id="{6A48BE71-7C99-F442-BF14-4D98A0E36D27}" type="slidenum">
              <a:rPr lang="en-US" smtClean="0"/>
              <a:t>60</a:t>
            </a:fld>
            <a:endParaRPr lang="en-US"/>
          </a:p>
        </p:txBody>
      </p:sp>
    </p:spTree>
    <p:extLst>
      <p:ext uri="{BB962C8B-B14F-4D97-AF65-F5344CB8AC3E}">
        <p14:creationId xmlns:p14="http://schemas.microsoft.com/office/powerpoint/2010/main" val="143335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ea typeface="Calibri"/>
                <a:cs typeface="Calibri"/>
              </a:rPr>
              <a:t>These data elements make up the WHAT:</a:t>
            </a:r>
          </a:p>
          <a:p>
            <a:endParaRPr lang="en-US" sz="1400">
              <a:latin typeface="Gill Sans MT" panose="020B0502020104020203" pitchFamily="34" charset="0"/>
              <a:ea typeface="Calibri"/>
              <a:cs typeface="Calibri"/>
            </a:endParaRPr>
          </a:p>
          <a:p>
            <a:r>
              <a:rPr lang="en-US" sz="1400">
                <a:latin typeface="Gill Sans MT" panose="020B0502020104020203" pitchFamily="34" charset="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sz="1400">
              <a:latin typeface="Gill Sans MT" panose="020B0502020104020203" pitchFamily="34" charset="0"/>
              <a:ea typeface="Calibri"/>
              <a:cs typeface="Calibri"/>
            </a:endParaRPr>
          </a:p>
          <a:p>
            <a:r>
              <a:rPr lang="en-US" sz="1400">
                <a:latin typeface="Gill Sans MT" panose="020B0502020104020203" pitchFamily="34" charset="0"/>
                <a:ea typeface="Calibri"/>
                <a:cs typeface="Calibri"/>
              </a:rPr>
              <a:t>Wisconsin schools have Local Control. </a:t>
            </a:r>
          </a:p>
          <a:p>
            <a:endParaRPr lang="en-US" sz="1400">
              <a:latin typeface="Gill Sans MT" panose="020B0502020104020203" pitchFamily="34"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Gill Sans MT" panose="020B0502020104020203" pitchFamily="34" charset="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latin typeface="Gill Sans MT" panose="020B0502020104020203" pitchFamily="34"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Gill Sans MT" panose="020B0502020104020203" pitchFamily="34" charset="0"/>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39716305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a:t>
            </a:r>
          </a:p>
          <a:p>
            <a:r>
              <a:rPr lang="en-US">
                <a:ea typeface="Calibri"/>
                <a:cs typeface="Calibri"/>
              </a:rPr>
              <a:t>COURTENY</a:t>
            </a:r>
          </a:p>
          <a:p>
            <a:endParaRPr lang="en-US"/>
          </a:p>
          <a:p>
            <a:r>
              <a:rPr lang="en-US"/>
              <a:t>https://www.oecd.org/wise/Starting-unequal-How-is-life-for-disadv</a:t>
            </a:r>
          </a:p>
          <a:p>
            <a:endParaRPr lang="en-US"/>
          </a:p>
          <a:p>
            <a:r>
              <a:rPr lang="en-US"/>
              <a:t>Disadvantaged children fare worse in almost all well-being areas The indicators presented in Starting Unequal show that, across well-being areas, children from socially and economically disadvantaged backgrounds frequently experience worse outcomes than their more advantaged peers. </a:t>
            </a:r>
          </a:p>
          <a:p>
            <a:endParaRPr lang="en-US"/>
          </a:p>
          <a:p>
            <a:r>
              <a:rPr lang="en-US"/>
              <a:t>For example, children from disadvantaged backgrounds:  • still too often lack access to basic material necessities, including basic food and nutrition, good quality housing, and modern necessities like the internet. For example, on average across European OECD countries, more than 10% of low income children are living in very poor quality housing. • are more likely to experience poor health outcomes, with those with low socio-economic status over-represented among children reporting poorer self-rated health, as well as among overweight and obese children. On average across OECD countries, more than one in six disadvantaged 11-, 13-, and 15-year olds rate their own health as only “fair” or “poor”, compared to one in ten among the most advantaged. And, around 25% of disadvantaged children in this age group are considered overweight or obese based on the World Health Organization’s definition, compared to 16% from the most advantaged households. • do worse in education. They are far less likely to perform well on international student assessments, such as OECD PISA. For instance: on average across OECD countries, only 6% of disadvantaged 15-year-olds reached “top performer” status on the OECD PISA tests, compared to 29% among the most advantaged. They are also far more likely to report limited ambitions for future education.  • more often report poorer social and emotional outcomes, including weaker perceived support from family, lower self-belief, and lower life satisfaction. On average across the OECD, as many as 19% of disadvantaged 15-year-olds report low satisfaction with their life as a whole, compared to 14% among the most advantaged, with gaps as large as 10 percentage points in some countries. antaged-children-Policy-Insights-July-2022.pdf</a:t>
            </a:r>
          </a:p>
        </p:txBody>
      </p:sp>
      <p:sp>
        <p:nvSpPr>
          <p:cNvPr id="4" name="Slide Number Placeholder 3"/>
          <p:cNvSpPr>
            <a:spLocks noGrp="1"/>
          </p:cNvSpPr>
          <p:nvPr>
            <p:ph type="sldNum" sz="quarter" idx="5"/>
          </p:nvPr>
        </p:nvSpPr>
        <p:spPr/>
        <p:txBody>
          <a:bodyPr/>
          <a:lstStyle/>
          <a:p>
            <a:fld id="{6A48BE71-7C99-F442-BF14-4D98A0E36D27}" type="slidenum">
              <a:rPr lang="en-US" smtClean="0"/>
              <a:t>61</a:t>
            </a:fld>
            <a:endParaRPr lang="en-US"/>
          </a:p>
        </p:txBody>
      </p:sp>
    </p:spTree>
    <p:extLst>
      <p:ext uri="{BB962C8B-B14F-4D97-AF65-F5344CB8AC3E}">
        <p14:creationId xmlns:p14="http://schemas.microsoft.com/office/powerpoint/2010/main" val="4069200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62</a:t>
            </a:fld>
            <a:endParaRPr lang="en-US"/>
          </a:p>
        </p:txBody>
      </p:sp>
    </p:spTree>
    <p:extLst>
      <p:ext uri="{BB962C8B-B14F-4D97-AF65-F5344CB8AC3E}">
        <p14:creationId xmlns:p14="http://schemas.microsoft.com/office/powerpoint/2010/main" val="4311347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92F33"/>
                </a:solidFill>
                <a:effectLst/>
                <a:latin typeface="Source Sans Pro" panose="020B0503030403020204" pitchFamily="34" charset="0"/>
              </a:rPr>
              <a:t>KRISTINE</a:t>
            </a:r>
            <a:endParaRPr lang="en-US"/>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63</a:t>
            </a:fld>
            <a:endParaRPr lang="en-US"/>
          </a:p>
        </p:txBody>
      </p:sp>
    </p:spTree>
    <p:extLst>
      <p:ext uri="{BB962C8B-B14F-4D97-AF65-F5344CB8AC3E}">
        <p14:creationId xmlns:p14="http://schemas.microsoft.com/office/powerpoint/2010/main" val="1000583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92F33"/>
                </a:solidFill>
                <a:effectLst/>
                <a:latin typeface="Source Sans Pro"/>
                <a:ea typeface="Source Sans Pro"/>
              </a:rPr>
              <a:t>KRISTINE</a:t>
            </a:r>
          </a:p>
          <a:p>
            <a:pPr algn="l"/>
            <a:endParaRPr lang="en-US" b="0" i="0">
              <a:solidFill>
                <a:srgbClr val="292F33"/>
              </a:solidFill>
              <a:effectLst/>
              <a:latin typeface="Source Sans Pro" panose="020B0503030403020204" pitchFamily="34" charset="0"/>
            </a:endParaRPr>
          </a:p>
          <a:p>
            <a:r>
              <a:rPr lang="en-US">
                <a:solidFill>
                  <a:srgbClr val="292F33"/>
                </a:solidFill>
                <a:latin typeface="Source Sans Pro"/>
                <a:ea typeface="Source Sans Pro"/>
              </a:rPr>
              <a:t>All LEAs are required to identify students experiencing homelessness to meet Mckinney-Vento Homeless Assistance Act requirements. Once a student is identified, LEAs must remove barriers for the student to participate fully in their education and extracurriculars. All LEAs have a designated homeless liaison who is required to ensure this work is being done.</a:t>
            </a:r>
            <a:endParaRPr lang="en-US" b="0" i="0">
              <a:solidFill>
                <a:srgbClr val="292F33"/>
              </a:solidFill>
              <a:effectLst/>
              <a:latin typeface="Source Sans Pro" panose="020B0503030403020204" pitchFamily="34" charset="0"/>
              <a:ea typeface="Source Sans Pro"/>
            </a:endParaRPr>
          </a:p>
          <a:p>
            <a:pPr>
              <a:buFont typeface="Calibri Light" panose="020F0302020204030204"/>
              <a:buAutoNum type="arabicPeriod"/>
            </a:pPr>
            <a:endParaRPr lang="en-US">
              <a:solidFill>
                <a:srgbClr val="292F33"/>
              </a:solidFill>
              <a:latin typeface="Source Sans Pro" panose="020B0503030403020204" pitchFamily="34" charset="0"/>
              <a:ea typeface="Source Sans Pro"/>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64</a:t>
            </a:fld>
            <a:endParaRPr lang="en-US"/>
          </a:p>
        </p:txBody>
      </p:sp>
    </p:spTree>
    <p:extLst>
      <p:ext uri="{BB962C8B-B14F-4D97-AF65-F5344CB8AC3E}">
        <p14:creationId xmlns:p14="http://schemas.microsoft.com/office/powerpoint/2010/main" val="8169907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KRISTINE</a:t>
            </a:r>
            <a:endParaRPr lang="en-US"/>
          </a:p>
          <a:p>
            <a:endParaRPr lang="en-US"/>
          </a:p>
          <a:p>
            <a:r>
              <a:rPr lang="en-US"/>
              <a:t>Homeless status is an indication of whether a student is homeless. Homeless students lack a fixed, regular, and adequate nighttime residence and include students who:</a:t>
            </a:r>
          </a:p>
          <a:p>
            <a:pPr marL="228600" indent="-228600">
              <a:buAutoNum type="arabicPeriod"/>
            </a:pPr>
            <a:r>
              <a:rPr lang="en-US"/>
              <a:t>are sharing the housing of other persons due to loss of housing, economic hardship, or a similar reason; are living in motels, hotels, trailer parks, or camping grounds due to the lack of alternative adequate accommodations; are living in emergency or transitional shelters; or are abandoned in hospitals;</a:t>
            </a:r>
          </a:p>
          <a:p>
            <a:pPr marL="228600" indent="-228600">
              <a:buAutoNum type="arabicPeriod"/>
            </a:pPr>
            <a:r>
              <a:rPr lang="en-US"/>
              <a:t>have a primary nighttime residence that is a public or private place not designed for or ordinarily used as a regular sleeping accommodation for human beings (within the meaning of section 103(a)(2)(C));</a:t>
            </a:r>
          </a:p>
          <a:p>
            <a:pPr marL="228600" indent="-228600">
              <a:buAutoNum type="arabicPeriod"/>
            </a:pPr>
            <a:r>
              <a:rPr lang="en-US"/>
              <a:t>are living in cars, parks, public spaces, abandoned buildings, substandard housing, bus or train stations, or similar settings; and</a:t>
            </a:r>
          </a:p>
          <a:p>
            <a:pPr marL="228600" indent="-228600">
              <a:buAutoNum type="arabicPeriod"/>
            </a:pPr>
            <a:r>
              <a:rPr lang="en-US"/>
              <a:t>migratory children who qualify as homeless because the children are living in circumstances described in (1) through (3) above.</a:t>
            </a:r>
          </a:p>
          <a:p>
            <a:pPr marL="228600" indent="-228600">
              <a:buAutoNum type="arabicPeriod"/>
            </a:pP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65</a:t>
            </a:fld>
            <a:endParaRPr lang="en-US"/>
          </a:p>
        </p:txBody>
      </p:sp>
    </p:spTree>
    <p:extLst>
      <p:ext uri="{BB962C8B-B14F-4D97-AF65-F5344CB8AC3E}">
        <p14:creationId xmlns:p14="http://schemas.microsoft.com/office/powerpoint/2010/main" val="30584643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KRISTINE</a:t>
            </a:r>
            <a:endParaRPr lang="en-US"/>
          </a:p>
          <a:p>
            <a:endParaRPr lang="en-US">
              <a:ea typeface="Calibri"/>
              <a:cs typeface="Calibri"/>
            </a:endParaRPr>
          </a:p>
          <a:p>
            <a:r>
              <a:rPr lang="en-US"/>
              <a:t>Doubled up is 76% of our students in WI</a:t>
            </a:r>
          </a:p>
        </p:txBody>
      </p:sp>
      <p:sp>
        <p:nvSpPr>
          <p:cNvPr id="4" name="Slide Number Placeholder 3"/>
          <p:cNvSpPr>
            <a:spLocks noGrp="1"/>
          </p:cNvSpPr>
          <p:nvPr>
            <p:ph type="sldNum" sz="quarter" idx="5"/>
          </p:nvPr>
        </p:nvSpPr>
        <p:spPr/>
        <p:txBody>
          <a:bodyPr/>
          <a:lstStyle/>
          <a:p>
            <a:fld id="{6A48BE71-7C99-F442-BF14-4D98A0E36D27}" type="slidenum">
              <a:rPr lang="en-US" smtClean="0"/>
              <a:t>66</a:t>
            </a:fld>
            <a:endParaRPr lang="en-US"/>
          </a:p>
        </p:txBody>
      </p:sp>
    </p:spTree>
    <p:extLst>
      <p:ext uri="{BB962C8B-B14F-4D97-AF65-F5344CB8AC3E}">
        <p14:creationId xmlns:p14="http://schemas.microsoft.com/office/powerpoint/2010/main" val="12142280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KRISTINE</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67</a:t>
            </a:fld>
            <a:endParaRPr lang="en-US"/>
          </a:p>
        </p:txBody>
      </p:sp>
    </p:spTree>
    <p:extLst>
      <p:ext uri="{BB962C8B-B14F-4D97-AF65-F5344CB8AC3E}">
        <p14:creationId xmlns:p14="http://schemas.microsoft.com/office/powerpoint/2010/main" val="2627213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KRISTINE</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68</a:t>
            </a:fld>
            <a:endParaRPr lang="en-US"/>
          </a:p>
        </p:txBody>
      </p:sp>
    </p:spTree>
    <p:extLst>
      <p:ext uri="{BB962C8B-B14F-4D97-AF65-F5344CB8AC3E}">
        <p14:creationId xmlns:p14="http://schemas.microsoft.com/office/powerpoint/2010/main" val="11381839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69</a:t>
            </a:fld>
            <a:endParaRPr lang="en-US"/>
          </a:p>
        </p:txBody>
      </p:sp>
    </p:spTree>
    <p:extLst>
      <p:ext uri="{BB962C8B-B14F-4D97-AF65-F5344CB8AC3E}">
        <p14:creationId xmlns:p14="http://schemas.microsoft.com/office/powerpoint/2010/main" val="31199358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COURTNEY </a:t>
            </a:r>
          </a:p>
          <a:p>
            <a:r>
              <a:rPr lang="en-US">
                <a:ea typeface="Calibri"/>
                <a:cs typeface="Calibri"/>
              </a:rPr>
              <a:t>ANANDA</a:t>
            </a:r>
          </a:p>
          <a:p>
            <a:r>
              <a:rPr lang="en-US"/>
              <a:t>MAI CHOUA</a:t>
            </a: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70</a:t>
            </a:fld>
            <a:endParaRPr lang="en-US"/>
          </a:p>
        </p:txBody>
      </p:sp>
    </p:spTree>
    <p:extLst>
      <p:ext uri="{BB962C8B-B14F-4D97-AF65-F5344CB8AC3E}">
        <p14:creationId xmlns:p14="http://schemas.microsoft.com/office/powerpoint/2010/main" val="346221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cs typeface="Calibri"/>
              </a:rPr>
              <a:t>KINA</a:t>
            </a:r>
          </a:p>
          <a:p>
            <a:endParaRPr lang="en-US" sz="1400">
              <a:latin typeface="Gill Sans MT" panose="020B0502020104020203" pitchFamily="34" charset="0"/>
              <a:cs typeface="Calibri"/>
            </a:endParaRPr>
          </a:p>
          <a:p>
            <a:r>
              <a:rPr lang="en-US" sz="1400">
                <a:latin typeface="Gill Sans MT" panose="020B0502020104020203" pitchFamily="34" charset="0"/>
                <a:cs typeface="Calibri"/>
              </a:rPr>
              <a:t>Moving into the meatier aspects of today’s session, HOW. </a:t>
            </a:r>
          </a:p>
          <a:p>
            <a:endParaRPr lang="en-US" sz="1400">
              <a:latin typeface="Gill Sans MT" panose="020B0502020104020203"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Gill Sans MT" panose="020B0502020104020203" pitchFamily="34" charset="0"/>
                <a:ea typeface="Lato Black"/>
                <a:cs typeface="Lato Black"/>
              </a:rPr>
              <a:t>The Four Agreements</a:t>
            </a:r>
            <a:r>
              <a:rPr lang="en-US" sz="1400" b="1">
                <a:latin typeface="Gill Sans MT" panose="020B0502020104020203" pitchFamily="34" charset="0"/>
                <a:ea typeface="Lato Black"/>
                <a:cs typeface="+mn-cs"/>
              </a:rPr>
              <a:t> are</a:t>
            </a:r>
            <a:r>
              <a:rPr lang="en-US" sz="1400">
                <a:latin typeface="Gill Sans MT" panose="020B0502020104020203" pitchFamily="34" charset="0"/>
                <a:cs typeface="Calibri"/>
              </a:rPr>
              <a:t> the HOW – for each of us to practice on an individual level.</a:t>
            </a:r>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5568330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COURTNEY </a:t>
            </a:r>
          </a:p>
          <a:p>
            <a:r>
              <a:rPr lang="en-US">
                <a:ea typeface="Calibri"/>
                <a:cs typeface="Calibri"/>
              </a:rPr>
              <a:t>ANANDA</a:t>
            </a:r>
          </a:p>
          <a:p>
            <a:r>
              <a:rPr lang="en-US"/>
              <a:t>MAI CHOUA</a:t>
            </a:r>
          </a:p>
        </p:txBody>
      </p:sp>
      <p:sp>
        <p:nvSpPr>
          <p:cNvPr id="4" name="Slide Number Placeholder 3"/>
          <p:cNvSpPr>
            <a:spLocks noGrp="1"/>
          </p:cNvSpPr>
          <p:nvPr>
            <p:ph type="sldNum" sz="quarter" idx="5"/>
          </p:nvPr>
        </p:nvSpPr>
        <p:spPr/>
        <p:txBody>
          <a:bodyPr/>
          <a:lstStyle/>
          <a:p>
            <a:fld id="{6A48BE71-7C99-F442-BF14-4D98A0E36D27}" type="slidenum">
              <a:rPr lang="en-US" smtClean="0"/>
              <a:t>71</a:t>
            </a:fld>
            <a:endParaRPr lang="en-US"/>
          </a:p>
        </p:txBody>
      </p:sp>
    </p:spTree>
    <p:extLst>
      <p:ext uri="{BB962C8B-B14F-4D97-AF65-F5344CB8AC3E}">
        <p14:creationId xmlns:p14="http://schemas.microsoft.com/office/powerpoint/2010/main" val="19907682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ea typeface="Calibri"/>
                <a:cs typeface="Calibri"/>
              </a:rPr>
              <a:t>COURTNEY </a:t>
            </a:r>
          </a:p>
          <a:p>
            <a:r>
              <a:rPr lang="en-US" sz="1600">
                <a:ea typeface="Calibri"/>
                <a:cs typeface="Calibri"/>
              </a:rPr>
              <a:t>ANANDA</a:t>
            </a:r>
          </a:p>
          <a:p>
            <a:r>
              <a:rPr lang="en-US" sz="1600"/>
              <a:t>MAI CHOUA</a:t>
            </a:r>
          </a:p>
          <a:p>
            <a:endParaRPr lang="en-US" sz="1600" b="0" i="0" u="none" strike="noStrike">
              <a:solidFill>
                <a:srgbClr val="000000"/>
              </a:solidFill>
              <a:effectLst/>
              <a:latin typeface="Gill Sans MT" panose="020B0502020104020203" pitchFamily="34" charset="0"/>
            </a:endParaRPr>
          </a:p>
          <a:p>
            <a:r>
              <a:rPr lang="en-US" sz="1600" b="0" i="0" u="none" strike="noStrike">
                <a:solidFill>
                  <a:srgbClr val="000000"/>
                </a:solidFill>
                <a:effectLst/>
                <a:latin typeface="Gill Sans MT" panose="020B0502020104020203" pitchFamily="34" charset="0"/>
              </a:rPr>
              <a:t>White</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67.2 = 553,044</a:t>
            </a:r>
            <a:endParaRPr lang="en-US" sz="1600">
              <a:latin typeface="Gill Sans MT" panose="020B0502020104020203" pitchFamily="34" charset="0"/>
            </a:endParaRPr>
          </a:p>
          <a:p>
            <a:r>
              <a:rPr lang="en-US" sz="1600" b="0" i="0" u="none" strike="noStrike">
                <a:solidFill>
                  <a:srgbClr val="000000"/>
                </a:solidFill>
                <a:effectLst/>
                <a:latin typeface="Gill Sans MT" panose="020B0502020104020203" pitchFamily="34" charset="0"/>
              </a:rPr>
              <a:t>Hispanic</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13.6</a:t>
            </a:r>
            <a:r>
              <a:rPr lang="en-US" sz="1600">
                <a:latin typeface="Gill Sans MT" panose="020B0502020104020203" pitchFamily="34" charset="0"/>
              </a:rPr>
              <a:t> = 111,830</a:t>
            </a:r>
          </a:p>
          <a:p>
            <a:r>
              <a:rPr lang="en-US" sz="1600" b="0" i="0" u="none" strike="noStrike">
                <a:solidFill>
                  <a:srgbClr val="000000"/>
                </a:solidFill>
                <a:effectLst/>
                <a:latin typeface="Gill Sans MT" panose="020B0502020104020203" pitchFamily="34" charset="0"/>
              </a:rPr>
              <a:t>Black</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8.8</a:t>
            </a:r>
            <a:r>
              <a:rPr lang="en-US" sz="1600">
                <a:latin typeface="Gill Sans MT" panose="020B0502020104020203" pitchFamily="34" charset="0"/>
              </a:rPr>
              <a:t> = 71,767</a:t>
            </a:r>
          </a:p>
          <a:p>
            <a:r>
              <a:rPr lang="en-US" sz="1600" b="0" i="0" u="none" strike="noStrike">
                <a:solidFill>
                  <a:srgbClr val="000000"/>
                </a:solidFill>
                <a:effectLst/>
                <a:latin typeface="Gill Sans MT" panose="020B0502020104020203" pitchFamily="34" charset="0"/>
              </a:rPr>
              <a:t>Two or More</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5.1</a:t>
            </a:r>
            <a:r>
              <a:rPr lang="en-US" sz="1600">
                <a:latin typeface="Gill Sans MT" panose="020B0502020104020203" pitchFamily="34" charset="0"/>
              </a:rPr>
              <a:t>  = 42,343</a:t>
            </a:r>
          </a:p>
          <a:p>
            <a:r>
              <a:rPr lang="en-US" sz="1600" b="0" i="0" u="none" strike="noStrike">
                <a:solidFill>
                  <a:srgbClr val="000000"/>
                </a:solidFill>
                <a:effectLst/>
                <a:latin typeface="Gill Sans MT" panose="020B0502020104020203" pitchFamily="34" charset="0"/>
              </a:rPr>
              <a:t>Asian</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4.2</a:t>
            </a:r>
            <a:r>
              <a:rPr lang="en-US" sz="1600">
                <a:latin typeface="Gill Sans MT" panose="020B0502020104020203" pitchFamily="34" charset="0"/>
              </a:rPr>
              <a:t> = 34,714</a:t>
            </a:r>
          </a:p>
          <a:p>
            <a:r>
              <a:rPr lang="en-US" sz="1600" b="0" i="0" u="none" strike="noStrike">
                <a:solidFill>
                  <a:srgbClr val="000000"/>
                </a:solidFill>
                <a:effectLst/>
                <a:latin typeface="Gill Sans MT" panose="020B0502020104020203" pitchFamily="34" charset="0"/>
              </a:rPr>
              <a:t>American Indian</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1.0</a:t>
            </a:r>
            <a:r>
              <a:rPr lang="en-US" sz="1600">
                <a:latin typeface="Gill Sans MT" panose="020B0502020104020203" pitchFamily="34" charset="0"/>
              </a:rPr>
              <a:t> = 8,469</a:t>
            </a:r>
          </a:p>
          <a:p>
            <a:r>
              <a:rPr lang="en-US" sz="1600" b="0" i="0" u="none" strike="noStrike">
                <a:solidFill>
                  <a:srgbClr val="000000"/>
                </a:solidFill>
                <a:effectLst/>
                <a:latin typeface="Gill Sans MT" panose="020B0502020104020203" pitchFamily="34" charset="0"/>
              </a:rPr>
              <a:t>Pacific Islander</a:t>
            </a:r>
            <a:r>
              <a:rPr lang="en-US" sz="1600">
                <a:latin typeface="Gill Sans MT" panose="020B0502020104020203" pitchFamily="34" charset="0"/>
              </a:rPr>
              <a:t> </a:t>
            </a:r>
            <a:r>
              <a:rPr lang="en-US" sz="1600" b="0" i="0" u="none" strike="noStrike">
                <a:solidFill>
                  <a:srgbClr val="000000"/>
                </a:solidFill>
                <a:effectLst/>
                <a:latin typeface="Gill Sans MT" panose="020B0502020104020203" pitchFamily="34" charset="0"/>
              </a:rPr>
              <a:t>0.1</a:t>
            </a:r>
            <a:r>
              <a:rPr lang="en-US" sz="1600">
                <a:latin typeface="Gill Sans MT" panose="020B0502020104020203" pitchFamily="34" charset="0"/>
              </a:rPr>
              <a:t> = 636</a:t>
            </a:r>
          </a:p>
          <a:p>
            <a:r>
              <a:rPr lang="en-US" sz="1600">
                <a:latin typeface="Gill Sans MT" panose="020B0502020104020203" pitchFamily="34" charset="0"/>
              </a:rPr>
              <a:t>Unknown = 0% </a:t>
            </a:r>
          </a:p>
          <a:p>
            <a:endParaRPr lang="en-US" sz="1600">
              <a:latin typeface="Gill Sans MT" panose="020B0502020104020203" pitchFamily="34" charset="0"/>
            </a:endParaRPr>
          </a:p>
          <a:p>
            <a:r>
              <a:rPr lang="en-US" sz="1600">
                <a:latin typeface="Gill Sans MT" panose="020B0502020104020203" pitchFamily="34" charset="0"/>
              </a:rPr>
              <a:t>https://wisedash.dpi.wi.gov/Dashboard/dashboard/18141 - accessed on 12/14/2023</a:t>
            </a:r>
          </a:p>
        </p:txBody>
      </p:sp>
      <p:sp>
        <p:nvSpPr>
          <p:cNvPr id="4" name="Slide Number Placeholder 3"/>
          <p:cNvSpPr>
            <a:spLocks noGrp="1"/>
          </p:cNvSpPr>
          <p:nvPr>
            <p:ph type="sldNum" sz="quarter" idx="5"/>
          </p:nvPr>
        </p:nvSpPr>
        <p:spPr/>
        <p:txBody>
          <a:bodyPr/>
          <a:lstStyle/>
          <a:p>
            <a:fld id="{6A48BE71-7C99-F442-BF14-4D98A0E36D27}" type="slidenum">
              <a:rPr lang="en-US" smtClean="0"/>
              <a:t>72</a:t>
            </a:fld>
            <a:endParaRPr lang="en-US"/>
          </a:p>
        </p:txBody>
      </p:sp>
    </p:spTree>
    <p:extLst>
      <p:ext uri="{BB962C8B-B14F-4D97-AF65-F5344CB8AC3E}">
        <p14:creationId xmlns:p14="http://schemas.microsoft.com/office/powerpoint/2010/main" val="13775156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COURTNEY </a:t>
            </a:r>
          </a:p>
          <a:p>
            <a:r>
              <a:rPr lang="en-US">
                <a:ea typeface="Calibri"/>
                <a:cs typeface="Calibri"/>
              </a:rPr>
              <a:t>ANANDA</a:t>
            </a:r>
          </a:p>
          <a:p>
            <a:r>
              <a:rPr lang="en-US"/>
              <a:t>MAI CHOUA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73</a:t>
            </a:fld>
            <a:endParaRPr lang="en-US"/>
          </a:p>
        </p:txBody>
      </p:sp>
    </p:spTree>
    <p:extLst>
      <p:ext uri="{BB962C8B-B14F-4D97-AF65-F5344CB8AC3E}">
        <p14:creationId xmlns:p14="http://schemas.microsoft.com/office/powerpoint/2010/main" val="8870138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COURTNEY </a:t>
            </a:r>
          </a:p>
          <a:p>
            <a:r>
              <a:rPr lang="en-US">
                <a:ea typeface="Calibri"/>
                <a:cs typeface="Calibri"/>
              </a:rPr>
              <a:t>ANANDA</a:t>
            </a:r>
          </a:p>
          <a:p>
            <a:r>
              <a:rPr lang="en-US"/>
              <a:t>MAI CHOUA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74</a:t>
            </a:fld>
            <a:endParaRPr lang="en-US"/>
          </a:p>
        </p:txBody>
      </p:sp>
    </p:spTree>
    <p:extLst>
      <p:ext uri="{BB962C8B-B14F-4D97-AF65-F5344CB8AC3E}">
        <p14:creationId xmlns:p14="http://schemas.microsoft.com/office/powerpoint/2010/main" val="21732818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COURTNEY </a:t>
            </a:r>
          </a:p>
          <a:p>
            <a:r>
              <a:rPr lang="en-US">
                <a:ea typeface="Calibri"/>
                <a:cs typeface="Calibri"/>
              </a:rPr>
              <a:t>ANANDA</a:t>
            </a:r>
          </a:p>
          <a:p>
            <a:r>
              <a:rPr lang="en-US"/>
              <a:t>MAI CHOUA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75</a:t>
            </a:fld>
            <a:endParaRPr lang="en-US"/>
          </a:p>
        </p:txBody>
      </p:sp>
    </p:spTree>
    <p:extLst>
      <p:ext uri="{BB962C8B-B14F-4D97-AF65-F5344CB8AC3E}">
        <p14:creationId xmlns:p14="http://schemas.microsoft.com/office/powerpoint/2010/main" val="4549021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76</a:t>
            </a:fld>
            <a:endParaRPr lang="en-US"/>
          </a:p>
        </p:txBody>
      </p:sp>
    </p:spTree>
    <p:extLst>
      <p:ext uri="{BB962C8B-B14F-4D97-AF65-F5344CB8AC3E}">
        <p14:creationId xmlns:p14="http://schemas.microsoft.com/office/powerpoint/2010/main" val="24348740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Gill Sans MT" panose="020B0502020104020203" pitchFamily="34" charset="0"/>
              </a:rPr>
              <a:t>ANANDA &amp; COURTNEY</a:t>
            </a:r>
          </a:p>
          <a:p>
            <a:endParaRPr lang="en-US">
              <a:ea typeface="Calibri"/>
              <a:cs typeface="Calibri"/>
            </a:endParaRP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77</a:t>
            </a:fld>
            <a:endParaRPr lang="en-US"/>
          </a:p>
        </p:txBody>
      </p:sp>
    </p:spTree>
    <p:extLst>
      <p:ext uri="{BB962C8B-B14F-4D97-AF65-F5344CB8AC3E}">
        <p14:creationId xmlns:p14="http://schemas.microsoft.com/office/powerpoint/2010/main" val="31314580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Gill Sans MT" panose="020B0502020104020203" pitchFamily="34" charset="0"/>
              </a:rPr>
              <a:t>ANANDA &amp; COURTNEY</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78</a:t>
            </a:fld>
            <a:endParaRPr lang="en-US"/>
          </a:p>
        </p:txBody>
      </p:sp>
    </p:spTree>
    <p:extLst>
      <p:ext uri="{BB962C8B-B14F-4D97-AF65-F5344CB8AC3E}">
        <p14:creationId xmlns:p14="http://schemas.microsoft.com/office/powerpoint/2010/main" val="2444721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Gill Sans MT" panose="020B0502020104020203" pitchFamily="34" charset="0"/>
              </a:rPr>
              <a:t>ANANDA &amp; COURTNEY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79</a:t>
            </a:fld>
            <a:endParaRPr lang="en-US"/>
          </a:p>
        </p:txBody>
      </p:sp>
    </p:spTree>
    <p:extLst>
      <p:ext uri="{BB962C8B-B14F-4D97-AF65-F5344CB8AC3E}">
        <p14:creationId xmlns:p14="http://schemas.microsoft.com/office/powerpoint/2010/main" val="4084137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Gill Sans MT" panose="020B0502020104020203" pitchFamily="34" charset="0"/>
              </a:rPr>
              <a:t>ANANDA &amp; COURTNEY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Gill Sans MT" panose="020B0502020104020203" pitchFamily="34" charset="0"/>
            </a:endParaRPr>
          </a:p>
          <a:p>
            <a:r>
              <a:rPr lang="en-US"/>
              <a:t>Over reporting. According race/ethnicity, disability status- </a:t>
            </a:r>
          </a:p>
          <a:p>
            <a:r>
              <a:rPr lang="en-US"/>
              <a:t>Classroom and school environment, and limited resources for support result in higher discipline reporting – schools with less administrative, educator and paraprofessional support for students with behavioral issues often have higher disciplinary reporting because teachers’ capacity, training, and ability to navigate behavioral issues is not always available</a:t>
            </a:r>
          </a:p>
          <a:p>
            <a:r>
              <a:rPr lang="en-US"/>
              <a:t>Locally controlled, - no consistency across the state on how students are disciplined</a:t>
            </a:r>
          </a:p>
          <a:p>
            <a:r>
              <a:rPr lang="en-US"/>
              <a:t>Students are removed from traditional educational environments- reintroducing students to the traditional setting is not common and very challenging, new non-traditional settings unfortunately may increase or continue student behavior rather than reducing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Lack of opportunity for students that have been expelled – Wisconsin struggles to find useful activities like remote learning, non-traditional educational settings that are successful for students who have been expelled, and often are left to wait to attain their GED on their own which is extremely challenging without the background knowledge, and study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Lack of resources and strategies to create a safe learning environment- high turnover with teaching staff leads to fewer prolonged personal connections needed to foster trust in the classroom, less experience to navigate behavioral issues, and training and resources to create safe learning environments and navigate behaviors is not provided and available for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Gill Sans MT" panose="020B0502020104020203" pitchFamily="34" charset="0"/>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80</a:t>
            </a:fld>
            <a:endParaRPr lang="en-US"/>
          </a:p>
        </p:txBody>
      </p:sp>
    </p:spTree>
    <p:extLst>
      <p:ext uri="{BB962C8B-B14F-4D97-AF65-F5344CB8AC3E}">
        <p14:creationId xmlns:p14="http://schemas.microsoft.com/office/powerpoint/2010/main" val="70853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ea typeface="Calibri"/>
                <a:cs typeface="Calibri"/>
              </a:rPr>
              <a:t>KINA</a:t>
            </a:r>
          </a:p>
          <a:p>
            <a:r>
              <a:rPr lang="en-US" sz="1400">
                <a:latin typeface="Gill Sans MT" panose="020B0502020104020203" pitchFamily="34" charset="0"/>
                <a:ea typeface="Calibri"/>
                <a:cs typeface="Calibri"/>
              </a:rPr>
              <a:t>During session 1, we’re going to encourage you to be aware of the Four Agreements on an individual level. </a:t>
            </a:r>
          </a:p>
          <a:p>
            <a:r>
              <a:rPr lang="en-US" sz="1400">
                <a:latin typeface="Gill Sans MT" panose="020B0502020104020203" pitchFamily="34" charset="0"/>
                <a:ea typeface="Calibri"/>
                <a:cs typeface="Calibri"/>
              </a:rPr>
              <a:t>(</a:t>
            </a:r>
            <a:r>
              <a:rPr lang="en-US" sz="1400" b="0" i="0">
                <a:solidFill>
                  <a:srgbClr val="292F33"/>
                </a:solidFill>
                <a:effectLst/>
                <a:latin typeface="Gill Sans MT" panose="020B0502020104020203" pitchFamily="34" charset="0"/>
                <a:ea typeface="Lato"/>
                <a:cs typeface="Lato"/>
              </a:rPr>
              <a:t>Stay Engaged</a:t>
            </a:r>
          </a:p>
          <a:p>
            <a:r>
              <a:rPr lang="en-US" sz="1400">
                <a:solidFill>
                  <a:srgbClr val="292F33"/>
                </a:solidFill>
                <a:latin typeface="Gill Sans MT" panose="020B0502020104020203" pitchFamily="34" charset="0"/>
                <a:ea typeface="Lato"/>
                <a:cs typeface="Lato"/>
              </a:rPr>
              <a:t>Speak Your Truth</a:t>
            </a:r>
          </a:p>
          <a:p>
            <a:r>
              <a:rPr lang="en-US" sz="1400">
                <a:solidFill>
                  <a:srgbClr val="292F33"/>
                </a:solidFill>
                <a:latin typeface="Gill Sans MT" panose="020B0502020104020203" pitchFamily="34" charset="0"/>
                <a:ea typeface="Lato"/>
                <a:cs typeface="Lato"/>
              </a:rPr>
              <a:t>Accept </a:t>
            </a:r>
            <a:r>
              <a:rPr lang="en-US" sz="1400" i="0">
                <a:solidFill>
                  <a:srgbClr val="292F33"/>
                </a:solidFill>
                <a:effectLst/>
                <a:latin typeface="Gill Sans MT" panose="020B0502020104020203" pitchFamily="34" charset="0"/>
                <a:ea typeface="Lato"/>
                <a:cs typeface="Lato"/>
              </a:rPr>
              <a:t>and </a:t>
            </a:r>
            <a:r>
              <a:rPr lang="en-US" sz="1400">
                <a:solidFill>
                  <a:srgbClr val="292F33"/>
                </a:solidFill>
                <a:latin typeface="Gill Sans MT" panose="020B0502020104020203" pitchFamily="34" charset="0"/>
                <a:ea typeface="Lato"/>
                <a:cs typeface="Lato"/>
              </a:rPr>
              <a:t>Expect Non-Closure</a:t>
            </a:r>
          </a:p>
          <a:p>
            <a:r>
              <a:rPr lang="en-US" sz="1400">
                <a:solidFill>
                  <a:schemeClr val="tx1">
                    <a:lumMod val="95000"/>
                    <a:lumOff val="5000"/>
                  </a:schemeClr>
                </a:solidFill>
                <a:latin typeface="Gill Sans MT" panose="020B0502020104020203" pitchFamily="34" charset="0"/>
                <a:ea typeface="Lato"/>
                <a:cs typeface="Lato"/>
              </a:rPr>
              <a:t>Experience Discomfort) </a:t>
            </a:r>
          </a:p>
          <a:p>
            <a:endParaRPr lang="en-US" sz="1400">
              <a:latin typeface="Gill Sans MT" panose="020B0502020104020203" pitchFamily="34" charset="0"/>
              <a:ea typeface="Calibri"/>
              <a:cs typeface="Calibri"/>
            </a:endParaRPr>
          </a:p>
          <a:p>
            <a:r>
              <a:rPr lang="en-US" sz="1400">
                <a:latin typeface="Gill Sans MT" panose="020B0502020104020203" pitchFamily="34" charset="0"/>
                <a:ea typeface="Calibri"/>
                <a:cs typeface="Calibri"/>
              </a:rPr>
              <a:t>During Session 2, we’re going to have you shift that thinking towards a more systematic or organizational level of thinking.</a:t>
            </a:r>
          </a:p>
          <a:p>
            <a:endParaRPr lang="en-US" sz="1400">
              <a:latin typeface="Gill Sans MT" panose="020B0502020104020203" pitchFamily="34" charset="0"/>
              <a:ea typeface="Calibri"/>
              <a:cs typeface="Calibri"/>
            </a:endParaRPr>
          </a:p>
          <a:p>
            <a:r>
              <a:rPr lang="en-US" sz="1400">
                <a:latin typeface="Gill Sans MT" panose="020B0502020104020203" pitchFamily="34" charset="0"/>
                <a:ea typeface="Calibri"/>
                <a:cs typeface="Calibri"/>
              </a:rPr>
              <a:t>Today’s session is the WHEN - We want you to use those four personal practices within this space to start creating solutions around your equity data pain points.</a:t>
            </a:r>
            <a:endParaRPr lang="en-US" sz="140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10575679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81</a:t>
            </a:fld>
            <a:endParaRPr lang="en-US"/>
          </a:p>
        </p:txBody>
      </p:sp>
    </p:spTree>
    <p:extLst>
      <p:ext uri="{BB962C8B-B14F-4D97-AF65-F5344CB8AC3E}">
        <p14:creationId xmlns:p14="http://schemas.microsoft.com/office/powerpoint/2010/main" val="8036457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KINA</a:t>
            </a: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82</a:t>
            </a:fld>
            <a:endParaRPr lang="en-US"/>
          </a:p>
        </p:txBody>
      </p:sp>
    </p:spTree>
    <p:extLst>
      <p:ext uri="{BB962C8B-B14F-4D97-AF65-F5344CB8AC3E}">
        <p14:creationId xmlns:p14="http://schemas.microsoft.com/office/powerpoint/2010/main" val="7544279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Gill Sans MT" panose="020B0502020104020203" pitchFamily="34" charset="0"/>
              </a:rPr>
              <a:t>KINA</a:t>
            </a:r>
          </a:p>
          <a:p>
            <a:endParaRPr lang="en-US" sz="1400">
              <a:latin typeface="Gill Sans MT" panose="020B0502020104020203" pitchFamily="34" charset="0"/>
            </a:endParaRPr>
          </a:p>
          <a:p>
            <a:r>
              <a:rPr lang="en-US" sz="1400">
                <a:latin typeface="Gill Sans MT" panose="020B0502020104020203" pitchFamily="34" charset="0"/>
              </a:rPr>
              <a:t>Attendance holds a very direct connection to school success. Its hard to learn in school when you’re not there. </a:t>
            </a:r>
          </a:p>
          <a:p>
            <a:endParaRPr lang="en-US" sz="1400">
              <a:latin typeface="Gill Sans MT" panose="020B0502020104020203" pitchFamily="34" charset="0"/>
            </a:endParaRPr>
          </a:p>
          <a:p>
            <a:r>
              <a:rPr lang="en-US" sz="1400">
                <a:latin typeface="Gill Sans MT" panose="020B0502020104020203" pitchFamily="34" charset="0"/>
              </a:rPr>
              <a:t>Absenteeism patterns from 1</a:t>
            </a:r>
            <a:r>
              <a:rPr lang="en-US" sz="1400" baseline="30000">
                <a:latin typeface="Gill Sans MT" panose="020B0502020104020203" pitchFamily="34" charset="0"/>
              </a:rPr>
              <a:t>st</a:t>
            </a:r>
            <a:r>
              <a:rPr lang="en-US" sz="1400">
                <a:latin typeface="Gill Sans MT" panose="020B0502020104020203" pitchFamily="34" charset="0"/>
              </a:rPr>
              <a:t> grade, but more strongly starting in middle school, strongly correlate with dropouts.</a:t>
            </a:r>
          </a:p>
          <a:p>
            <a:endParaRPr lang="en-US" sz="1400">
              <a:latin typeface="Gill Sans MT" panose="020B0502020104020203" pitchFamily="34" charset="0"/>
            </a:endParaRPr>
          </a:p>
          <a:p>
            <a:pPr marL="164592" indent="-164592">
              <a:spcAft>
                <a:spcPts val="180"/>
              </a:spcAft>
            </a:pPr>
            <a:r>
              <a:rPr lang="en-US" sz="1400" i="0">
                <a:solidFill>
                  <a:srgbClr val="000000"/>
                </a:solidFill>
                <a:effectLst/>
                <a:latin typeface="Gill Sans MT" panose="020B0502020104020203" pitchFamily="34" charset="0"/>
                <a:ea typeface="Lato" panose="020F0502020204030203" pitchFamily="34" charset="0"/>
                <a:cs typeface="Lato" panose="020F0502020204030203" pitchFamily="34" charset="0"/>
              </a:rPr>
              <a:t>“Longitudinal Results”: Poor attendance has serious implications for later outcomes as well. </a:t>
            </a:r>
          </a:p>
          <a:p>
            <a:pPr marL="164592" indent="-164592">
              <a:spcAft>
                <a:spcPts val="180"/>
              </a:spcAft>
            </a:pPr>
            <a:r>
              <a:rPr lang="en-US" sz="1400">
                <a:solidFill>
                  <a:srgbClr val="000000"/>
                </a:solidFill>
                <a:latin typeface="Gill Sans MT" panose="020B0502020104020203" pitchFamily="34" charset="0"/>
                <a:ea typeface="Lato" panose="020F0502020204030203" pitchFamily="34" charset="0"/>
                <a:cs typeface="Lato" panose="020F0502020204030203" pitchFamily="34" charset="0"/>
              </a:rPr>
              <a:t>S</a:t>
            </a:r>
            <a:r>
              <a:rPr lang="en-US" sz="1400" i="0">
                <a:solidFill>
                  <a:srgbClr val="000000"/>
                </a:solidFill>
                <a:effectLst/>
                <a:latin typeface="Gill Sans MT" panose="020B0502020104020203" pitchFamily="34" charset="0"/>
                <a:ea typeface="Lato" panose="020F0502020204030203" pitchFamily="34" charset="0"/>
                <a:cs typeface="Lato" panose="020F0502020204030203" pitchFamily="34" charset="0"/>
              </a:rPr>
              <a:t>tudents who eventually dropped out of high school missed significantly more days of school in first grade than their peers who graduated from high school. </a:t>
            </a:r>
          </a:p>
          <a:p>
            <a:pPr marL="164592" indent="-164592">
              <a:spcAft>
                <a:spcPts val="180"/>
              </a:spcAft>
            </a:pPr>
            <a:r>
              <a:rPr lang="en-US" sz="1400">
                <a:solidFill>
                  <a:srgbClr val="000000"/>
                </a:solidFill>
                <a:latin typeface="Gill Sans MT" panose="020B0502020104020203" pitchFamily="34" charset="0"/>
                <a:ea typeface="Lato" panose="020F0502020204030203" pitchFamily="34" charset="0"/>
                <a:cs typeface="Lato" panose="020F0502020204030203" pitchFamily="34" charset="0"/>
              </a:rPr>
              <a:t>B</a:t>
            </a:r>
            <a:r>
              <a:rPr lang="en-US" sz="1400" i="0">
                <a:solidFill>
                  <a:srgbClr val="000000"/>
                </a:solidFill>
                <a:effectLst/>
                <a:latin typeface="Gill Sans MT" panose="020B0502020104020203" pitchFamily="34" charset="0"/>
                <a:ea typeface="Lato" panose="020F0502020204030203" pitchFamily="34" charset="0"/>
                <a:cs typeface="Lato" panose="020F0502020204030203" pitchFamily="34" charset="0"/>
              </a:rPr>
              <a:t>y ninth grade, attendance was shown to be a key indicator significantly correlated with high school graduation</a:t>
            </a:r>
          </a:p>
          <a:p>
            <a:endParaRPr lang="en-US" sz="1400">
              <a:latin typeface="Gill Sans MT" panose="020B0502020104020203" pitchFamily="34" charset="0"/>
            </a:endParaRPr>
          </a:p>
          <a:p>
            <a:endParaRPr lang="en-US" sz="1400">
              <a:latin typeface="Gill Sans MT" panose="020B0502020104020203" pitchFamily="34" charset="0"/>
            </a:endParaRPr>
          </a:p>
          <a:p>
            <a:r>
              <a:rPr lang="en-US" sz="1400">
                <a:latin typeface="Gill Sans MT" panose="020B0502020104020203" pitchFamily="34" charset="0"/>
              </a:rPr>
              <a:t>https://nces.ed.gov/pubs2009/attendancedata/chhttps://dpi.wi.gov/wise/data-elements/attendanceapter1a.asp#:~:text=Students%20who%20attend%20school%20regularly,in%20a%20child's%20school%20career.</a:t>
            </a:r>
          </a:p>
          <a:p>
            <a:endParaRPr lang="en-US" sz="1400">
              <a:latin typeface="Gill Sans MT" panose="020B0502020104020203" pitchFamily="34" charset="0"/>
            </a:endParaRPr>
          </a:p>
          <a:p>
            <a:r>
              <a:rPr lang="en-US" sz="1400">
                <a:latin typeface="Gill Sans MT" panose="020B0502020104020203" pitchFamily="34" charset="0"/>
              </a:rPr>
              <a:t>https://dpi.wi.gov/wise/data-elements/attendance</a:t>
            </a:r>
          </a:p>
        </p:txBody>
      </p:sp>
      <p:sp>
        <p:nvSpPr>
          <p:cNvPr id="4" name="Slide Number Placeholder 3"/>
          <p:cNvSpPr>
            <a:spLocks noGrp="1"/>
          </p:cNvSpPr>
          <p:nvPr>
            <p:ph type="sldNum" sz="quarter" idx="5"/>
          </p:nvPr>
        </p:nvSpPr>
        <p:spPr/>
        <p:txBody>
          <a:bodyPr/>
          <a:lstStyle/>
          <a:p>
            <a:fld id="{6A48BE71-7C99-F442-BF14-4D98A0E36D27}" type="slidenum">
              <a:rPr lang="en-US" smtClean="0"/>
              <a:t>83</a:t>
            </a:fld>
            <a:endParaRPr lang="en-US"/>
          </a:p>
        </p:txBody>
      </p:sp>
    </p:spTree>
    <p:extLst>
      <p:ext uri="{BB962C8B-B14F-4D97-AF65-F5344CB8AC3E}">
        <p14:creationId xmlns:p14="http://schemas.microsoft.com/office/powerpoint/2010/main" val="39603303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a:solidFill>
                  <a:srgbClr val="000000"/>
                </a:solidFill>
                <a:effectLst/>
                <a:latin typeface="Gill Sans MT" panose="020B0502020104020203" pitchFamily="34" charset="0"/>
              </a:rPr>
              <a:t>KINA</a:t>
            </a:r>
          </a:p>
          <a:p>
            <a:endParaRPr lang="en-US" sz="1400" b="0" i="0" u="none" strike="noStrike">
              <a:solidFill>
                <a:srgbClr val="000000"/>
              </a:solidFill>
              <a:effectLst/>
              <a:latin typeface="Gill Sans MT" panose="020B0502020104020203" pitchFamily="34" charset="0"/>
            </a:endParaRPr>
          </a:p>
          <a:p>
            <a:r>
              <a:rPr lang="en-US" sz="1400" b="0" i="0">
                <a:solidFill>
                  <a:srgbClr val="292F33"/>
                </a:solidFill>
                <a:effectLst/>
                <a:latin typeface="Gill Sans MT" panose="020B0502020104020203" pitchFamily="34" charset="0"/>
              </a:rPr>
              <a:t>When students don’t attend school/are absent at a high enough rate, this leads to chronic absenteeism (old term for this was truant/truancy), and chronic absenteeism has a strong data correlation with students that dropout.</a:t>
            </a:r>
          </a:p>
          <a:p>
            <a:endParaRPr lang="en-US" sz="1400" b="0" i="0">
              <a:solidFill>
                <a:srgbClr val="292F33"/>
              </a:solidFill>
              <a:effectLst/>
              <a:latin typeface="Gill Sans MT" panose="020B0502020104020203" pitchFamily="34" charset="0"/>
            </a:endParaRPr>
          </a:p>
          <a:p>
            <a:r>
              <a:rPr lang="en-US" sz="1400" b="0" i="0">
                <a:solidFill>
                  <a:srgbClr val="292F33"/>
                </a:solidFill>
                <a:effectLst/>
                <a:latin typeface="Gill Sans MT" panose="020B0502020104020203" pitchFamily="34" charset="0"/>
              </a:rPr>
              <a:t>Dropouts are calculated starting in 7</a:t>
            </a:r>
            <a:r>
              <a:rPr lang="en-US" sz="1400" b="0" i="0" baseline="30000">
                <a:solidFill>
                  <a:srgbClr val="292F33"/>
                </a:solidFill>
                <a:effectLst/>
                <a:latin typeface="Gill Sans MT" panose="020B0502020104020203" pitchFamily="34" charset="0"/>
              </a:rPr>
              <a:t>th</a:t>
            </a:r>
            <a:r>
              <a:rPr lang="en-US" sz="1400" b="0" i="0">
                <a:solidFill>
                  <a:srgbClr val="292F33"/>
                </a:solidFill>
                <a:effectLst/>
                <a:latin typeface="Gill Sans MT" panose="020B0502020104020203" pitchFamily="34" charset="0"/>
              </a:rPr>
              <a:t> grade.</a:t>
            </a:r>
          </a:p>
          <a:p>
            <a:endParaRPr lang="en-US" sz="1400" b="0" i="0">
              <a:solidFill>
                <a:srgbClr val="292F33"/>
              </a:solidFill>
              <a:effectLst/>
              <a:latin typeface="Gill Sans MT" panose="020B0502020104020203" pitchFamily="34" charset="0"/>
            </a:endParaRPr>
          </a:p>
          <a:p>
            <a:r>
              <a:rPr lang="en-US" sz="1400" b="0" i="0">
                <a:solidFill>
                  <a:srgbClr val="292F33"/>
                </a:solidFill>
                <a:effectLst/>
                <a:latin typeface="Gill Sans MT" panose="020B0502020104020203" pitchFamily="34" charset="0"/>
              </a:rPr>
              <a:t>Students are considered to be chronically absent if they miss more than 10% of school days out of the total number of school days during which they were enrolled. a student is considered chronically absent if he or she misses more than </a:t>
            </a:r>
            <a:r>
              <a:rPr lang="en-US" sz="1400" b="1" i="0">
                <a:solidFill>
                  <a:srgbClr val="292F33"/>
                </a:solidFill>
                <a:effectLst/>
                <a:latin typeface="Gill Sans MT" panose="020B0502020104020203" pitchFamily="34" charset="0"/>
              </a:rPr>
              <a:t>10% of possible attendance days</a:t>
            </a:r>
            <a:r>
              <a:rPr lang="en-US" sz="1400" b="0" i="0">
                <a:solidFill>
                  <a:srgbClr val="292F33"/>
                </a:solidFill>
                <a:effectLst/>
                <a:latin typeface="Gill Sans MT" panose="020B0502020104020203" pitchFamily="34" charset="0"/>
              </a:rPr>
              <a:t>, but is only included in the calculation if he or she was enrolled for at least </a:t>
            </a:r>
            <a:r>
              <a:rPr lang="en-US" sz="1400" b="1" i="0">
                <a:solidFill>
                  <a:srgbClr val="292F33"/>
                </a:solidFill>
                <a:effectLst/>
                <a:latin typeface="Gill Sans MT" panose="020B0502020104020203" pitchFamily="34" charset="0"/>
              </a:rPr>
              <a:t>90 non-consecutive days</a:t>
            </a:r>
            <a:r>
              <a:rPr lang="en-US" sz="1400" b="0" i="0">
                <a:solidFill>
                  <a:srgbClr val="292F33"/>
                </a:solidFill>
                <a:effectLst/>
                <a:latin typeface="Gill Sans MT" panose="020B0502020104020203" pitchFamily="34" charset="0"/>
              </a:rPr>
              <a:t> in the school year. </a:t>
            </a:r>
          </a:p>
          <a:p>
            <a:endParaRPr lang="en-US" sz="1400" b="0" i="0">
              <a:solidFill>
                <a:srgbClr val="292F33"/>
              </a:solidFill>
              <a:effectLst/>
              <a:latin typeface="Gill Sans MT" panose="020B0502020104020203" pitchFamily="34" charset="0"/>
            </a:endParaRPr>
          </a:p>
          <a:p>
            <a:r>
              <a:rPr lang="en-US" sz="1400" b="0" i="0">
                <a:solidFill>
                  <a:srgbClr val="292F33"/>
                </a:solidFill>
                <a:effectLst/>
                <a:latin typeface="Gill Sans MT" panose="020B0502020104020203" pitchFamily="34" charset="0"/>
              </a:rPr>
              <a:t>But Natasha Bedingfield nailed it when she said, “The rest is yet unwritten…”</a:t>
            </a:r>
          </a:p>
          <a:p>
            <a:endParaRPr lang="en-US" sz="1400" b="0" i="0" u="none" strike="noStrike">
              <a:solidFill>
                <a:srgbClr val="000000"/>
              </a:solidFill>
              <a:effectLst/>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333333"/>
                </a:solidFill>
                <a:effectLst/>
                <a:latin typeface="Gill Sans MT" panose="020B0502020104020203" pitchFamily="34" charset="0"/>
              </a:rPr>
              <a:t> https://dpi.wi.gov/wise/data-elements/attendance</a:t>
            </a:r>
            <a:endParaRPr lang="en-US" sz="1400" b="0" i="0" u="none" strike="noStrike">
              <a:solidFill>
                <a:srgbClr val="000000"/>
              </a:solidFill>
              <a:effectLst/>
              <a:latin typeface="Gill Sans MT" panose="020B0502020104020203" pitchFamily="34" charset="0"/>
            </a:endParaRPr>
          </a:p>
          <a:p>
            <a:endParaRPr lang="en-US" sz="1600" b="0" i="0" u="none" strike="noStrike">
              <a:solidFill>
                <a:srgbClr val="000000"/>
              </a:solidFill>
              <a:effectLst/>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84</a:t>
            </a:fld>
            <a:endParaRPr lang="en-US"/>
          </a:p>
        </p:txBody>
      </p:sp>
    </p:spTree>
    <p:extLst>
      <p:ext uri="{BB962C8B-B14F-4D97-AF65-F5344CB8AC3E}">
        <p14:creationId xmlns:p14="http://schemas.microsoft.com/office/powerpoint/2010/main" val="3769381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rPr>
              <a:t>The “</a:t>
            </a:r>
            <a:r>
              <a:rPr lang="en-US" sz="1400" err="1">
                <a:latin typeface="Gill Sans MT" panose="020B0502020104020203" pitchFamily="34" charset="0"/>
              </a:rPr>
              <a:t>gobbeldy</a:t>
            </a:r>
            <a:r>
              <a:rPr lang="en-US" sz="1400">
                <a:latin typeface="Gill Sans MT" panose="020B0502020104020203" pitchFamily="34" charset="0"/>
              </a:rPr>
              <a:t> gook” on the previous two slides define the terms that you see here on this WISEdash Data. </a:t>
            </a:r>
          </a:p>
          <a:p>
            <a:endParaRPr lang="en-US" sz="1400">
              <a:latin typeface="Gill Sans MT" panose="020B0502020104020203" pitchFamily="34" charset="0"/>
            </a:endParaRPr>
          </a:p>
          <a:p>
            <a:r>
              <a:rPr lang="en-US" sz="1400">
                <a:latin typeface="Gill Sans MT" panose="020B0502020104020203" pitchFamily="34" charset="0"/>
              </a:rPr>
              <a:t>At a glance, 91% is a good strong number. In a high school grading system (without a curve) this is an A minus.</a:t>
            </a:r>
          </a:p>
          <a:p>
            <a:endParaRPr lang="en-US" sz="1400">
              <a:latin typeface="Gill Sans MT" panose="020B0502020104020203" pitchFamily="34" charset="0"/>
            </a:endParaRPr>
          </a:p>
          <a:p>
            <a:r>
              <a:rPr lang="en-US" sz="1400">
                <a:latin typeface="Gill Sans MT" panose="020B0502020104020203" pitchFamily="34" charset="0"/>
              </a:rPr>
              <a:t>The question that we’ve been asking throughout this session – What’s going on with the other 8.8%? </a:t>
            </a:r>
          </a:p>
          <a:p>
            <a:endParaRPr lang="en-US" sz="1400">
              <a:latin typeface="Gill Sans MT" panose="020B0502020104020203" pitchFamily="34" charset="0"/>
            </a:endParaRPr>
          </a:p>
          <a:p>
            <a:r>
              <a:rPr lang="en-US" sz="1400">
                <a:latin typeface="Gill Sans MT" panose="020B0502020104020203" pitchFamily="34" charset="0"/>
              </a:rPr>
              <a:t>Because that 8.8% is just over 75,000 kids. </a:t>
            </a:r>
          </a:p>
          <a:p>
            <a:endParaRPr lang="en-US" sz="1400">
              <a:latin typeface="Gill Sans MT" panose="020B0502020104020203" pitchFamily="34" charset="0"/>
            </a:endParaRPr>
          </a:p>
          <a:p>
            <a:r>
              <a:rPr lang="en-US" sz="1400">
                <a:latin typeface="Gill Sans MT" panose="020B0502020104020203" pitchFamily="34" charset="0"/>
              </a:rPr>
              <a:t>852,925 (student count) x 0.088 = 75,057.4</a:t>
            </a:r>
          </a:p>
        </p:txBody>
      </p:sp>
      <p:sp>
        <p:nvSpPr>
          <p:cNvPr id="4" name="Slide Number Placeholder 3"/>
          <p:cNvSpPr>
            <a:spLocks noGrp="1"/>
          </p:cNvSpPr>
          <p:nvPr>
            <p:ph type="sldNum" sz="quarter" idx="5"/>
          </p:nvPr>
        </p:nvSpPr>
        <p:spPr/>
        <p:txBody>
          <a:bodyPr/>
          <a:lstStyle/>
          <a:p>
            <a:fld id="{6A48BE71-7C99-F442-BF14-4D98A0E36D27}" type="slidenum">
              <a:rPr lang="en-US" smtClean="0"/>
              <a:t>85</a:t>
            </a:fld>
            <a:endParaRPr lang="en-US"/>
          </a:p>
        </p:txBody>
      </p:sp>
    </p:spTree>
    <p:extLst>
      <p:ext uri="{BB962C8B-B14F-4D97-AF65-F5344CB8AC3E}">
        <p14:creationId xmlns:p14="http://schemas.microsoft.com/office/powerpoint/2010/main" val="21126615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rPr>
              <a:t>The student count on the previous bar graph was 852, 925 for all students.</a:t>
            </a:r>
          </a:p>
          <a:p>
            <a:endParaRPr lang="en-US" sz="1400">
              <a:latin typeface="Gill Sans MT" panose="020B0502020104020203" pitchFamily="34" charset="0"/>
            </a:endParaRPr>
          </a:p>
          <a:p>
            <a:r>
              <a:rPr lang="en-US" sz="1400">
                <a:latin typeface="Gill Sans MT" panose="020B0502020104020203" pitchFamily="34" charset="0"/>
              </a:rPr>
              <a:t>This graph also says, “All Students” but it only shows 387, some odd thousand kids because dropouts are only calculated for students in grades 7-12. </a:t>
            </a:r>
          </a:p>
          <a:p>
            <a:endParaRPr lang="en-US" sz="1400">
              <a:latin typeface="Gill Sans MT" panose="020B0502020104020203" pitchFamily="34" charset="0"/>
            </a:endParaRPr>
          </a:p>
          <a:p>
            <a:r>
              <a:rPr lang="en-US" sz="1400">
                <a:latin typeface="Gill Sans MT" panose="020B0502020104020203" pitchFamily="34" charset="0"/>
              </a:rPr>
              <a:t>Breaks this up into student count, completed term and dropouts. </a:t>
            </a:r>
          </a:p>
          <a:p>
            <a:r>
              <a:rPr lang="en-US" sz="1400">
                <a:latin typeface="Gill Sans MT" panose="020B0502020104020203" pitchFamily="34" charset="0"/>
              </a:rPr>
              <a:t>Completed Term (381,549) + Dropouts (6,126) = Student Count (387,549)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rgbClr val="333333"/>
                </a:solidFill>
                <a:effectLst/>
                <a:latin typeface="Gill Sans MT" panose="020B0502020104020203" pitchFamily="34" charset="0"/>
              </a:rPr>
              <a:t>"Total expected to complete the school term" is the sum of students who completed the school term plus dropouts.</a:t>
            </a:r>
            <a:endParaRPr lang="en-US" sz="1400" b="1">
              <a:latin typeface="Gill Sans MT" panose="020B0502020104020203" pitchFamily="34" charset="0"/>
            </a:endParaRPr>
          </a:p>
          <a:p>
            <a:endParaRPr lang="en-US" sz="1400">
              <a:latin typeface="Gill Sans MT" panose="020B0502020104020203" pitchFamily="34" charset="0"/>
            </a:endParaRPr>
          </a:p>
          <a:p>
            <a:r>
              <a:rPr lang="en-US" sz="1400">
                <a:latin typeface="Gill Sans MT" panose="020B0502020104020203" pitchFamily="34" charset="0"/>
              </a:rPr>
              <a:t>852,925 total students across the state</a:t>
            </a:r>
          </a:p>
          <a:p>
            <a:r>
              <a:rPr lang="en-US" sz="1400">
                <a:latin typeface="Gill Sans MT" panose="020B0502020104020203" pitchFamily="34" charset="0"/>
              </a:rPr>
              <a:t>6,126 stop attending school.</a:t>
            </a:r>
          </a:p>
          <a:p>
            <a:endParaRPr lang="en-US" sz="1400">
              <a:latin typeface="Gill Sans MT" panose="020B0502020104020203" pitchFamily="34" charset="0"/>
            </a:endParaRPr>
          </a:p>
          <a:p>
            <a:r>
              <a:rPr lang="en-US" sz="1400">
                <a:latin typeface="Gill Sans MT" panose="020B0502020104020203" pitchFamily="34" charset="0"/>
              </a:rPr>
              <a:t>If there are 72 counties across WI, that’s 85 kids per county who don’t graduate.</a:t>
            </a:r>
          </a:p>
          <a:p>
            <a:r>
              <a:rPr lang="en-US" sz="1400">
                <a:latin typeface="Gill Sans MT" panose="020B0502020104020203" pitchFamily="34" charset="0"/>
              </a:rPr>
              <a:t>Using 2019-2020 data for the number of schools, there were 984 schools that could have potentially served grades 7-12, that averages out to about 6 kids per school. </a:t>
            </a:r>
          </a:p>
          <a:p>
            <a:r>
              <a:rPr lang="en-US" sz="1400">
                <a:latin typeface="Gill Sans MT" panose="020B0502020104020203" pitchFamily="34" charset="0"/>
              </a:rPr>
              <a:t>Could you name the 6 kids in your school who you’d be most worried about being a potential dropout?</a:t>
            </a:r>
          </a:p>
          <a:p>
            <a:pPr marL="0" indent="0">
              <a:buFont typeface="Arial" panose="020B0604020202020204" pitchFamily="34" charset="0"/>
              <a:buNone/>
            </a:pPr>
            <a:endParaRPr lang="en-US" sz="1400">
              <a:latin typeface="Gill Sans MT" panose="020B0502020104020203" pitchFamily="34" charset="0"/>
            </a:endParaRPr>
          </a:p>
          <a:p>
            <a:pPr marL="0" indent="0">
              <a:buFont typeface="Arial" panose="020B0604020202020204" pitchFamily="34" charset="0"/>
              <a:buNone/>
            </a:pPr>
            <a:r>
              <a:rPr lang="en-US" sz="1400">
                <a:latin typeface="Gill Sans MT" panose="020B0502020104020203" pitchFamily="34" charset="0"/>
              </a:rPr>
              <a:t>An “At Risk” adolescent youth, perhaps with: </a:t>
            </a:r>
          </a:p>
          <a:p>
            <a:pPr marL="285750" indent="-285750">
              <a:buFont typeface="Arial" panose="020B0604020202020204" pitchFamily="34" charset="0"/>
              <a:buChar char="•"/>
            </a:pPr>
            <a:r>
              <a:rPr lang="en-US" sz="1400">
                <a:latin typeface="Gill Sans MT" panose="020B0502020104020203" pitchFamily="34" charset="0"/>
              </a:rPr>
              <a:t>Family issues? </a:t>
            </a:r>
          </a:p>
          <a:p>
            <a:pPr marL="285750" indent="-285750">
              <a:buFont typeface="Arial" panose="020B0604020202020204" pitchFamily="34" charset="0"/>
              <a:buChar char="•"/>
            </a:pPr>
            <a:r>
              <a:rPr lang="en-US" sz="1400">
                <a:latin typeface="Gill Sans MT" panose="020B0502020104020203" pitchFamily="34" charset="0"/>
              </a:rPr>
              <a:t>Trauma?</a:t>
            </a:r>
          </a:p>
          <a:p>
            <a:pPr marL="285750" indent="-285750">
              <a:buFont typeface="Arial" panose="020B0604020202020204" pitchFamily="34" charset="0"/>
              <a:buChar char="•"/>
            </a:pPr>
            <a:r>
              <a:rPr lang="en-US" sz="1400">
                <a:latin typeface="Gill Sans MT" panose="020B0502020104020203" pitchFamily="34" charset="0"/>
              </a:rPr>
              <a:t>Negative interactions with teachers and school staff? </a:t>
            </a:r>
          </a:p>
          <a:p>
            <a:pPr marL="285750" indent="-285750">
              <a:buFont typeface="Arial" panose="020B0604020202020204" pitchFamily="34" charset="0"/>
              <a:buChar char="•"/>
            </a:pPr>
            <a:r>
              <a:rPr lang="en-US" sz="1400">
                <a:latin typeface="Gill Sans MT" panose="020B0502020104020203" pitchFamily="34" charset="0"/>
              </a:rPr>
              <a:t>Student s who don’t feel connected to their school?</a:t>
            </a:r>
          </a:p>
          <a:p>
            <a:pPr marL="285750" indent="-285750">
              <a:buFont typeface="Arial" panose="020B0604020202020204" pitchFamily="34" charset="0"/>
              <a:buChar char="•"/>
            </a:pPr>
            <a:endParaRPr lang="en-US" sz="1400">
              <a:latin typeface="Gill Sans MT" panose="020B0502020104020203" pitchFamily="34" charset="0"/>
            </a:endParaRPr>
          </a:p>
          <a:p>
            <a:pPr marL="285750" indent="-285750">
              <a:buFont typeface="Arial" panose="020B0604020202020204" pitchFamily="34" charset="0"/>
              <a:buChar char="•"/>
            </a:pPr>
            <a:r>
              <a:rPr lang="en-US" sz="1400">
                <a:latin typeface="Gill Sans MT" panose="020B0502020104020203" pitchFamily="34" charset="0"/>
              </a:rPr>
              <a:t>Do we know what they need to re-connect and stay in school?</a:t>
            </a:r>
          </a:p>
          <a:p>
            <a:pPr marL="285750" indent="-285750">
              <a:buFont typeface="Arial" panose="020B0604020202020204" pitchFamily="34" charset="0"/>
              <a:buChar char="•"/>
            </a:pPr>
            <a:endParaRPr lang="en-US" sz="1400">
              <a:latin typeface="Gill Sans MT" panose="020B0502020104020203" pitchFamily="34" charset="0"/>
            </a:endParaRPr>
          </a:p>
          <a:p>
            <a:r>
              <a:rPr lang="en-US" sz="1400">
                <a:latin typeface="Gill Sans MT" panose="020B0502020104020203" pitchFamily="34" charset="0"/>
              </a:rPr>
              <a:t>https://dpi.wi.gov/sites/default/files/imce/eis/pdf/schools_at_a_glance.pdf</a:t>
            </a:r>
          </a:p>
          <a:p>
            <a:r>
              <a:rPr lang="en-US" sz="1400">
                <a:latin typeface="Gill Sans MT" panose="020B0502020104020203" pitchFamily="34" charset="0"/>
              </a:rPr>
              <a:t>https://dpi.wi.gov/sites/default/files/imce/accountability/pdf/Data_At-A-Glance_2021-22_Report_Cards_Final_09_26_2022.pdf</a:t>
            </a:r>
          </a:p>
          <a:p>
            <a:r>
              <a:rPr lang="en-US" sz="1400">
                <a:latin typeface="Gill Sans MT" panose="020B0502020104020203" pitchFamily="34" charset="0"/>
              </a:rPr>
              <a:t>https://dpi.wi.gov/strategic-plan/wisconsin-glance/schools</a:t>
            </a:r>
          </a:p>
          <a:p>
            <a:endParaRPr lang="en-US" sz="140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86</a:t>
            </a:fld>
            <a:endParaRPr lang="en-US"/>
          </a:p>
        </p:txBody>
      </p:sp>
    </p:spTree>
    <p:extLst>
      <p:ext uri="{BB962C8B-B14F-4D97-AF65-F5344CB8AC3E}">
        <p14:creationId xmlns:p14="http://schemas.microsoft.com/office/powerpoint/2010/main" val="37152086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Gill Sans MT" panose="020B0502020104020203" pitchFamily="34" charset="0"/>
              </a:rPr>
              <a:t>KINA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a:solidFill>
                <a:srgbClr val="000000"/>
              </a:solidFill>
              <a:effectLst/>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Gill Sans MT" panose="020B0502020104020203" pitchFamily="34" charset="0"/>
              </a:rPr>
              <a:t>Many of the sessions in these spring series have passed (one was just yesterday morning!), but as per the SSPW School Attendance webpage: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a:solidFill>
                  <a:srgbClr val="292F33"/>
                </a:solidFill>
                <a:effectLst/>
                <a:latin typeface="Gill Sans MT" panose="020B0502020104020203" pitchFamily="34" charset="0"/>
              </a:rPr>
              <a:t>Register for an upcoming session, or for a past session, to receive a recording of the webinar.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a:solidFill>
                  <a:srgbClr val="292F33"/>
                </a:solidFill>
                <a:effectLst/>
                <a:latin typeface="Gill Sans MT" panose="020B0502020104020203" pitchFamily="34" charset="0"/>
              </a:rPr>
              <a:t>Please allow 3-5 days to receive the recording once registered.</a:t>
            </a:r>
            <a:endParaRPr lang="en-US" sz="1400" b="1" i="1" u="none" strike="noStrike">
              <a:solidFill>
                <a:srgbClr val="000000"/>
              </a:solidFill>
              <a:effectLst/>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87</a:t>
            </a:fld>
            <a:endParaRPr lang="en-US"/>
          </a:p>
        </p:txBody>
      </p:sp>
    </p:spTree>
    <p:extLst>
      <p:ext uri="{BB962C8B-B14F-4D97-AF65-F5344CB8AC3E}">
        <p14:creationId xmlns:p14="http://schemas.microsoft.com/office/powerpoint/2010/main" val="461280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88</a:t>
            </a:fld>
            <a:endParaRPr lang="en-US"/>
          </a:p>
        </p:txBody>
      </p:sp>
    </p:spTree>
    <p:extLst>
      <p:ext uri="{BB962C8B-B14F-4D97-AF65-F5344CB8AC3E}">
        <p14:creationId xmlns:p14="http://schemas.microsoft.com/office/powerpoint/2010/main" val="6331971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RACHEL</a:t>
            </a:r>
          </a:p>
          <a:p>
            <a:r>
              <a:rPr lang="en-US">
                <a:ea typeface="Calibri"/>
                <a:cs typeface="Calibri"/>
              </a:rPr>
              <a:t>ANANDA &amp; CORTNEY</a:t>
            </a:r>
          </a:p>
          <a:p>
            <a:endParaRPr lang="en-US">
              <a:ea typeface="Calibri"/>
              <a:cs typeface="Calibri"/>
            </a:endParaRPr>
          </a:p>
          <a:p>
            <a:r>
              <a:rPr lang="en-US">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a:ea typeface="Calibri"/>
              <a:cs typeface="Calibri"/>
            </a:endParaRPr>
          </a:p>
          <a:p>
            <a:r>
              <a:rPr lang="en-US">
                <a:ea typeface="Calibri"/>
                <a:cs typeface="Calibri"/>
              </a:rPr>
              <a:t>Wisconsin schools have Local Control.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We are not here today to tell you what you MUST do. We respect the local control of our LEAs (within the parameters of Federal law and state Statutes). </a:t>
            </a:r>
          </a:p>
          <a:p>
            <a:endParaRPr lang="en-US">
              <a:ea typeface="Calibri"/>
              <a:cs typeface="Calibri"/>
            </a:endParaRPr>
          </a:p>
          <a:p>
            <a:r>
              <a:rPr lang="en-US">
                <a:ea typeface="Calibri"/>
                <a:cs typeface="Calibri"/>
              </a:rPr>
              <a:t>.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89</a:t>
            </a:fld>
            <a:endParaRPr lang="en-US"/>
          </a:p>
        </p:txBody>
      </p:sp>
    </p:spTree>
    <p:extLst>
      <p:ext uri="{BB962C8B-B14F-4D97-AF65-F5344CB8AC3E}">
        <p14:creationId xmlns:p14="http://schemas.microsoft.com/office/powerpoint/2010/main" val="20838011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 &amp; CORTNEY</a:t>
            </a:r>
          </a:p>
          <a:p>
            <a:endParaRPr lang="en-US">
              <a:cs typeface="Calibri"/>
            </a:endParaRPr>
          </a:p>
          <a:p>
            <a:r>
              <a:rPr lang="en-US">
                <a:cs typeface="Calibri"/>
              </a:rPr>
              <a:t>Universal Access &gt; Universal Design for Learning (UDL) ensuring all students have access to instruction and assessment.</a:t>
            </a:r>
          </a:p>
        </p:txBody>
      </p:sp>
      <p:sp>
        <p:nvSpPr>
          <p:cNvPr id="4" name="Slide Number Placeholder 3"/>
          <p:cNvSpPr>
            <a:spLocks noGrp="1"/>
          </p:cNvSpPr>
          <p:nvPr>
            <p:ph type="sldNum" sz="quarter" idx="5"/>
          </p:nvPr>
        </p:nvSpPr>
        <p:spPr/>
        <p:txBody>
          <a:bodyPr/>
          <a:lstStyle/>
          <a:p>
            <a:fld id="{6A48BE71-7C99-F442-BF14-4D98A0E36D27}" type="slidenum">
              <a:rPr lang="en-US" smtClean="0"/>
              <a:t>90</a:t>
            </a:fld>
            <a:endParaRPr lang="en-US"/>
          </a:p>
        </p:txBody>
      </p:sp>
    </p:spTree>
    <p:extLst>
      <p:ext uri="{BB962C8B-B14F-4D97-AF65-F5344CB8AC3E}">
        <p14:creationId xmlns:p14="http://schemas.microsoft.com/office/powerpoint/2010/main" val="184216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Gill Sans MT" panose="020B0502020104020203" pitchFamily="34" charset="0"/>
                <a:ea typeface="Calibri"/>
                <a:cs typeface="Calibri"/>
              </a:rPr>
              <a:t>KINA</a:t>
            </a:r>
          </a:p>
          <a:p>
            <a:r>
              <a:rPr lang="en-US" sz="1400">
                <a:latin typeface="Gill Sans MT" panose="020B0502020104020203" pitchFamily="34" charset="0"/>
                <a:ea typeface="Calibri"/>
                <a:cs typeface="Calibri"/>
              </a:rPr>
              <a:t>This is the HOW on a systemic level – educational equity, providing a student what they need when they need it, is the tool that will use to figure out how to close our gaps rework our pain points.</a:t>
            </a:r>
            <a:endParaRPr lang="en-US" sz="140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17064645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 &amp; CORTNEY</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91</a:t>
            </a:fld>
            <a:endParaRPr lang="en-US"/>
          </a:p>
        </p:txBody>
      </p:sp>
    </p:spTree>
    <p:extLst>
      <p:ext uri="{BB962C8B-B14F-4D97-AF65-F5344CB8AC3E}">
        <p14:creationId xmlns:p14="http://schemas.microsoft.com/office/powerpoint/2010/main" val="25380343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 &amp; CORTNEY</a:t>
            </a:r>
            <a:endParaRPr lang="en-US"/>
          </a:p>
          <a:p>
            <a:endParaRPr lang="en-US"/>
          </a:p>
          <a:p>
            <a:r>
              <a:rPr lang="en-US">
                <a:cs typeface="Calibri"/>
              </a:rPr>
              <a:t>Note: This slide displays 2022-23 data, the DPI Data Warehouse Team is still working on updating the 2023-24 dashboards and maps. We expect them to be released in late April.</a:t>
            </a:r>
          </a:p>
        </p:txBody>
      </p:sp>
      <p:sp>
        <p:nvSpPr>
          <p:cNvPr id="4" name="Slide Number Placeholder 3"/>
          <p:cNvSpPr>
            <a:spLocks noGrp="1"/>
          </p:cNvSpPr>
          <p:nvPr>
            <p:ph type="sldNum" sz="quarter" idx="5"/>
          </p:nvPr>
        </p:nvSpPr>
        <p:spPr/>
        <p:txBody>
          <a:bodyPr/>
          <a:lstStyle/>
          <a:p>
            <a:fld id="{6A48BE71-7C99-F442-BF14-4D98A0E36D27}" type="slidenum">
              <a:rPr lang="en-US" smtClean="0"/>
              <a:t>92</a:t>
            </a:fld>
            <a:endParaRPr lang="en-US"/>
          </a:p>
        </p:txBody>
      </p:sp>
    </p:spTree>
    <p:extLst>
      <p:ext uri="{BB962C8B-B14F-4D97-AF65-F5344CB8AC3E}">
        <p14:creationId xmlns:p14="http://schemas.microsoft.com/office/powerpoint/2010/main" val="2723924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 &amp; CORTNEY</a:t>
            </a:r>
            <a:endParaRPr lang="en-US"/>
          </a:p>
          <a:p>
            <a:endParaRPr lang="en-US"/>
          </a:p>
          <a:p>
            <a:r>
              <a:rPr lang="en-US">
                <a:cs typeface="Calibri"/>
              </a:rPr>
              <a:t>For each school district, view: response rate to the questions, </a:t>
            </a:r>
            <a:r>
              <a:rPr lang="en-US"/>
              <a:t>percentage of students without access, percentage of students who don't have access because of either internet access or affordability, and if they have access % of students that cannot stream video for learning.</a:t>
            </a:r>
            <a:endParaRPr lang="en-US">
              <a:cs typeface="Calibri" panose="020F0502020204030204"/>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93</a:t>
            </a:fld>
            <a:endParaRPr lang="en-US"/>
          </a:p>
        </p:txBody>
      </p:sp>
    </p:spTree>
    <p:extLst>
      <p:ext uri="{BB962C8B-B14F-4D97-AF65-F5344CB8AC3E}">
        <p14:creationId xmlns:p14="http://schemas.microsoft.com/office/powerpoint/2010/main" val="33715525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ANANDA &amp; CORTNEY</a:t>
            </a:r>
          </a:p>
          <a:p>
            <a:endParaRPr lang="en-US">
              <a:cs typeface="Calibri"/>
            </a:endParaRPr>
          </a:p>
          <a:p>
            <a:r>
              <a:rPr lang="en-US">
                <a:cs typeface="Calibri"/>
              </a:rPr>
              <a:t>Please reach out to Rachel </a:t>
            </a:r>
            <a:r>
              <a:rPr lang="en-US" err="1">
                <a:cs typeface="Calibri"/>
              </a:rPr>
              <a:t>Schemelin</a:t>
            </a:r>
            <a:r>
              <a:rPr lang="en-US">
                <a:cs typeface="Calibri"/>
              </a:rPr>
              <a:t> if additional translations are needed. Korean is in the works.</a:t>
            </a:r>
          </a:p>
        </p:txBody>
      </p:sp>
      <p:sp>
        <p:nvSpPr>
          <p:cNvPr id="4" name="Slide Number Placeholder 3"/>
          <p:cNvSpPr>
            <a:spLocks noGrp="1"/>
          </p:cNvSpPr>
          <p:nvPr>
            <p:ph type="sldNum" sz="quarter" idx="5"/>
          </p:nvPr>
        </p:nvSpPr>
        <p:spPr/>
        <p:txBody>
          <a:bodyPr/>
          <a:lstStyle/>
          <a:p>
            <a:fld id="{6A48BE71-7C99-F442-BF14-4D98A0E36D27}" type="slidenum">
              <a:rPr lang="en-US" smtClean="0"/>
              <a:t>94</a:t>
            </a:fld>
            <a:endParaRPr lang="en-US"/>
          </a:p>
        </p:txBody>
      </p:sp>
    </p:spTree>
    <p:extLst>
      <p:ext uri="{BB962C8B-B14F-4D97-AF65-F5344CB8AC3E}">
        <p14:creationId xmlns:p14="http://schemas.microsoft.com/office/powerpoint/2010/main" val="13789418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95</a:t>
            </a:fld>
            <a:endParaRPr lang="en-US"/>
          </a:p>
        </p:txBody>
      </p:sp>
    </p:spTree>
    <p:extLst>
      <p:ext uri="{BB962C8B-B14F-4D97-AF65-F5344CB8AC3E}">
        <p14:creationId xmlns:p14="http://schemas.microsoft.com/office/powerpoint/2010/main" val="41357481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292F33"/>
                </a:solidFill>
                <a:effectLst/>
                <a:latin typeface="Source Sans Pro" panose="020B0503030403020204" pitchFamily="34" charset="0"/>
              </a:rPr>
              <a:t>Kina closing; snack break; </a:t>
            </a:r>
          </a:p>
          <a:p>
            <a:pPr algn="l"/>
            <a:endParaRPr lang="en-US" b="1" i="0">
              <a:solidFill>
                <a:srgbClr val="292F33"/>
              </a:solidFill>
              <a:effectLst/>
              <a:latin typeface="Source Sans Pro" panose="020B0503030403020204" pitchFamily="34" charset="0"/>
            </a:endParaRPr>
          </a:p>
          <a:p>
            <a:pPr algn="l"/>
            <a:r>
              <a:rPr lang="en-US" b="1" i="0">
                <a:solidFill>
                  <a:srgbClr val="292F33"/>
                </a:solidFill>
                <a:effectLst/>
                <a:latin typeface="Source Sans Pro" panose="020B0503030403020204" pitchFamily="34" charset="0"/>
              </a:rPr>
              <a:t>STUDENT DATA INQUIRY</a:t>
            </a:r>
          </a:p>
          <a:p>
            <a:pPr algn="l"/>
            <a:r>
              <a:rPr lang="en-US" b="1" i="0">
                <a:solidFill>
                  <a:srgbClr val="292F33"/>
                </a:solidFill>
                <a:effectLst/>
                <a:latin typeface="Source Sans Pro" panose="020B0503030403020204" pitchFamily="34" charset="0"/>
              </a:rPr>
              <a:t>1. Question: </a:t>
            </a:r>
            <a:r>
              <a:rPr lang="en-US" b="0" i="0">
                <a:solidFill>
                  <a:srgbClr val="292F33"/>
                </a:solidFill>
                <a:effectLst/>
                <a:latin typeface="Source Sans Pro" panose="020B0503030403020204" pitchFamily="34" charset="0"/>
              </a:rPr>
              <a:t>Teams ask questions about overall performance, equitable performance, and content detail. They may examine proficiency attainment and academic growth. </a:t>
            </a:r>
            <a:r>
              <a:rPr lang="en-US" b="0" i="0" u="none" strike="noStrike">
                <a:solidFill>
                  <a:srgbClr val="2D2D86"/>
                </a:solidFill>
                <a:effectLst/>
                <a:latin typeface="Source Sans Pro" panose="020B0503030403020204" pitchFamily="34" charset="0"/>
                <a:hlinkClick r:id="rId3"/>
              </a:rPr>
              <a:t>The Data Inquiry Planning Guide</a:t>
            </a:r>
            <a:r>
              <a:rPr lang="en-US" b="0" i="1">
                <a:solidFill>
                  <a:srgbClr val="292F33"/>
                </a:solidFill>
                <a:effectLst/>
                <a:latin typeface="Source Sans Pro" panose="020B0503030403020204" pitchFamily="34" charset="0"/>
              </a:rPr>
              <a:t> may be used to assist in planning for student data inquiry.</a:t>
            </a:r>
            <a:endParaRPr lang="en-US" b="0" i="0">
              <a:solidFill>
                <a:srgbClr val="292F33"/>
              </a:solidFill>
              <a:effectLst/>
              <a:latin typeface="Source Sans Pro" panose="020B0503030403020204" pitchFamily="34" charset="0"/>
            </a:endParaRPr>
          </a:p>
          <a:p>
            <a:pPr algn="l"/>
            <a:r>
              <a:rPr lang="en-US" b="1" i="0">
                <a:solidFill>
                  <a:srgbClr val="292F33"/>
                </a:solidFill>
                <a:effectLst/>
                <a:latin typeface="Source Sans Pro" panose="020B0503030403020204" pitchFamily="34" charset="0"/>
              </a:rPr>
              <a:t>2. Investigate: </a:t>
            </a:r>
            <a:r>
              <a:rPr lang="en-US" b="0" i="0">
                <a:solidFill>
                  <a:srgbClr val="292F33"/>
                </a:solidFill>
                <a:effectLst/>
                <a:latin typeface="Source Sans Pro" panose="020B0503030403020204" pitchFamily="34" charset="0"/>
              </a:rPr>
              <a:t>Teams locate the data that best answers their inquiry questions. Three types of student data may be investigated from local and state sources including: achievement data from </a:t>
            </a:r>
            <a:r>
              <a:rPr lang="en-US" b="0" i="0" u="none" strike="noStrike">
                <a:solidFill>
                  <a:srgbClr val="2D2D86"/>
                </a:solidFill>
                <a:effectLst/>
                <a:latin typeface="Source Sans Pro" panose="020B0503030403020204" pitchFamily="34" charset="0"/>
                <a:hlinkClick r:id="rId4"/>
              </a:rPr>
              <a:t>strategic assessments</a:t>
            </a:r>
            <a:r>
              <a:rPr lang="en-US" b="0" i="0">
                <a:solidFill>
                  <a:srgbClr val="292F33"/>
                </a:solidFill>
                <a:effectLst/>
                <a:latin typeface="Source Sans Pro" panose="020B0503030403020204" pitchFamily="34" charset="0"/>
              </a:rPr>
              <a:t>, perceptions data, and engagement data.</a:t>
            </a:r>
          </a:p>
          <a:p>
            <a:pPr algn="l"/>
            <a:r>
              <a:rPr lang="en-US" b="1" i="0">
                <a:solidFill>
                  <a:srgbClr val="292F33"/>
                </a:solidFill>
                <a:effectLst/>
                <a:latin typeface="Source Sans Pro" panose="020B0503030403020204" pitchFamily="34" charset="0"/>
              </a:rPr>
              <a:t>3. Clarify: </a:t>
            </a:r>
            <a:r>
              <a:rPr lang="en-US" b="0" i="0">
                <a:solidFill>
                  <a:srgbClr val="292F33"/>
                </a:solidFill>
                <a:effectLst/>
                <a:latin typeface="Source Sans Pro" panose="020B0503030403020204" pitchFamily="34" charset="0"/>
              </a:rPr>
              <a:t>After data has been investigated and captured, teams discuss data findings, clarify the data and determine priority outcomes for further action. This is where a long-term goal for student success is developed.</a:t>
            </a:r>
            <a:br>
              <a:rPr lang="en-US" b="0" i="0">
                <a:solidFill>
                  <a:srgbClr val="292F33"/>
                </a:solidFill>
                <a:effectLst/>
                <a:latin typeface="Source Sans Pro" panose="020B0503030403020204" pitchFamily="34" charset="0"/>
              </a:rPr>
            </a:br>
            <a:r>
              <a:rPr lang="en-US" b="1" i="0">
                <a:solidFill>
                  <a:srgbClr val="292F33"/>
                </a:solidFill>
                <a:effectLst/>
                <a:latin typeface="Source Sans Pro" panose="020B0503030403020204" pitchFamily="34" charset="0"/>
              </a:rPr>
              <a:t>4. Hypothesize:</a:t>
            </a:r>
            <a:r>
              <a:rPr lang="en-US" b="0" i="0">
                <a:solidFill>
                  <a:srgbClr val="292F33"/>
                </a:solidFill>
                <a:effectLst/>
                <a:latin typeface="Source Sans Pro" panose="020B0503030403020204" pitchFamily="34" charset="0"/>
              </a:rPr>
              <a:t> Based on the priority outcome for students, teams pose hypotheses of educator practices to determine likely root causes for results.</a:t>
            </a:r>
          </a:p>
          <a:p>
            <a:pPr algn="l"/>
            <a:endParaRPr lang="en-US" b="0" i="0">
              <a:solidFill>
                <a:srgbClr val="292F33"/>
              </a:solidFill>
              <a:effectLst/>
              <a:latin typeface="Source Sans Pro" panose="020B0503030403020204" pitchFamily="34" charset="0"/>
            </a:endParaRPr>
          </a:p>
          <a:p>
            <a:pPr algn="l"/>
            <a:endParaRPr lang="en-US" b="0" i="0">
              <a:solidFill>
                <a:srgbClr val="292F33"/>
              </a:solidFill>
              <a:effectLst/>
              <a:latin typeface="Source Sans Pro" panose="020B0503030403020204" pitchFamily="34" charset="0"/>
            </a:endParaRPr>
          </a:p>
          <a:p>
            <a:pPr algn="l"/>
            <a:endParaRPr lang="en-US" b="0" i="0">
              <a:solidFill>
                <a:srgbClr val="292F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92F33"/>
                </a:solidFill>
                <a:effectLst/>
                <a:latin typeface="Source Sans Pro" panose="020B0503030403020204" pitchFamily="34" charset="0"/>
              </a:rPr>
              <a:t>EDUCATOR PRACTICES INQUIRY</a:t>
            </a:r>
          </a:p>
          <a:p>
            <a:pPr algn="l"/>
            <a:r>
              <a:rPr lang="en-US" b="1" i="0">
                <a:solidFill>
                  <a:srgbClr val="292F33"/>
                </a:solidFill>
                <a:effectLst/>
                <a:latin typeface="Source Sans Pro" panose="020B0503030403020204" pitchFamily="34" charset="0"/>
              </a:rPr>
              <a:t>1. Question: </a:t>
            </a:r>
            <a:r>
              <a:rPr lang="en-US" b="0" i="0">
                <a:solidFill>
                  <a:srgbClr val="292F33"/>
                </a:solidFill>
                <a:effectLst/>
                <a:latin typeface="Source Sans Pro" panose="020B0503030403020204" pitchFamily="34" charset="0"/>
              </a:rPr>
              <a:t>Teams pose inquiry questions about the likely root cause to shape investigation into evidence-based strategies research and actual practice in their school. Questions are posed for both instructional practices and leadership practices related to the highest likely root cause.</a:t>
            </a:r>
          </a:p>
          <a:p>
            <a:pPr algn="l"/>
            <a:r>
              <a:rPr lang="en-US" b="1" i="0">
                <a:solidFill>
                  <a:srgbClr val="292F33"/>
                </a:solidFill>
                <a:effectLst/>
                <a:latin typeface="Source Sans Pro" panose="020B0503030403020204" pitchFamily="34" charset="0"/>
              </a:rPr>
              <a:t>2. Investigate: </a:t>
            </a:r>
            <a:r>
              <a:rPr lang="en-US" b="0" i="0">
                <a:solidFill>
                  <a:srgbClr val="292F33"/>
                </a:solidFill>
                <a:effectLst/>
                <a:latin typeface="Source Sans Pro" panose="020B0503030403020204" pitchFamily="34" charset="0"/>
              </a:rPr>
              <a:t>Teams design a plan to investigate qualitative data about practices. Teams may develop and locate evidence sources for instructional and leadership practices that have not been examined before including classroom walk-throughs, educator surveys, interviews and artifacts all relevant to the root cause in practices. Data are collected and organized for analysis and clarification.</a:t>
            </a:r>
          </a:p>
          <a:p>
            <a:pPr algn="l"/>
            <a:r>
              <a:rPr lang="en-US" b="1" i="0">
                <a:solidFill>
                  <a:srgbClr val="292F33"/>
                </a:solidFill>
                <a:effectLst/>
                <a:latin typeface="Source Sans Pro" panose="020B0503030403020204" pitchFamily="34" charset="0"/>
              </a:rPr>
              <a:t>3. Clarify: </a:t>
            </a:r>
            <a:r>
              <a:rPr lang="en-US" b="0" i="0">
                <a:solidFill>
                  <a:srgbClr val="292F33"/>
                </a:solidFill>
                <a:effectLst/>
                <a:latin typeface="Source Sans Pro" panose="020B0503030403020204" pitchFamily="34" charset="0"/>
              </a:rPr>
              <a:t>After practice data has been investigated and captured, teams discuss data findings, clarify the data and determine priority outcomes for further action. It is critical that this process be deemed as non-evaluative, but informing in terms of the evidence-based strategies for improvement.</a:t>
            </a:r>
            <a:br>
              <a:rPr lang="en-US" b="0" i="0">
                <a:solidFill>
                  <a:srgbClr val="292F33"/>
                </a:solidFill>
                <a:effectLst/>
                <a:latin typeface="Source Sans Pro" panose="020B0503030403020204" pitchFamily="34" charset="0"/>
              </a:rPr>
            </a:br>
            <a:r>
              <a:rPr lang="en-US" b="1" i="0">
                <a:solidFill>
                  <a:srgbClr val="292F33"/>
                </a:solidFill>
                <a:effectLst/>
                <a:latin typeface="Source Sans Pro" panose="020B0503030403020204" pitchFamily="34" charset="0"/>
              </a:rPr>
              <a:t>4. Propose:</a:t>
            </a:r>
            <a:r>
              <a:rPr lang="en-US" b="0" i="0">
                <a:solidFill>
                  <a:srgbClr val="292F33"/>
                </a:solidFill>
                <a:effectLst/>
                <a:latin typeface="Source Sans Pro" panose="020B0503030403020204" pitchFamily="34" charset="0"/>
              </a:rPr>
              <a:t> Based on the priority outcomes for practices, teams propose objectives to implement the evidence-based improvement strategy that will achieve the long-term goal for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solidFill>
                <a:srgbClr val="292F33"/>
              </a:solidFill>
              <a:effectLst/>
              <a:latin typeface="Source Sans Pro" panose="020B0503030403020204" pitchFamily="34" charset="0"/>
            </a:endParaRPr>
          </a:p>
          <a:p>
            <a:pPr algn="l"/>
            <a:endParaRPr lang="en-US" b="0" i="0">
              <a:solidFill>
                <a:srgbClr val="292F33"/>
              </a:solidFill>
              <a:effectLst/>
              <a:latin typeface="Source Sans Pro" panose="020B0503030403020204" pitchFamily="34" charset="0"/>
            </a:endParaRPr>
          </a:p>
          <a:p>
            <a:pPr algn="l"/>
            <a:endParaRPr lang="en-US" b="0" i="0">
              <a:solidFill>
                <a:srgbClr val="292F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92F33"/>
                </a:solidFill>
                <a:effectLst/>
                <a:latin typeface="Source Sans Pro" panose="020B0503030403020204" pitchFamily="34" charset="0"/>
              </a:rPr>
              <a:t>IMPROVEMENT PLANNING</a:t>
            </a:r>
          </a:p>
          <a:p>
            <a:pPr algn="l"/>
            <a:r>
              <a:rPr lang="en-US" b="1" i="0">
                <a:solidFill>
                  <a:srgbClr val="292F33"/>
                </a:solidFill>
                <a:effectLst/>
                <a:latin typeface="Source Sans Pro" panose="020B0503030403020204" pitchFamily="34" charset="0"/>
              </a:rPr>
              <a:t>1. Theorize: </a:t>
            </a:r>
            <a:r>
              <a:rPr lang="en-US" b="0" i="0">
                <a:solidFill>
                  <a:srgbClr val="292F33"/>
                </a:solidFill>
                <a:effectLst/>
                <a:latin typeface="Source Sans Pro" panose="020B0503030403020204" pitchFamily="34" charset="0"/>
              </a:rPr>
              <a:t>The Improvement Plan Strategy ties the previous work together in a theory of action while adding a means for monitoring student progress.</a:t>
            </a:r>
            <a:br>
              <a:rPr lang="en-US" b="0" i="0">
                <a:solidFill>
                  <a:srgbClr val="292F33"/>
                </a:solidFill>
                <a:effectLst/>
                <a:latin typeface="Source Sans Pro" panose="020B0503030403020204" pitchFamily="34" charset="0"/>
              </a:rPr>
            </a:br>
            <a:r>
              <a:rPr lang="en-US" b="0" i="1">
                <a:solidFill>
                  <a:srgbClr val="292F33"/>
                </a:solidFill>
                <a:effectLst/>
                <a:latin typeface="Source Sans Pro" panose="020B0503030403020204" pitchFamily="34" charset="0"/>
              </a:rPr>
              <a:t>IF … we successfully implement this evidence-based improvement strategy</a:t>
            </a:r>
            <a:br>
              <a:rPr lang="en-US" b="0" i="1">
                <a:solidFill>
                  <a:srgbClr val="292F33"/>
                </a:solidFill>
                <a:effectLst/>
                <a:latin typeface="Source Sans Pro" panose="020B0503030403020204" pitchFamily="34" charset="0"/>
              </a:rPr>
            </a:br>
            <a:r>
              <a:rPr lang="en-US" b="0" i="1">
                <a:solidFill>
                  <a:srgbClr val="292F33"/>
                </a:solidFill>
                <a:effectLst/>
                <a:latin typeface="Source Sans Pro" panose="020B0503030403020204" pitchFamily="34" charset="0"/>
              </a:rPr>
              <a:t>THEN … teachers and leaders would demonstrate these practices</a:t>
            </a:r>
            <a:br>
              <a:rPr lang="en-US" b="0" i="1">
                <a:solidFill>
                  <a:srgbClr val="292F33"/>
                </a:solidFill>
                <a:effectLst/>
                <a:latin typeface="Source Sans Pro" panose="020B0503030403020204" pitchFamily="34" charset="0"/>
              </a:rPr>
            </a:br>
            <a:r>
              <a:rPr lang="en-US" b="0" i="1">
                <a:solidFill>
                  <a:srgbClr val="292F33"/>
                </a:solidFill>
                <a:effectLst/>
                <a:latin typeface="Source Sans Pro" panose="020B0503030403020204" pitchFamily="34" charset="0"/>
              </a:rPr>
              <a:t>SO THAT … growth is accelerated for students who most need it, while learning is increased for all students</a:t>
            </a:r>
            <a:br>
              <a:rPr lang="en-US" b="0" i="1">
                <a:solidFill>
                  <a:srgbClr val="292F33"/>
                </a:solidFill>
                <a:effectLst/>
                <a:latin typeface="Source Sans Pro" panose="020B0503030403020204" pitchFamily="34" charset="0"/>
              </a:rPr>
            </a:br>
            <a:r>
              <a:rPr lang="en-US" b="0" i="1">
                <a:solidFill>
                  <a:srgbClr val="292F33"/>
                </a:solidFill>
                <a:effectLst/>
                <a:latin typeface="Source Sans Pro" panose="020B0503030403020204" pitchFamily="34" charset="0"/>
              </a:rPr>
              <a:t>THEREBY … meeting the long-term student goal</a:t>
            </a:r>
            <a:br>
              <a:rPr lang="en-US" b="0" i="0">
                <a:solidFill>
                  <a:srgbClr val="292F33"/>
                </a:solidFill>
                <a:effectLst/>
                <a:latin typeface="Source Sans Pro" panose="020B0503030403020204" pitchFamily="34" charset="0"/>
              </a:rPr>
            </a:br>
            <a:r>
              <a:rPr lang="en-US" b="1" i="0">
                <a:solidFill>
                  <a:srgbClr val="292F33"/>
                </a:solidFill>
                <a:effectLst/>
                <a:latin typeface="Source Sans Pro" panose="020B0503030403020204" pitchFamily="34" charset="0"/>
              </a:rPr>
              <a:t>2. Plan: </a:t>
            </a:r>
            <a:r>
              <a:rPr lang="en-US" b="0" i="0">
                <a:solidFill>
                  <a:srgbClr val="292F33"/>
                </a:solidFill>
                <a:effectLst/>
                <a:latin typeface="Source Sans Pro" panose="020B0503030403020204" pitchFamily="34" charset="0"/>
              </a:rPr>
              <a:t>Teams design a detailed set of action steps. Each action is described including the resources needed, staff assigned and evidence for task completion. The action plan is dynamic and continuously revisited during implementation to determine progress.</a:t>
            </a:r>
          </a:p>
          <a:p>
            <a:pPr algn="l"/>
            <a:r>
              <a:rPr lang="en-US" b="1" i="0">
                <a:solidFill>
                  <a:srgbClr val="292F33"/>
                </a:solidFill>
                <a:effectLst/>
                <a:latin typeface="Source Sans Pro" panose="020B0503030403020204" pitchFamily="34" charset="0"/>
              </a:rPr>
              <a:t>3. Monitor: </a:t>
            </a:r>
            <a:r>
              <a:rPr lang="en-US" b="0" i="0">
                <a:solidFill>
                  <a:srgbClr val="292F33"/>
                </a:solidFill>
                <a:effectLst/>
                <a:latin typeface="Source Sans Pro" panose="020B0503030403020204" pitchFamily="34" charset="0"/>
              </a:rPr>
              <a:t>Teams revisit their action steps, study collected quantitative and qualitative student and practices data and summarize what is happening during implementation. Each cycle culminates with proposed modifications and adjustments to the action plan.</a:t>
            </a:r>
            <a:br>
              <a:rPr lang="en-US" b="0" i="0">
                <a:solidFill>
                  <a:srgbClr val="292F33"/>
                </a:solidFill>
                <a:effectLst/>
                <a:latin typeface="Source Sans Pro" panose="020B0503030403020204" pitchFamily="34" charset="0"/>
              </a:rPr>
            </a:br>
            <a:r>
              <a:rPr lang="en-US" b="1" i="0">
                <a:solidFill>
                  <a:srgbClr val="292F33"/>
                </a:solidFill>
                <a:effectLst/>
                <a:latin typeface="Source Sans Pro" panose="020B0503030403020204" pitchFamily="34" charset="0"/>
              </a:rPr>
              <a:t>4. Sustain: </a:t>
            </a:r>
            <a:r>
              <a:rPr lang="en-US" b="0" i="0">
                <a:solidFill>
                  <a:srgbClr val="292F33"/>
                </a:solidFill>
                <a:effectLst/>
                <a:latin typeface="Source Sans Pro" panose="020B0503030403020204" pitchFamily="34" charset="0"/>
              </a:rPr>
              <a:t>Teams determine policies, procedures and responsible staff needed to sustain improvement efforts. Funding and other resources are allocated for capacity building and ongoing implementation. Finally, teams determine how they will measure fidelity to the plan for continued success.</a:t>
            </a:r>
          </a:p>
          <a:p>
            <a:pPr algn="l"/>
            <a:endParaRPr lang="en-US" b="0" i="0">
              <a:solidFill>
                <a:srgbClr val="292F33"/>
              </a:solidFill>
              <a:effectLst/>
              <a:latin typeface="Source Sans Pro" panose="020B0503030403020204" pitchFamily="34" charset="0"/>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96</a:t>
            </a:fld>
            <a:endParaRPr lang="en-US"/>
          </a:p>
        </p:txBody>
      </p:sp>
    </p:spTree>
    <p:extLst>
      <p:ext uri="{BB962C8B-B14F-4D97-AF65-F5344CB8AC3E}">
        <p14:creationId xmlns:p14="http://schemas.microsoft.com/office/powerpoint/2010/main" val="38626398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a:p>
        </p:txBody>
      </p:sp>
      <p:sp>
        <p:nvSpPr>
          <p:cNvPr id="13" name="Picture Placeholder 12"/>
          <p:cNvSpPr>
            <a:spLocks noGrp="1"/>
          </p:cNvSpPr>
          <p:nvPr>
            <p:ph type="pic" sz="quarter" idx="15" hasCustomPrompt="1"/>
          </p:nvPr>
        </p:nvSpPr>
        <p:spPr>
          <a:xfrm rot="375682">
            <a:off x="5217824" y="1447890"/>
            <a:ext cx="3420446" cy="3090606"/>
          </a:xfrm>
        </p:spPr>
        <p:txBody>
          <a:bodyPr/>
          <a:lstStyle>
            <a:lvl1pPr marL="0" indent="0">
              <a:buNone/>
              <a:defRPr baseline="0">
                <a:solidFill>
                  <a:schemeClr val="bg2"/>
                </a:solidFill>
              </a:defRPr>
            </a:lvl1pPr>
          </a:lstStyle>
          <a:p>
            <a:r>
              <a:rPr lang="en-US"/>
              <a:t>Insert picture here</a:t>
            </a:r>
          </a:p>
        </p:txBody>
      </p:sp>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a:p>
        </p:txBody>
      </p:sp>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411707601"/>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15"/>
        <p:cNvGrpSpPr/>
        <p:nvPr/>
      </p:nvGrpSpPr>
      <p:grpSpPr>
        <a:xfrm>
          <a:off x="0" y="0"/>
          <a:ext cx="0" cy="0"/>
          <a:chOff x="0" y="0"/>
          <a:chExt cx="0" cy="0"/>
        </a:xfrm>
      </p:grpSpPr>
      <p:sp>
        <p:nvSpPr>
          <p:cNvPr id="16" name="Google Shape;16;p4"/>
          <p:cNvSpPr txBox="1"/>
          <p:nvPr/>
        </p:nvSpPr>
        <p:spPr>
          <a:xfrm>
            <a:off x="-6304" y="1"/>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00" b="0" i="0" u="none" strike="noStrike" cap="none">
              <a:solidFill>
                <a:schemeClr val="dk1"/>
              </a:solidFill>
              <a:latin typeface="Arial"/>
              <a:ea typeface="Arial"/>
              <a:cs typeface="Arial"/>
              <a:sym typeface="Arial"/>
            </a:endParaRPr>
          </a:p>
        </p:txBody>
      </p:sp>
      <p:sp>
        <p:nvSpPr>
          <p:cNvPr id="17" name="Google Shape;17;p4"/>
          <p:cNvSpPr txBox="1">
            <a:spLocks noGrp="1"/>
          </p:cNvSpPr>
          <p:nvPr>
            <p:ph type="body" idx="1"/>
          </p:nvPr>
        </p:nvSpPr>
        <p:spPr>
          <a:xfrm>
            <a:off x="0" y="1"/>
            <a:ext cx="9144000" cy="921600"/>
          </a:xfrm>
          <a:prstGeom prst="rect">
            <a:avLst/>
          </a:prstGeom>
          <a:noFill/>
          <a:ln>
            <a:noFill/>
          </a:ln>
        </p:spPr>
        <p:txBody>
          <a:bodyPr spcFirstLastPara="1" wrap="square" lIns="68575" tIns="34275" rIns="68575" bIns="34275"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Arial"/>
                <a:ea typeface="Arial"/>
                <a:cs typeface="Arial"/>
                <a:sym typeface="Arial"/>
              </a:defRPr>
            </a:lvl1pPr>
            <a:lvl2pPr marL="914400" lvl="1" indent="-228600" algn="l" rtl="0">
              <a:lnSpc>
                <a:spcPct val="150000"/>
              </a:lnSpc>
              <a:spcBef>
                <a:spcPts val="3000"/>
              </a:spcBef>
              <a:spcAft>
                <a:spcPts val="0"/>
              </a:spcAft>
              <a:buClr>
                <a:schemeClr val="dk1"/>
              </a:buClr>
              <a:buSzPts val="14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 name="Google Shape;18;p4"/>
          <p:cNvSpPr txBox="1">
            <a:spLocks noGrp="1"/>
          </p:cNvSpPr>
          <p:nvPr>
            <p:ph type="body" idx="2"/>
          </p:nvPr>
        </p:nvSpPr>
        <p:spPr>
          <a:xfrm>
            <a:off x="2052029" y="1197430"/>
            <a:ext cx="5046900" cy="2512800"/>
          </a:xfrm>
          <a:prstGeom prst="rect">
            <a:avLst/>
          </a:prstGeom>
          <a:noFill/>
          <a:ln>
            <a:noFill/>
          </a:ln>
        </p:spPr>
        <p:txBody>
          <a:bodyPr spcFirstLastPara="1" wrap="square" lIns="68575" tIns="34275" rIns="68575" bIns="34275"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00"/>
              </a:spcBef>
              <a:spcAft>
                <a:spcPts val="0"/>
              </a:spcAft>
              <a:buClr>
                <a:schemeClr val="dk1"/>
              </a:buClr>
              <a:buSzPts val="1800"/>
              <a:buNone/>
              <a:defRPr sz="1800"/>
            </a:lvl2pPr>
            <a:lvl3pPr marL="1371600" lvl="2" indent="-228600" algn="l" rtl="0">
              <a:lnSpc>
                <a:spcPct val="90000"/>
              </a:lnSpc>
              <a:spcBef>
                <a:spcPts val="400"/>
              </a:spcBef>
              <a:spcAft>
                <a:spcPts val="0"/>
              </a:spcAft>
              <a:buClr>
                <a:schemeClr val="dk1"/>
              </a:buClr>
              <a:buSzPts val="1800"/>
              <a:buNone/>
              <a:defRPr sz="1800"/>
            </a:lvl3pPr>
            <a:lvl4pPr marL="1828800" lvl="3" indent="-228600" algn="l" rtl="0">
              <a:lnSpc>
                <a:spcPct val="90000"/>
              </a:lnSpc>
              <a:spcBef>
                <a:spcPts val="400"/>
              </a:spcBef>
              <a:spcAft>
                <a:spcPts val="0"/>
              </a:spcAft>
              <a:buClr>
                <a:schemeClr val="dk1"/>
              </a:buClr>
              <a:buSzPts val="1800"/>
              <a:buNone/>
              <a:defRPr sz="1800"/>
            </a:lvl4pPr>
            <a:lvl5pPr marL="2286000" lvl="4" indent="-228600" algn="l" rtl="0">
              <a:lnSpc>
                <a:spcPct val="90000"/>
              </a:lnSpc>
              <a:spcBef>
                <a:spcPts val="400"/>
              </a:spcBef>
              <a:spcAft>
                <a:spcPts val="0"/>
              </a:spcAft>
              <a:buClr>
                <a:schemeClr val="dk1"/>
              </a:buClr>
              <a:buSzPts val="1800"/>
              <a:buNone/>
              <a:defRPr sz="1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63148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 id="2147483699" r:id="rId6"/>
    <p:sldLayoutId id="2147483700" r:id="rId7"/>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pi.wi.gov/statesupt/every-child-graduate" TargetMode="Externa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hyperlink" Target="https://wisedash.dpi.wi.gov/Dashboard/dashboard/19948?filtersetId=c89abea4-003c-4ab9-9ca1-67521c2be139"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dpi.wi.gov/families-students/student-success/ccr"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hyperlink" Target="https://youtu.be/wk5uETec9x8" TargetMode="External"/><Relationship Id="rId4" Type="http://schemas.openxmlformats.org/officeDocument/2006/relationships/hyperlink" Target="https://dpi.wi.gov/amind"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7.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jpeg"/><Relationship Id="rId9" Type="http://schemas.microsoft.com/office/2007/relationships/diagramDrawing" Target="../diagrams/drawing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hyperlink" Target="https://dpi.wi.gov/migrant/summermigranteducationprogram"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dpi.wi.gov/wise/data-elements/immigrant-t3"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hyperlink" Target="https://dpi.wi.gov/families-students/data/assessment" TargetMode="External"/><Relationship Id="rId4" Type="http://schemas.openxmlformats.org/officeDocument/2006/relationships/hyperlink" Target="https://docs.legis.wisconsin.gov/code/admin_code/pi/13/ii/08"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hyperlink" Target="https://www2.ed.gov/about/offices/list/ocr/letters/colleague-el-201501.pdf"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hyperlink" Target="https://wida.wisc.edu/teach/standards/eld"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hyperlink" Target="https://www.youtube.com/watch?v=ZfC-OaTcr5M"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hyperlink" Target="https://dpi.wi.gov/school-nutrition/community-eligibility-provisio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chart" Target="../charts/chart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courageousconversation.com/about/" TargetMode="Externa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chart" Target="../charts/chart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30.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hyperlink" Target="https://dpi.wi.gov/wise/data-elements/octchildcountinclusion" TargetMode="External"/><Relationship Id="rId4" Type="http://schemas.openxmlformats.org/officeDocument/2006/relationships/hyperlink" Target="https://dpi.wi.gov/sped/educators/fiscal/maintenance-of-effort"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8" Type="http://schemas.openxmlformats.org/officeDocument/2006/relationships/hyperlink" Target="https://dpi.wi.gov/sites/default/files/imce/sspw/pdf/schldscplnqa.pdf" TargetMode="External"/><Relationship Id="rId3" Type="http://schemas.openxmlformats.org/officeDocument/2006/relationships/notesSlide" Target="../notesSlides/notesSlide77.xml"/><Relationship Id="rId7" Type="http://schemas.openxmlformats.org/officeDocument/2006/relationships/hyperlink" Target="https://dpi.wi.gov/wise/data-elements/faperesponsible" TargetMode="External"/><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hyperlink" Target="https://dpi.wi.gov/sites/default/files/imce/sped/pdf/residency-fape.pdf" TargetMode="External"/><Relationship Id="rId5" Type="http://schemas.openxmlformats.org/officeDocument/2006/relationships/hyperlink" Target="https://docs.legis.wisconsin.gov/document/statutes/121.77" TargetMode="External"/><Relationship Id="rId4" Type="http://schemas.openxmlformats.org/officeDocument/2006/relationships/hyperlink" Target="https://docs.legis.wisconsin.gov/2011/related/wiscon/_20#:~:text=X%2C%20sec.,among%20districts%20is%20not%20required."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hyperlink" Target="https://docs.legis.wisconsin.gov/statutes/statutes/118/40/2r" TargetMode="External"/><Relationship Id="rId5" Type="http://schemas.openxmlformats.org/officeDocument/2006/relationships/hyperlink" Target="https://docs.legis.wisconsin.gov/statutes/statutes/118/16" TargetMode="External"/><Relationship Id="rId4" Type="http://schemas.openxmlformats.org/officeDocument/2006/relationships/hyperlink" Target="https://docs.legis.wisconsin.gov/statutes/statutes/118/15"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chart" Target="../charts/chart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3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3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hyperlink" Target="https://dpi.wi.gov/sspw/safe-schools/school-attendance" TargetMode="External"/><Relationship Id="rId5" Type="http://schemas.openxmlformats.org/officeDocument/2006/relationships/hyperlink" Target="https://dpi.wi.gov/sites/default/files/imce/sspw/pdf/Truancy_Learning_Communities_Spring_2024.pdf" TargetMode="External"/><Relationship Id="rId4" Type="http://schemas.openxmlformats.org/officeDocument/2006/relationships/image" Target="../media/image3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hyperlink" Target="https://dpi.wi.gov/rti/equity"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2.xml"/><Relationship Id="rId5" Type="http://schemas.openxmlformats.org/officeDocument/2006/relationships/image" Target="../media/image36.png"/><Relationship Id="rId4" Type="http://schemas.openxmlformats.org/officeDocument/2006/relationships/image" Target="../media/image35.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3.xml"/><Relationship Id="rId5" Type="http://schemas.openxmlformats.org/officeDocument/2006/relationships/image" Target="../media/image37.png"/><Relationship Id="rId4" Type="http://schemas.openxmlformats.org/officeDocument/2006/relationships/hyperlink" Target="https://wisedash.dpi.wi.gov"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94.xml"/><Relationship Id="rId5" Type="http://schemas.openxmlformats.org/officeDocument/2006/relationships/hyperlink" Target="https://student-internet-access-wi-dpi.hub.arcgis.com/" TargetMode="External"/><Relationship Id="rId4" Type="http://schemas.openxmlformats.org/officeDocument/2006/relationships/image" Target="../media/image38.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931862" y="1847567"/>
            <a:ext cx="7280275" cy="13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ts val="3820"/>
              </a:lnSpc>
              <a:spcBef>
                <a:spcPts val="0"/>
              </a:spcBef>
              <a:spcAft>
                <a:spcPts val="3000"/>
              </a:spcAft>
              <a:defRPr/>
            </a:pPr>
            <a:r>
              <a:rPr lang="en-US" sz="4000" b="1">
                <a:solidFill>
                  <a:srgbClr val="333399"/>
                </a:solidFill>
                <a:latin typeface="Lato Black"/>
                <a:ea typeface="Lato Black"/>
                <a:cs typeface="Lato Black"/>
              </a:rPr>
              <a:t>Equity in Data</a:t>
            </a:r>
            <a:br>
              <a:rPr lang="en-US" sz="4000" b="1">
                <a:latin typeface="Lato Black"/>
                <a:ea typeface="Lato Black"/>
                <a:cs typeface="Lato Black"/>
              </a:rPr>
            </a:br>
            <a:endParaRPr lang="en-US" sz="4000" b="1">
              <a:solidFill>
                <a:srgbClr val="333399"/>
              </a:solidFill>
              <a:ea typeface="Lato Black"/>
              <a:cs typeface="Lato Black"/>
            </a:endParaRPr>
          </a:p>
        </p:txBody>
      </p:sp>
      <p:sp>
        <p:nvSpPr>
          <p:cNvPr id="3" name="Text Placeholder 2"/>
          <p:cNvSpPr>
            <a:spLocks noGrp="1"/>
          </p:cNvSpPr>
          <p:nvPr>
            <p:ph type="body" sz="quarter" idx="11"/>
          </p:nvPr>
        </p:nvSpPr>
        <p:spPr>
          <a:xfrm>
            <a:off x="6195462" y="3295933"/>
            <a:ext cx="2471853" cy="1068417"/>
          </a:xfrm>
        </p:spPr>
        <p:txBody>
          <a:bodyPr vert="horz" lIns="91440" tIns="45720" rIns="91440" bIns="45720" rtlCol="0" anchor="t">
            <a:noAutofit/>
          </a:bodyPr>
          <a:lstStyle/>
          <a:p>
            <a:pPr>
              <a:lnSpc>
                <a:spcPts val="1182"/>
              </a:lnSpc>
              <a:spcAft>
                <a:spcPts val="1200"/>
              </a:spcAft>
            </a:pPr>
            <a:endParaRPr lang="en-US" sz="1300">
              <a:ea typeface="Lato"/>
              <a:cs typeface="Lato"/>
            </a:endParaRPr>
          </a:p>
          <a:p>
            <a:pPr>
              <a:lnSpc>
                <a:spcPts val="1182"/>
              </a:lnSpc>
              <a:spcAft>
                <a:spcPts val="1200"/>
              </a:spcAft>
            </a:pPr>
            <a:endParaRPr lang="en-US" sz="1300">
              <a:ea typeface="Lato"/>
              <a:cs typeface="Lato"/>
            </a:endParaRPr>
          </a:p>
          <a:p>
            <a:pPr>
              <a:lnSpc>
                <a:spcPts val="1182"/>
              </a:lnSpc>
              <a:spcAft>
                <a:spcPts val="1200"/>
              </a:spcAft>
            </a:pPr>
            <a:r>
              <a:rPr lang="en-US" sz="1300">
                <a:latin typeface="Lato"/>
                <a:ea typeface="Lato"/>
                <a:cs typeface="Lato"/>
              </a:rPr>
              <a:t>March 6 &amp; 7, 2024</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C5C55-C84C-4E21-D8E5-10E1DA1A597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Where Are the Celebrations/Areas for Growth?</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8" name="Text Placeholder 2">
            <a:extLst>
              <a:ext uri="{FF2B5EF4-FFF2-40B4-BE49-F238E27FC236}">
                <a16:creationId xmlns:a16="http://schemas.microsoft.com/office/drawing/2014/main" id="{76A00A09-8536-3AF5-23CF-97533EECA38A}"/>
              </a:ext>
            </a:extLst>
          </p:cNvPr>
          <p:cNvSpPr txBox="1">
            <a:spLocks/>
          </p:cNvSpPr>
          <p:nvPr/>
        </p:nvSpPr>
        <p:spPr>
          <a:xfrm>
            <a:off x="558351" y="971046"/>
            <a:ext cx="8350979" cy="3735237"/>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a:pPr>
            <a:r>
              <a:rPr lang="en-US" sz="1600" b="1" i="0">
                <a:solidFill>
                  <a:srgbClr val="292F33"/>
                </a:solidFill>
                <a:effectLst/>
              </a:rPr>
              <a:t>Effective Instruction:</a:t>
            </a:r>
            <a:r>
              <a:rPr lang="en-US" sz="1600" b="0" i="0">
                <a:solidFill>
                  <a:srgbClr val="292F33"/>
                </a:solidFill>
                <a:effectLst/>
              </a:rPr>
              <a:t> Each student is taught by teachers using high-quality, standards-aligned, culturally responsive materials and practices.</a:t>
            </a:r>
          </a:p>
          <a:p>
            <a:pPr>
              <a:buFont typeface="+mj-lt"/>
              <a:buAutoNum type="arabicPeriod"/>
            </a:pPr>
            <a:r>
              <a:rPr lang="en-US" sz="1600" b="1" i="0">
                <a:solidFill>
                  <a:srgbClr val="292F33"/>
                </a:solidFill>
                <a:effectLst/>
              </a:rPr>
              <a:t>School and Instructional Leadership:</a:t>
            </a:r>
            <a:r>
              <a:rPr lang="en-US" sz="1600" b="0" i="0">
                <a:solidFill>
                  <a:srgbClr val="292F33"/>
                </a:solidFill>
                <a:effectLst/>
              </a:rPr>
              <a:t> Each student's needs are met in schools led by high quality and effective educators. </a:t>
            </a:r>
          </a:p>
          <a:p>
            <a:pPr>
              <a:buFont typeface="+mj-lt"/>
              <a:buAutoNum type="arabicPeriod"/>
            </a:pPr>
            <a:r>
              <a:rPr lang="en-US" sz="1600" b="1" i="0">
                <a:solidFill>
                  <a:srgbClr val="292F33"/>
                </a:solidFill>
                <a:effectLst/>
              </a:rPr>
              <a:t>Family and Community Engagement:</a:t>
            </a:r>
            <a:r>
              <a:rPr lang="en-US" sz="1600" b="0" i="0">
                <a:solidFill>
                  <a:srgbClr val="292F33"/>
                </a:solidFill>
                <a:effectLst/>
              </a:rPr>
              <a:t> Each student attends a school that authentically engages with families, communities, and libraries. </a:t>
            </a:r>
            <a:r>
              <a:rPr lang="en-US" sz="1600">
                <a:solidFill>
                  <a:schemeClr val="tx1">
                    <a:lumMod val="95000"/>
                    <a:lumOff val="5000"/>
                  </a:schemeClr>
                </a:solidFill>
                <a:ea typeface="Lato"/>
                <a:cs typeface="Lato"/>
              </a:rPr>
              <a:t>  </a:t>
            </a:r>
          </a:p>
          <a:p>
            <a:pPr>
              <a:buFont typeface="+mj-lt"/>
              <a:buAutoNum type="arabicPeriod"/>
            </a:pPr>
            <a:r>
              <a:rPr lang="en-US" sz="1600">
                <a:solidFill>
                  <a:schemeClr val="tx1">
                    <a:lumMod val="95000"/>
                    <a:lumOff val="5000"/>
                  </a:schemeClr>
                </a:solidFill>
                <a:ea typeface="Lato"/>
                <a:cs typeface="Lato"/>
              </a:rPr>
              <a:t>  </a:t>
            </a:r>
            <a:r>
              <a:rPr lang="en-US" sz="1600" b="1" i="0">
                <a:solidFill>
                  <a:srgbClr val="292F33"/>
                </a:solidFill>
                <a:effectLst/>
              </a:rPr>
              <a:t>Safe and Supported Students:</a:t>
            </a:r>
            <a:r>
              <a:rPr lang="en-US" sz="1600" b="0" i="0">
                <a:solidFill>
                  <a:srgbClr val="292F33"/>
                </a:solidFill>
                <a:effectLst/>
              </a:rPr>
              <a:t> Each student learns in an environment that promotes social, emotional, and physical well-being and removes barriers to learning.</a:t>
            </a:r>
          </a:p>
          <a:p>
            <a:pPr>
              <a:buFont typeface="+mj-lt"/>
              <a:buAutoNum type="arabicPeriod"/>
            </a:pPr>
            <a:r>
              <a:rPr lang="en-US" sz="1600" b="1" i="0">
                <a:solidFill>
                  <a:srgbClr val="292F33"/>
                </a:solidFill>
                <a:effectLst/>
              </a:rPr>
              <a:t>Meaningful Relationships with Students:</a:t>
            </a:r>
            <a:r>
              <a:rPr lang="en-US" sz="1600" b="0" i="0">
                <a:solidFill>
                  <a:srgbClr val="292F33"/>
                </a:solidFill>
                <a:effectLst/>
              </a:rPr>
              <a:t> Each student has meaningful connections with at least one adult in their school.</a:t>
            </a:r>
          </a:p>
          <a:p>
            <a:pPr>
              <a:buFont typeface="+mj-lt"/>
              <a:buAutoNum type="arabicPeriod"/>
            </a:pPr>
            <a:endParaRPr lang="en-US" sz="1800">
              <a:solidFill>
                <a:schemeClr val="tx1">
                  <a:lumMod val="95000"/>
                  <a:lumOff val="5000"/>
                </a:schemeClr>
              </a:solidFill>
              <a:latin typeface="Lato"/>
              <a:ea typeface="Lato"/>
              <a:cs typeface="Lato"/>
            </a:endParaRPr>
          </a:p>
        </p:txBody>
      </p:sp>
      <p:sp>
        <p:nvSpPr>
          <p:cNvPr id="3" name="Text Placeholder 2">
            <a:extLst>
              <a:ext uri="{FF2B5EF4-FFF2-40B4-BE49-F238E27FC236}">
                <a16:creationId xmlns:a16="http://schemas.microsoft.com/office/drawing/2014/main" id="{4DF99785-6EF5-DD86-8967-72A2823AEC4E}"/>
              </a:ext>
            </a:extLst>
          </p:cNvPr>
          <p:cNvSpPr>
            <a:spLocks noGrp="1"/>
          </p:cNvSpPr>
          <p:nvPr>
            <p:ph type="body" sz="quarter" idx="14"/>
          </p:nvPr>
        </p:nvSpPr>
        <p:spPr>
          <a:xfrm>
            <a:off x="707440" y="4827663"/>
            <a:ext cx="7729117" cy="273255"/>
          </a:xfrm>
        </p:spPr>
        <p:txBody>
          <a:bodyPr vert="horz" lIns="91440" tIns="45720" rIns="91440" bIns="45720" rtlCol="0" anchor="t">
            <a:normAutofit fontScale="92500" lnSpcReduction="20000"/>
          </a:bodyPr>
          <a:lstStyle/>
          <a:p>
            <a:pPr marL="0" indent="0" algn="r">
              <a:spcAft>
                <a:spcPts val="438"/>
              </a:spcAft>
              <a:buNone/>
            </a:pPr>
            <a:r>
              <a:rPr lang="en-US" sz="1100">
                <a:latin typeface="Lato"/>
                <a:ea typeface="Lato"/>
                <a:cs typeface="Lato"/>
              </a:rPr>
              <a:t>Source: </a:t>
            </a:r>
            <a:r>
              <a:rPr lang="en-US" sz="1100">
                <a:latin typeface="Lato"/>
                <a:ea typeface="Lato"/>
                <a:cs typeface="Lato"/>
                <a:hlinkClick r:id="rId4"/>
              </a:rPr>
              <a:t>https://dpi.wi.gov/statesupt/every-child-graduate</a:t>
            </a:r>
            <a:endParaRPr lang="en-US" sz="1100">
              <a:latin typeface="Lato"/>
              <a:ea typeface="Lato" panose="020F0502020204030203" pitchFamily="34" charset="0"/>
              <a:cs typeface="Lato" panose="020F0502020204030203" pitchFamily="34" charset="0"/>
            </a:endParaRPr>
          </a:p>
        </p:txBody>
      </p:sp>
      <p:pic>
        <p:nvPicPr>
          <p:cNvPr id="1032" name="Picture 8">
            <a:extLst>
              <a:ext uri="{FF2B5EF4-FFF2-40B4-BE49-F238E27FC236}">
                <a16:creationId xmlns:a16="http://schemas.microsoft.com/office/drawing/2014/main" id="{1B91E1D3-92B9-DCB8-D3AD-B71325D99EB2}"/>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453" y="1284010"/>
            <a:ext cx="610824" cy="6108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360C73A-02AB-ED4F-D6F3-0029B83D3760}"/>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453" y="2048880"/>
            <a:ext cx="610824" cy="6108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A495C59-B4C9-59A7-27E2-64A715E4905E}"/>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452" y="2844477"/>
            <a:ext cx="610824" cy="6108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BEC7D13-00CE-6B4C-E084-F624EE61B320}"/>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452" y="3640074"/>
            <a:ext cx="610824" cy="6108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0F4ADE5-BE20-4B17-6D6D-E3F9EEC0E252}"/>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452" y="4323152"/>
            <a:ext cx="610824" cy="6108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161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93D84FEB-A4C2-D91D-7198-634F0F59EBBA}"/>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D6FF50AC-F4BD-D01B-3DD1-F03FFDF992B0}"/>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28285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Race &amp; Ethnicity</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Race &amp; Ethnicity</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As defined for reporting to DPI</a:t>
            </a:r>
          </a:p>
          <a:p>
            <a:pPr marL="164592" indent="-164592">
              <a:spcAft>
                <a:spcPts val="180"/>
              </a:spcAft>
              <a:buFont typeface="Arial" panose="020B0604020202020204" pitchFamily="34" charset="0"/>
              <a:buChar char="•"/>
            </a:pPr>
            <a:r>
              <a:rPr lang="en-US" sz="2800" b="1">
                <a:latin typeface="Lato" panose="020F0502020204030203" pitchFamily="34" charset="0"/>
              </a:rPr>
              <a:t>State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a:p>
            <a:pPr marL="164592" indent="-164592">
              <a:spcAft>
                <a:spcPts val="180"/>
              </a:spcAft>
              <a:buFont typeface="Arial" panose="020B0604020202020204" pitchFamily="34" charset="0"/>
              <a:buChar char="•"/>
            </a:pPr>
            <a:endParaRPr lang="en-US" sz="2800" b="1">
              <a:latin typeface="Lato" panose="020F0502020204030203" pitchFamily="34" charset="0"/>
            </a:endParaRPr>
          </a:p>
        </p:txBody>
      </p:sp>
    </p:spTree>
    <p:custDataLst>
      <p:tags r:id="rId1"/>
    </p:custDataLst>
    <p:extLst>
      <p:ext uri="{BB962C8B-B14F-4D97-AF65-F5344CB8AC3E}">
        <p14:creationId xmlns:p14="http://schemas.microsoft.com/office/powerpoint/2010/main" val="22756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156FC-F366-406F-B667-AF38E954D14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Race: Purpose</a:t>
            </a:r>
          </a:p>
        </p:txBody>
      </p:sp>
      <p:sp>
        <p:nvSpPr>
          <p:cNvPr id="3" name="Text Placeholder 2">
            <a:extLst>
              <a:ext uri="{FF2B5EF4-FFF2-40B4-BE49-F238E27FC236}">
                <a16:creationId xmlns:a16="http://schemas.microsoft.com/office/drawing/2014/main" id="{6DB886B6-0DB9-467D-8B2B-79A84654C10B}"/>
              </a:ext>
            </a:extLst>
          </p:cNvPr>
          <p:cNvSpPr>
            <a:spLocks noGrp="1"/>
          </p:cNvSpPr>
          <p:nvPr>
            <p:ph type="body" sz="quarter" idx="14"/>
          </p:nvPr>
        </p:nvSpPr>
        <p:spPr>
          <a:xfrm>
            <a:off x="457200" y="922338"/>
            <a:ext cx="8229599" cy="3425942"/>
          </a:xfrm>
        </p:spPr>
        <p:txBody>
          <a:bodyPr>
            <a:noAutofit/>
          </a:bodyPr>
          <a:lstStyle/>
          <a:p>
            <a:pPr marL="164592" indent="-164592">
              <a:spcAft>
                <a:spcPts val="180"/>
              </a:spcAft>
            </a:pPr>
            <a:r>
              <a:rPr lang="en-US" sz="1800" i="0">
                <a:effectLst/>
              </a:rPr>
              <a:t>Racial and ethnic data are used in federal education reports that districts and states submit to receive federal funds. </a:t>
            </a:r>
          </a:p>
          <a:p>
            <a:pPr marL="164592" indent="-164592">
              <a:spcAft>
                <a:spcPts val="180"/>
              </a:spcAft>
            </a:pPr>
            <a:r>
              <a:rPr lang="en-US" sz="1800" i="0">
                <a:effectLst/>
              </a:rPr>
              <a:t>Race and ethnicity have always been collected and reported to the U.S. Department of Education. </a:t>
            </a:r>
          </a:p>
          <a:p>
            <a:pPr marL="164592" indent="-164592">
              <a:spcAft>
                <a:spcPts val="180"/>
              </a:spcAft>
            </a:pPr>
            <a:r>
              <a:rPr lang="en-US" sz="1800" i="0">
                <a:effectLst/>
              </a:rPr>
              <a:t>The reports are required for federal eligibility and accountability reports. </a:t>
            </a:r>
          </a:p>
          <a:p>
            <a:pPr marL="164592" indent="-164592">
              <a:spcAft>
                <a:spcPts val="180"/>
              </a:spcAft>
            </a:pPr>
            <a:r>
              <a:rPr lang="en-US" sz="1800" i="0">
                <a:effectLst/>
              </a:rPr>
              <a:t>The Office for Civil Rights collects data to assist with its enforcement of laws prohibiting discrimination on the basis of race and national origin.</a:t>
            </a:r>
            <a:endParaRPr lang="en-US" sz="1800"/>
          </a:p>
        </p:txBody>
      </p:sp>
    </p:spTree>
    <p:custDataLst>
      <p:tags r:id="rId1"/>
    </p:custDataLst>
    <p:extLst>
      <p:ext uri="{BB962C8B-B14F-4D97-AF65-F5344CB8AC3E}">
        <p14:creationId xmlns:p14="http://schemas.microsoft.com/office/powerpoint/2010/main" val="72999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156FC-F366-406F-B667-AF38E954D14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Race and Ethnicity Defined</a:t>
            </a:r>
            <a:endParaRPr lang="en-US">
              <a:ea typeface="+mn-ea"/>
              <a:cs typeface="+mn-cs"/>
            </a:endParaRPr>
          </a:p>
        </p:txBody>
      </p:sp>
      <p:sp>
        <p:nvSpPr>
          <p:cNvPr id="3" name="Text Placeholder 2">
            <a:extLst>
              <a:ext uri="{FF2B5EF4-FFF2-40B4-BE49-F238E27FC236}">
                <a16:creationId xmlns:a16="http://schemas.microsoft.com/office/drawing/2014/main" id="{6DB886B6-0DB9-467D-8B2B-79A84654C10B}"/>
              </a:ext>
            </a:extLst>
          </p:cNvPr>
          <p:cNvSpPr>
            <a:spLocks noGrp="1"/>
          </p:cNvSpPr>
          <p:nvPr>
            <p:ph type="body" sz="quarter" idx="14"/>
          </p:nvPr>
        </p:nvSpPr>
        <p:spPr>
          <a:xfrm>
            <a:off x="461639" y="922338"/>
            <a:ext cx="8225160" cy="3425942"/>
          </a:xfrm>
        </p:spPr>
        <p:txBody>
          <a:bodyPr vert="horz" lIns="91440" tIns="45720" rIns="91440" bIns="45720" rtlCol="0" anchor="t">
            <a:noAutofit/>
          </a:bodyPr>
          <a:lstStyle/>
          <a:p>
            <a:pPr marL="0" indent="0">
              <a:spcAft>
                <a:spcPts val="180"/>
              </a:spcAft>
              <a:buNone/>
            </a:pPr>
            <a:r>
              <a:rPr lang="en-US" sz="1800">
                <a:latin typeface="Lato"/>
                <a:ea typeface="Lato"/>
                <a:cs typeface="Lato"/>
              </a:rPr>
              <a:t>Race: </a:t>
            </a:r>
            <a:endParaRPr lang="en-US" sz="1800"/>
          </a:p>
          <a:p>
            <a:pPr marL="164465" lvl="1" indent="-164465">
              <a:spcBef>
                <a:spcPts val="0"/>
              </a:spcBef>
              <a:spcAft>
                <a:spcPts val="180"/>
              </a:spcAft>
              <a:buFont typeface="Arial" panose="020B0604020202020204" pitchFamily="34" charset="0"/>
              <a:buChar char="•"/>
            </a:pPr>
            <a:r>
              <a:rPr lang="en-US" sz="1800" b="1">
                <a:latin typeface="Lato"/>
                <a:ea typeface="Lato"/>
                <a:cs typeface="Lato"/>
              </a:rPr>
              <a:t>Asian, American Indian or Alaskan Native, Black or African American, Native Hawaiian or Other Pacific Islander, White </a:t>
            </a:r>
            <a:endParaRPr lang="en-US" sz="1800" b="1">
              <a:ea typeface="Lato"/>
              <a:cs typeface="Lato"/>
            </a:endParaRPr>
          </a:p>
          <a:p>
            <a:pPr marL="164465" lvl="1" indent="-164465">
              <a:spcBef>
                <a:spcPts val="0"/>
              </a:spcBef>
              <a:spcAft>
                <a:spcPts val="180"/>
              </a:spcAft>
              <a:buFont typeface="Arial" panose="020B0604020202020204" pitchFamily="34" charset="0"/>
              <a:buChar char="•"/>
            </a:pPr>
            <a:r>
              <a:rPr lang="en-US" sz="1800" b="1">
                <a:latin typeface="Lato"/>
                <a:ea typeface="Lato"/>
                <a:cs typeface="Lato"/>
              </a:rPr>
              <a:t>Consider home language when identifying a student’s Ethnicity and Race.</a:t>
            </a:r>
          </a:p>
          <a:p>
            <a:pPr marL="0" indent="0">
              <a:spcAft>
                <a:spcPts val="180"/>
              </a:spcAft>
              <a:buNone/>
            </a:pPr>
            <a:endParaRPr lang="en-US" sz="1800"/>
          </a:p>
          <a:p>
            <a:pPr marL="0" indent="0">
              <a:spcAft>
                <a:spcPts val="180"/>
              </a:spcAft>
              <a:buNone/>
            </a:pPr>
            <a:r>
              <a:rPr lang="en-US" sz="1800">
                <a:latin typeface="Lato"/>
                <a:ea typeface="Lato"/>
                <a:cs typeface="Lato"/>
              </a:rPr>
              <a:t>Ethnicity: </a:t>
            </a:r>
            <a:endParaRPr lang="en-US" sz="1800">
              <a:ea typeface="Lato"/>
              <a:cs typeface="Lato"/>
            </a:endParaRPr>
          </a:p>
          <a:p>
            <a:pPr marL="164465" indent="-164465">
              <a:spcAft>
                <a:spcPts val="180"/>
              </a:spcAft>
            </a:pPr>
            <a:r>
              <a:rPr lang="en-US" sz="1800">
                <a:latin typeface="Lato"/>
                <a:ea typeface="Lato"/>
                <a:cs typeface="Lato"/>
              </a:rPr>
              <a:t>Hispanic: Government terminology, based in US context</a:t>
            </a:r>
          </a:p>
          <a:p>
            <a:pPr marL="164465" indent="-164465">
              <a:spcAft>
                <a:spcPts val="180"/>
              </a:spcAft>
            </a:pPr>
            <a:r>
              <a:rPr lang="en-US" sz="1800">
                <a:latin typeface="Lato"/>
                <a:ea typeface="Lato"/>
                <a:cs typeface="Lato"/>
              </a:rPr>
              <a:t>Preferred terminology: Latino/Latina/Latinx/Latine – an ethnic group with multiple racial identities</a:t>
            </a:r>
          </a:p>
        </p:txBody>
      </p:sp>
    </p:spTree>
    <p:custDataLst>
      <p:tags r:id="rId1"/>
    </p:custDataLst>
    <p:extLst>
      <p:ext uri="{BB962C8B-B14F-4D97-AF65-F5344CB8AC3E}">
        <p14:creationId xmlns:p14="http://schemas.microsoft.com/office/powerpoint/2010/main" val="96470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C633-CDC5-890C-D585-43672E9070B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Race/Ethnicity Student Reporting</a:t>
            </a:r>
          </a:p>
        </p:txBody>
      </p:sp>
      <p:graphicFrame>
        <p:nvGraphicFramePr>
          <p:cNvPr id="4" name="Table 3">
            <a:extLst>
              <a:ext uri="{FF2B5EF4-FFF2-40B4-BE49-F238E27FC236}">
                <a16:creationId xmlns:a16="http://schemas.microsoft.com/office/drawing/2014/main" id="{5A98CF53-653E-6308-6582-9B2915B1A128}"/>
              </a:ext>
            </a:extLst>
          </p:cNvPr>
          <p:cNvGraphicFramePr>
            <a:graphicFrameLocks noGrp="1"/>
          </p:cNvGraphicFramePr>
          <p:nvPr>
            <p:extLst>
              <p:ext uri="{D42A27DB-BD31-4B8C-83A1-F6EECF244321}">
                <p14:modId xmlns:p14="http://schemas.microsoft.com/office/powerpoint/2010/main" val="1666150732"/>
              </p:ext>
            </p:extLst>
          </p:nvPr>
        </p:nvGraphicFramePr>
        <p:xfrm>
          <a:off x="1149350" y="1192905"/>
          <a:ext cx="6845300" cy="1243113"/>
        </p:xfrm>
        <a:graphic>
          <a:graphicData uri="http://schemas.openxmlformats.org/drawingml/2006/table">
            <a:tbl>
              <a:tblPr firstRow="1"/>
              <a:tblGrid>
                <a:gridCol w="3422650">
                  <a:extLst>
                    <a:ext uri="{9D8B030D-6E8A-4147-A177-3AD203B41FA5}">
                      <a16:colId xmlns:a16="http://schemas.microsoft.com/office/drawing/2014/main" val="3674941239"/>
                    </a:ext>
                  </a:extLst>
                </a:gridCol>
                <a:gridCol w="3422650">
                  <a:extLst>
                    <a:ext uri="{9D8B030D-6E8A-4147-A177-3AD203B41FA5}">
                      <a16:colId xmlns:a16="http://schemas.microsoft.com/office/drawing/2014/main" val="1018798426"/>
                    </a:ext>
                  </a:extLst>
                </a:gridCol>
              </a:tblGrid>
              <a:tr h="414371">
                <a:tc>
                  <a:txBody>
                    <a:bodyPr/>
                    <a:lstStyle/>
                    <a:p>
                      <a:pPr algn="l"/>
                      <a:r>
                        <a:rPr lang="en-US" sz="1200" b="1">
                          <a:solidFill>
                            <a:srgbClr val="222222"/>
                          </a:solidFill>
                          <a:effectLst/>
                        </a:rPr>
                        <a:t>Question Part I</a:t>
                      </a:r>
                    </a:p>
                  </a:txBody>
                  <a:tcPr marL="6947" marR="6947" marT="6947" marB="6947" anchor="ctr">
                    <a:lnL w="3175" cap="flat" cmpd="sng" algn="ctr">
                      <a:solidFill>
                        <a:schemeClr val="tx1">
                          <a:lumMod val="50000"/>
                          <a:lumOff val="50000"/>
                        </a:schemeClr>
                      </a:solidFill>
                      <a:prstDash val="solid"/>
                      <a:round/>
                      <a:headEnd type="none" w="med" len="med"/>
                      <a:tailEnd type="none" w="med" len="med"/>
                    </a:lnL>
                    <a:lnR w="7620" cap="flat" cmpd="sng" algn="ctr">
                      <a:solidFill>
                        <a:srgbClr val="DDDDDD"/>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solidFill>
                      <a:srgbClr val="F9F9F9"/>
                    </a:solidFill>
                  </a:tcPr>
                </a:tc>
                <a:tc>
                  <a:txBody>
                    <a:bodyPr/>
                    <a:lstStyle/>
                    <a:p>
                      <a:pPr algn="l"/>
                      <a:r>
                        <a:rPr lang="en-US" sz="1200" b="1">
                          <a:solidFill>
                            <a:srgbClr val="222222"/>
                          </a:solidFill>
                          <a:effectLst/>
                        </a:rPr>
                        <a:t>Answer Part I</a:t>
                      </a:r>
                    </a:p>
                  </a:txBody>
                  <a:tcPr marL="6947" marR="6947" marT="6947" marB="6947" anchor="ctr">
                    <a:lnL w="7620" cap="flat" cmpd="sng" algn="ctr">
                      <a:solidFill>
                        <a:srgbClr val="DDDDDD"/>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968794839"/>
                  </a:ext>
                </a:extLst>
              </a:tr>
              <a:tr h="414371">
                <a:tc>
                  <a:txBody>
                    <a:bodyPr/>
                    <a:lstStyle/>
                    <a:p>
                      <a:pPr algn="l" fontAlgn="t"/>
                      <a:r>
                        <a:rPr lang="en-US" sz="1200" b="1">
                          <a:solidFill>
                            <a:srgbClr val="222222"/>
                          </a:solidFill>
                          <a:effectLst/>
                        </a:rPr>
                        <a:t>Is the person Hispanic or Latino?</a:t>
                      </a:r>
                    </a:p>
                  </a:txBody>
                  <a:tcPr marL="6947" marR="6947" marT="6947" marB="6947">
                    <a:lnL w="3175" cap="flat" cmpd="sng" algn="ctr">
                      <a:noFill/>
                      <a:prstDash val="solid"/>
                      <a:round/>
                      <a:headEnd type="none" w="med" len="med"/>
                      <a:tailEnd type="none" w="med" len="med"/>
                    </a:lnL>
                    <a:lnR w="762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fontAlgn="t"/>
                      <a:r>
                        <a:rPr lang="en-US" sz="1200">
                          <a:solidFill>
                            <a:srgbClr val="222222"/>
                          </a:solidFill>
                          <a:effectLst/>
                        </a:rPr>
                        <a:t>Hispanic or Latino</a:t>
                      </a:r>
                    </a:p>
                  </a:txBody>
                  <a:tcPr marL="6947" marR="6947" marT="6947" marB="6947">
                    <a:lnL w="7620"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46676686"/>
                  </a:ext>
                </a:extLst>
              </a:tr>
              <a:tr h="414371">
                <a:tc>
                  <a:txBody>
                    <a:bodyPr/>
                    <a:lstStyle/>
                    <a:p>
                      <a:pPr algn="l" fontAlgn="t"/>
                      <a:endParaRPr lang="en-US" sz="1200" b="1">
                        <a:solidFill>
                          <a:srgbClr val="222222"/>
                        </a:solidFill>
                        <a:effectLst/>
                      </a:endParaRPr>
                    </a:p>
                  </a:txBody>
                  <a:tcPr marL="6947" marR="6947" marT="6947" marB="6947">
                    <a:lnL w="3175" cap="flat" cmpd="sng" algn="ctr">
                      <a:noFill/>
                      <a:prstDash val="solid"/>
                      <a:round/>
                      <a:headEnd type="none" w="med" len="med"/>
                      <a:tailEnd type="none" w="med" len="med"/>
                    </a:lnL>
                    <a:lnR w="762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fontAlgn="t"/>
                      <a:r>
                        <a:rPr lang="en-US" sz="1200">
                          <a:solidFill>
                            <a:srgbClr val="222222"/>
                          </a:solidFill>
                          <a:effectLst/>
                        </a:rPr>
                        <a:t>Not Hispanic or Latino</a:t>
                      </a:r>
                    </a:p>
                  </a:txBody>
                  <a:tcPr marL="6947" marR="6947" marT="6947" marB="6947">
                    <a:lnL w="7620"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7620" cap="flat" cmpd="sng" algn="ctr">
                      <a:solidFill>
                        <a:srgbClr val="DDDDDD"/>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00949956"/>
                  </a:ext>
                </a:extLst>
              </a:tr>
            </a:tbl>
          </a:graphicData>
        </a:graphic>
      </p:graphicFrame>
      <p:graphicFrame>
        <p:nvGraphicFramePr>
          <p:cNvPr id="5" name="Table 4">
            <a:extLst>
              <a:ext uri="{FF2B5EF4-FFF2-40B4-BE49-F238E27FC236}">
                <a16:creationId xmlns:a16="http://schemas.microsoft.com/office/drawing/2014/main" id="{19BE8751-7422-DD55-BF91-90E6F4C7A721}"/>
              </a:ext>
            </a:extLst>
          </p:cNvPr>
          <p:cNvGraphicFramePr>
            <a:graphicFrameLocks noGrp="1"/>
          </p:cNvGraphicFramePr>
          <p:nvPr>
            <p:extLst>
              <p:ext uri="{D42A27DB-BD31-4B8C-83A1-F6EECF244321}">
                <p14:modId xmlns:p14="http://schemas.microsoft.com/office/powerpoint/2010/main" val="3063315616"/>
              </p:ext>
            </p:extLst>
          </p:nvPr>
        </p:nvGraphicFramePr>
        <p:xfrm>
          <a:off x="1149350" y="2571750"/>
          <a:ext cx="6845300" cy="2413730"/>
        </p:xfrm>
        <a:graphic>
          <a:graphicData uri="http://schemas.openxmlformats.org/drawingml/2006/table">
            <a:tbl>
              <a:tblPr firstRow="1"/>
              <a:tblGrid>
                <a:gridCol w="3422650">
                  <a:extLst>
                    <a:ext uri="{9D8B030D-6E8A-4147-A177-3AD203B41FA5}">
                      <a16:colId xmlns:a16="http://schemas.microsoft.com/office/drawing/2014/main" val="2979961613"/>
                    </a:ext>
                  </a:extLst>
                </a:gridCol>
                <a:gridCol w="3422650">
                  <a:extLst>
                    <a:ext uri="{9D8B030D-6E8A-4147-A177-3AD203B41FA5}">
                      <a16:colId xmlns:a16="http://schemas.microsoft.com/office/drawing/2014/main" val="173318930"/>
                    </a:ext>
                  </a:extLst>
                </a:gridCol>
              </a:tblGrid>
              <a:tr h="438591">
                <a:tc>
                  <a:txBody>
                    <a:bodyPr/>
                    <a:lstStyle/>
                    <a:p>
                      <a:pPr algn="l"/>
                      <a:r>
                        <a:rPr lang="en-US" sz="1200" b="1">
                          <a:solidFill>
                            <a:srgbClr val="222222"/>
                          </a:solidFill>
                          <a:effectLst/>
                        </a:rPr>
                        <a:t>Question Part II</a:t>
                      </a:r>
                    </a:p>
                  </a:txBody>
                  <a:tcPr marL="6947" marR="6947" marT="6947" marB="6947"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solidFill>
                      <a:srgbClr val="F9F9F9"/>
                    </a:solidFill>
                  </a:tcPr>
                </a:tc>
                <a:tc>
                  <a:txBody>
                    <a:bodyPr/>
                    <a:lstStyle/>
                    <a:p>
                      <a:pPr algn="l"/>
                      <a:r>
                        <a:rPr lang="en-US" sz="1200" b="1">
                          <a:solidFill>
                            <a:srgbClr val="222222"/>
                          </a:solidFill>
                          <a:effectLst/>
                        </a:rPr>
                        <a:t>Answer Part II</a:t>
                      </a:r>
                    </a:p>
                  </a:txBody>
                  <a:tcPr marL="6947" marR="6947" marT="6947" marB="6947"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323736331"/>
                  </a:ext>
                </a:extLst>
              </a:tr>
              <a:tr h="393548">
                <a:tc>
                  <a:txBody>
                    <a:bodyPr/>
                    <a:lstStyle/>
                    <a:p>
                      <a:pPr algn="l" fontAlgn="t"/>
                      <a:r>
                        <a:rPr lang="en-US" sz="1200" b="1">
                          <a:solidFill>
                            <a:srgbClr val="222222"/>
                          </a:solidFill>
                          <a:effectLst/>
                        </a:rPr>
                        <a:t>Select one or more of the following categories that apply to this person:</a:t>
                      </a:r>
                    </a:p>
                  </a:txBody>
                  <a:tcPr marL="6947" marR="6947" marT="6947" marB="694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fontAlgn="t"/>
                      <a:r>
                        <a:rPr lang="en-US" sz="1200">
                          <a:solidFill>
                            <a:srgbClr val="222222"/>
                          </a:solidFill>
                          <a:effectLst/>
                        </a:rPr>
                        <a:t>American Indian or Alaska Native</a:t>
                      </a:r>
                    </a:p>
                  </a:txBody>
                  <a:tcPr marL="6947" marR="6947" marT="6947" marB="6947">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1738515248"/>
                  </a:ext>
                </a:extLst>
              </a:tr>
              <a:tr h="393548">
                <a:tc>
                  <a:txBody>
                    <a:bodyPr/>
                    <a:lstStyle/>
                    <a:p>
                      <a:pPr algn="l" fontAlgn="t"/>
                      <a:endParaRPr lang="en-US" sz="1200" b="1">
                        <a:solidFill>
                          <a:srgbClr val="222222"/>
                        </a:solidFill>
                        <a:effectLst/>
                      </a:endParaRPr>
                    </a:p>
                  </a:txBody>
                  <a:tcPr marL="6947" marR="6947" marT="6947" marB="694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r>
                        <a:rPr lang="en-US" sz="1200">
                          <a:solidFill>
                            <a:srgbClr val="222222"/>
                          </a:solidFill>
                          <a:effectLst/>
                        </a:rPr>
                        <a:t>Asian</a:t>
                      </a:r>
                      <a:endParaRPr lang="en-US"/>
                    </a:p>
                  </a:txBody>
                  <a:tcPr marL="6947" marR="6947" marT="6947" marB="6947">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46600187"/>
                  </a:ext>
                </a:extLst>
              </a:tr>
              <a:tr h="393548">
                <a:tc>
                  <a:txBody>
                    <a:bodyPr/>
                    <a:lstStyle/>
                    <a:p>
                      <a:pPr algn="l" fontAlgn="t"/>
                      <a:endParaRPr lang="en-US" sz="1200" b="1">
                        <a:solidFill>
                          <a:srgbClr val="222222"/>
                        </a:solidFill>
                        <a:effectLst/>
                      </a:endParaRPr>
                    </a:p>
                  </a:txBody>
                  <a:tcPr marL="6947" marR="6947" marT="6947" marB="694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r>
                        <a:rPr lang="en-US" sz="1200">
                          <a:solidFill>
                            <a:srgbClr val="222222"/>
                          </a:solidFill>
                          <a:effectLst/>
                        </a:rPr>
                        <a:t>Black or African American</a:t>
                      </a:r>
                      <a:endParaRPr lang="en-US"/>
                    </a:p>
                  </a:txBody>
                  <a:tcPr marL="6947" marR="6947" marT="6947" marB="6947">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2427195831"/>
                  </a:ext>
                </a:extLst>
              </a:tr>
              <a:tr h="400947">
                <a:tc>
                  <a:txBody>
                    <a:bodyPr/>
                    <a:lstStyle/>
                    <a:p>
                      <a:pPr algn="l" fontAlgn="t"/>
                      <a:endParaRPr lang="en-US" sz="1200" b="1">
                        <a:solidFill>
                          <a:srgbClr val="222222"/>
                        </a:solidFill>
                        <a:effectLst/>
                      </a:endParaRPr>
                    </a:p>
                  </a:txBody>
                  <a:tcPr marL="6947" marR="6947" marT="6947" marB="694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r>
                        <a:rPr lang="en-US" sz="1200">
                          <a:solidFill>
                            <a:srgbClr val="222222"/>
                          </a:solidFill>
                          <a:effectLst/>
                        </a:rPr>
                        <a:t>Native Hawaiian or Other Pacific Islander</a:t>
                      </a:r>
                      <a:endParaRPr lang="en-US"/>
                    </a:p>
                  </a:txBody>
                  <a:tcPr marL="6947" marR="6947" marT="6947" marB="6947">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19458836"/>
                  </a:ext>
                </a:extLst>
              </a:tr>
              <a:tr h="393548">
                <a:tc>
                  <a:txBody>
                    <a:bodyPr/>
                    <a:lstStyle/>
                    <a:p>
                      <a:pPr algn="l" fontAlgn="t"/>
                      <a:endParaRPr lang="en-US" sz="1200" b="1">
                        <a:solidFill>
                          <a:srgbClr val="222222"/>
                        </a:solidFill>
                        <a:effectLst/>
                      </a:endParaRPr>
                    </a:p>
                  </a:txBody>
                  <a:tcPr marL="6947" marR="6947" marT="6947" marB="694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r>
                        <a:rPr lang="en-US" sz="1200">
                          <a:solidFill>
                            <a:srgbClr val="222222"/>
                          </a:solidFill>
                          <a:effectLst/>
                        </a:rPr>
                        <a:t>White</a:t>
                      </a:r>
                      <a:endParaRPr lang="en-US"/>
                    </a:p>
                  </a:txBody>
                  <a:tcPr marL="6947" marR="6947" marT="6947" marB="6947">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27927438"/>
                  </a:ext>
                </a:extLst>
              </a:tr>
            </a:tbl>
          </a:graphicData>
        </a:graphic>
      </p:graphicFrame>
    </p:spTree>
    <p:custDataLst>
      <p:tags r:id="rId1"/>
    </p:custDataLst>
    <p:extLst>
      <p:ext uri="{BB962C8B-B14F-4D97-AF65-F5344CB8AC3E}">
        <p14:creationId xmlns:p14="http://schemas.microsoft.com/office/powerpoint/2010/main" val="159641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Enrollment by Race/Ethnicity</a:t>
            </a:r>
          </a:p>
        </p:txBody>
      </p:sp>
      <p:graphicFrame>
        <p:nvGraphicFramePr>
          <p:cNvPr id="4" name="Content Placeholder 4" descr="pie chart sample"/>
          <p:cNvGraphicFramePr>
            <a:graphicFrameLocks/>
          </p:cNvGraphicFramePr>
          <p:nvPr>
            <p:extLst>
              <p:ext uri="{D42A27DB-BD31-4B8C-83A1-F6EECF244321}">
                <p14:modId xmlns:p14="http://schemas.microsoft.com/office/powerpoint/2010/main" val="1127169578"/>
              </p:ext>
            </p:extLst>
          </p:nvPr>
        </p:nvGraphicFramePr>
        <p:xfrm>
          <a:off x="1421606" y="922339"/>
          <a:ext cx="6300788" cy="371395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9D410BA-FE04-6272-F44E-9A838CCC5D1E}"/>
              </a:ext>
            </a:extLst>
          </p:cNvPr>
          <p:cNvSpPr txBox="1"/>
          <p:nvPr/>
        </p:nvSpPr>
        <p:spPr>
          <a:xfrm>
            <a:off x="0" y="4636295"/>
            <a:ext cx="9143999" cy="339645"/>
          </a:xfrm>
          <a:prstGeom prst="rect">
            <a:avLst/>
          </a:prstGeom>
          <a:noFill/>
        </p:spPr>
        <p:txBody>
          <a:bodyPr wrap="square" rtlCol="0">
            <a:spAutoFit/>
          </a:bodyPr>
          <a:lstStyle/>
          <a:p>
            <a:pPr algn="ctr"/>
            <a:r>
              <a:rPr lang="en-US" sz="1600" i="1">
                <a:latin typeface="Lato" panose="020F0502020204030203" pitchFamily="34" charset="0"/>
                <a:ea typeface="Lato" panose="020F0502020204030203" pitchFamily="34" charset="0"/>
                <a:cs typeface="Lato" panose="020F0502020204030203" pitchFamily="34" charset="0"/>
              </a:rPr>
              <a:t>WISEdash Public Compare Enrollment Count by Race/Ethnicity (2022-23)</a:t>
            </a:r>
          </a:p>
        </p:txBody>
      </p:sp>
    </p:spTree>
    <p:custDataLst>
      <p:tags r:id="rId1"/>
    </p:custDataLst>
    <p:extLst>
      <p:ext uri="{BB962C8B-B14F-4D97-AF65-F5344CB8AC3E}">
        <p14:creationId xmlns:p14="http://schemas.microsoft.com/office/powerpoint/2010/main" val="338728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a:cs typeface="Lato"/>
              </a:rPr>
              <a:t> Race / Ethnicity: Data</a:t>
            </a:r>
            <a:endParaRPr lang="en-US">
              <a:latin typeface="Lato Black"/>
              <a:ea typeface="+mn-ea"/>
              <a:cs typeface="+mn-cs"/>
            </a:endParaRPr>
          </a:p>
        </p:txBody>
      </p:sp>
      <p:sp>
        <p:nvSpPr>
          <p:cNvPr id="7" name="Text Placeholder 2">
            <a:extLst>
              <a:ext uri="{FF2B5EF4-FFF2-40B4-BE49-F238E27FC236}">
                <a16:creationId xmlns:a16="http://schemas.microsoft.com/office/drawing/2014/main" id="{3216E60C-D8F9-5AC4-672A-D551051AE210}"/>
              </a:ext>
            </a:extLst>
          </p:cNvPr>
          <p:cNvSpPr txBox="1">
            <a:spLocks/>
          </p:cNvSpPr>
          <p:nvPr/>
        </p:nvSpPr>
        <p:spPr>
          <a:xfrm>
            <a:off x="469915" y="1034467"/>
            <a:ext cx="2197917" cy="3694234"/>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latin typeface="Lato"/>
                <a:ea typeface="Lato"/>
                <a:cs typeface="Lato"/>
              </a:rPr>
              <a:t>Wisconsin’s racial disparities </a:t>
            </a:r>
            <a:r>
              <a:rPr lang="en-US" sz="1800">
                <a:latin typeface="Lato"/>
                <a:ea typeface="Lato"/>
                <a:cs typeface="Lato"/>
                <a:hlinkClick r:id="rId4"/>
              </a:rPr>
              <a:t>in assessment data are egregious.</a:t>
            </a:r>
            <a:r>
              <a:rPr lang="en-US" sz="1800">
                <a:latin typeface="Lato"/>
                <a:ea typeface="Lato"/>
                <a:cs typeface="Lato"/>
              </a:rPr>
              <a:t> </a:t>
            </a:r>
          </a:p>
          <a:p>
            <a:endParaRPr lang="en-US" sz="1800">
              <a:solidFill>
                <a:srgbClr val="000000"/>
              </a:solidFill>
              <a:ea typeface="Lato" panose="020F0502020204030203" pitchFamily="34" charset="0"/>
              <a:cs typeface="Lato" panose="020F0502020204030203" pitchFamily="34" charset="0"/>
            </a:endParaRPr>
          </a:p>
        </p:txBody>
      </p:sp>
      <p:pic>
        <p:nvPicPr>
          <p:cNvPr id="4" name="Picture 3" descr="Bar graph showing Wisconsin state assessment data according to race/ethnicity.&#10;">
            <a:extLst>
              <a:ext uri="{FF2B5EF4-FFF2-40B4-BE49-F238E27FC236}">
                <a16:creationId xmlns:a16="http://schemas.microsoft.com/office/drawing/2014/main" id="{AC8452A6-E416-4941-8192-F4D5FBCD6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6673" y="922338"/>
            <a:ext cx="6262575" cy="4175050"/>
          </a:xfrm>
          <a:prstGeom prst="rect">
            <a:avLst/>
          </a:prstGeom>
          <a:ln w="3175">
            <a:solidFill>
              <a:schemeClr val="tx1">
                <a:lumMod val="50000"/>
                <a:lumOff val="50000"/>
              </a:schemeClr>
            </a:solidFill>
          </a:ln>
        </p:spPr>
      </p:pic>
      <p:sp>
        <p:nvSpPr>
          <p:cNvPr id="3" name="TextBox 2">
            <a:extLst>
              <a:ext uri="{FF2B5EF4-FFF2-40B4-BE49-F238E27FC236}">
                <a16:creationId xmlns:a16="http://schemas.microsoft.com/office/drawing/2014/main" id="{42ADA532-1DA2-315D-EAFB-9EA1D5E27C37}"/>
              </a:ext>
            </a:extLst>
          </p:cNvPr>
          <p:cNvSpPr txBox="1"/>
          <p:nvPr/>
        </p:nvSpPr>
        <p:spPr>
          <a:xfrm>
            <a:off x="3083092" y="4840830"/>
            <a:ext cx="60618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ea typeface="Calibri"/>
                <a:cs typeface="Calibri"/>
              </a:rPr>
              <a:t>WISEdash</a:t>
            </a:r>
            <a:r>
              <a:rPr lang="en-US" sz="1600">
                <a:ea typeface="Calibri"/>
                <a:cs typeface="Calibri"/>
              </a:rPr>
              <a:t> Public Portal 2020-21 statewide English Language Arts data</a:t>
            </a:r>
            <a:endParaRPr lang="en-US"/>
          </a:p>
        </p:txBody>
      </p:sp>
    </p:spTree>
    <p:custDataLst>
      <p:tags r:id="rId1"/>
    </p:custDataLst>
    <p:extLst>
      <p:ext uri="{BB962C8B-B14F-4D97-AF65-F5344CB8AC3E}">
        <p14:creationId xmlns:p14="http://schemas.microsoft.com/office/powerpoint/2010/main" val="141037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156FC-F366-406F-B667-AF38E954D14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Race: Areas of Growth</a:t>
            </a:r>
          </a:p>
        </p:txBody>
      </p:sp>
      <p:sp>
        <p:nvSpPr>
          <p:cNvPr id="4" name="Text Placeholder 2">
            <a:extLst>
              <a:ext uri="{FF2B5EF4-FFF2-40B4-BE49-F238E27FC236}">
                <a16:creationId xmlns:a16="http://schemas.microsoft.com/office/drawing/2014/main" id="{EC4FA718-A018-5838-ABFD-615A92F7557C}"/>
              </a:ext>
            </a:extLst>
          </p:cNvPr>
          <p:cNvSpPr txBox="1">
            <a:spLocks/>
          </p:cNvSpPr>
          <p:nvPr/>
        </p:nvSpPr>
        <p:spPr>
          <a:xfrm>
            <a:off x="442962" y="922338"/>
            <a:ext cx="8266032" cy="4221162"/>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a:solidFill>
                  <a:srgbClr val="000000"/>
                </a:solidFill>
                <a:ea typeface="Lato" panose="020F0502020204030203" pitchFamily="34" charset="0"/>
                <a:cs typeface="Lato" panose="020F0502020204030203" pitchFamily="34" charset="0"/>
              </a:rPr>
              <a:t>Tutoring and other evidence-based programs</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Implement and ensure students are receiving grade-level, standards-based instruction and curriculum</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Use existing support teams to create needed student supports</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Survey staff and students about perceptions of safety and belonging</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Engage community members to share resources</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Engage with families of all races to find ways to celebrate different racial identities</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Hold staff book club discussions on topics staff wants to know more about</a:t>
            </a:r>
            <a:endParaRPr lang="en-US"/>
          </a:p>
        </p:txBody>
      </p:sp>
    </p:spTree>
    <p:custDataLst>
      <p:tags r:id="rId1"/>
    </p:custDataLst>
    <p:extLst>
      <p:ext uri="{BB962C8B-B14F-4D97-AF65-F5344CB8AC3E}">
        <p14:creationId xmlns:p14="http://schemas.microsoft.com/office/powerpoint/2010/main" val="374980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Race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93D84FEB-A4C2-D91D-7198-634F0F59EBBA}"/>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D6FF50AC-F4BD-D01B-3DD1-F03FFDF992B0}"/>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130000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What to Expect Today:</a:t>
            </a:r>
            <a:endParaRPr kumimoji="0" lang="en-US" sz="3600" b="1" i="0" u="none" strike="noStrike" kern="1200" cap="none" spc="0" normalizeH="0" baseline="0" noProof="0">
              <a:ln>
                <a:noFill/>
              </a:ln>
              <a:effectLst/>
              <a:uLnTx/>
              <a:uFillTx/>
              <a:latin typeface="Lato Black" panose="020F0A02020204030203" pitchFamily="34" charset="0"/>
              <a:ea typeface="+mn-ea"/>
              <a:cs typeface="+mn-cs"/>
            </a:endParaRPr>
          </a:p>
        </p:txBody>
      </p:sp>
      <p:sp>
        <p:nvSpPr>
          <p:cNvPr id="3" name="Text Placeholder 2"/>
          <p:cNvSpPr>
            <a:spLocks noGrp="1"/>
          </p:cNvSpPr>
          <p:nvPr>
            <p:ph type="body" sz="quarter" idx="14"/>
          </p:nvPr>
        </p:nvSpPr>
        <p:spPr>
          <a:xfrm>
            <a:off x="144816" y="923971"/>
            <a:ext cx="8243454" cy="3699524"/>
          </a:xfrm>
        </p:spPr>
        <p:txBody>
          <a:bodyPr vert="horz" lIns="91440" tIns="45720" rIns="91440" bIns="45720" numCol="2" rtlCol="0" anchor="t">
            <a:noAutofit/>
          </a:bodyPr>
          <a:lstStyle/>
          <a:p>
            <a:pPr marL="342265" indent="0">
              <a:buNone/>
            </a:pPr>
            <a:r>
              <a:rPr lang="en-US" sz="2000">
                <a:solidFill>
                  <a:schemeClr val="tx1">
                    <a:lumMod val="95000"/>
                    <a:lumOff val="5000"/>
                  </a:schemeClr>
                </a:solidFill>
                <a:latin typeface="Lato"/>
                <a:ea typeface="Lato"/>
                <a:cs typeface="Lato"/>
              </a:rPr>
              <a:t>Outcomes:</a:t>
            </a:r>
            <a:endParaRPr lang="en-US" sz="2000">
              <a:solidFill>
                <a:schemeClr val="tx1">
                  <a:lumMod val="95000"/>
                  <a:lumOff val="5000"/>
                </a:schemeClr>
              </a:solidFill>
              <a:ea typeface="Lato"/>
              <a:cs typeface="Lato"/>
            </a:endParaRPr>
          </a:p>
          <a:p>
            <a:pPr marL="628015" indent="-285750">
              <a:spcAft>
                <a:spcPts val="438"/>
              </a:spcAft>
            </a:pPr>
            <a:r>
              <a:rPr lang="en-US" sz="2000">
                <a:solidFill>
                  <a:schemeClr val="tx1">
                    <a:lumMod val="95000"/>
                    <a:lumOff val="5000"/>
                  </a:schemeClr>
                </a:solidFill>
                <a:latin typeface="Lato"/>
                <a:ea typeface="Lato"/>
                <a:cs typeface="Lato"/>
              </a:rPr>
              <a:t>See student data as the initial resource.</a:t>
            </a:r>
            <a:endParaRPr lang="en-US" sz="2000">
              <a:solidFill>
                <a:schemeClr val="tx1">
                  <a:lumMod val="95000"/>
                  <a:lumOff val="5000"/>
                </a:schemeClr>
              </a:solidFill>
              <a:ea typeface="Lato"/>
              <a:cs typeface="Lato"/>
            </a:endParaRPr>
          </a:p>
          <a:p>
            <a:pPr marL="628015" indent="-285750"/>
            <a:r>
              <a:rPr lang="en-US" sz="2000">
                <a:solidFill>
                  <a:schemeClr val="tx1">
                    <a:lumMod val="95000"/>
                    <a:lumOff val="5000"/>
                  </a:schemeClr>
                </a:solidFill>
                <a:latin typeface="Lato"/>
                <a:ea typeface="Lato"/>
                <a:cs typeface="Lato"/>
              </a:rPr>
              <a:t>Use student data to locate needs.</a:t>
            </a:r>
            <a:endParaRPr lang="en-US" sz="2000">
              <a:solidFill>
                <a:schemeClr val="tx1">
                  <a:lumMod val="95000"/>
                  <a:lumOff val="5000"/>
                </a:schemeClr>
              </a:solidFill>
              <a:ea typeface="Lato" panose="020F0502020204030203" pitchFamily="34" charset="0"/>
              <a:cs typeface="Lato" panose="020F0502020204030203" pitchFamily="34" charset="0"/>
            </a:endParaRPr>
          </a:p>
          <a:p>
            <a:pPr marL="628015" indent="-285750"/>
            <a:r>
              <a:rPr lang="en-US" sz="2000">
                <a:solidFill>
                  <a:schemeClr val="tx1">
                    <a:lumMod val="95000"/>
                    <a:lumOff val="5000"/>
                  </a:schemeClr>
                </a:solidFill>
                <a:latin typeface="Lato"/>
                <a:ea typeface="Lato"/>
                <a:cs typeface="Lato"/>
              </a:rPr>
              <a:t>View data through a lens of Equity. </a:t>
            </a:r>
            <a:endParaRPr lang="en-US" sz="2000">
              <a:solidFill>
                <a:schemeClr val="tx1">
                  <a:lumMod val="95000"/>
                  <a:lumOff val="5000"/>
                </a:schemeClr>
              </a:solidFill>
              <a:ea typeface="Lato"/>
              <a:cs typeface="Lato"/>
            </a:endParaRPr>
          </a:p>
          <a:p>
            <a:pPr marL="342265" indent="0">
              <a:spcAft>
                <a:spcPts val="438"/>
              </a:spcAft>
              <a:buNone/>
            </a:pPr>
            <a:r>
              <a:rPr lang="en-US" sz="2000">
                <a:solidFill>
                  <a:schemeClr val="tx1">
                    <a:lumMod val="95000"/>
                    <a:lumOff val="5000"/>
                  </a:schemeClr>
                </a:solidFill>
                <a:latin typeface="Lato"/>
                <a:ea typeface="Lato"/>
                <a:cs typeface="Lato"/>
              </a:rPr>
              <a:t>Goals:</a:t>
            </a:r>
            <a:endParaRPr lang="en-US" sz="2000">
              <a:solidFill>
                <a:schemeClr val="tx1">
                  <a:lumMod val="95000"/>
                  <a:lumOff val="5000"/>
                </a:schemeClr>
              </a:solidFill>
              <a:ea typeface="Lato"/>
              <a:cs typeface="Lato"/>
            </a:endParaRPr>
          </a:p>
          <a:p>
            <a:pPr marL="628015" indent="-285750">
              <a:spcAft>
                <a:spcPts val="438"/>
              </a:spcAft>
            </a:pPr>
            <a:r>
              <a:rPr lang="en-US" sz="2000">
                <a:solidFill>
                  <a:schemeClr val="tx1">
                    <a:lumMod val="95000"/>
                    <a:lumOff val="5000"/>
                  </a:schemeClr>
                </a:solidFill>
                <a:latin typeface="Lato"/>
                <a:ea typeface="Lato"/>
                <a:cs typeface="Lato"/>
              </a:rPr>
              <a:t>Provide WISExplore &amp; other DPI resources</a:t>
            </a:r>
            <a:endParaRPr lang="en-US" sz="2000">
              <a:solidFill>
                <a:schemeClr val="tx1">
                  <a:lumMod val="95000"/>
                  <a:lumOff val="5000"/>
                </a:schemeClr>
              </a:solidFill>
              <a:ea typeface="Lato"/>
              <a:cs typeface="Lato"/>
            </a:endParaRPr>
          </a:p>
          <a:p>
            <a:pPr marL="628015" indent="-285750"/>
            <a:r>
              <a:rPr lang="en-US" sz="2000">
                <a:solidFill>
                  <a:schemeClr val="tx1">
                    <a:lumMod val="95000"/>
                    <a:lumOff val="5000"/>
                  </a:schemeClr>
                </a:solidFill>
                <a:latin typeface="Lato"/>
                <a:ea typeface="Lato"/>
                <a:cs typeface="Lato"/>
              </a:rPr>
              <a:t>Time for you to reflect, share &amp; plan</a:t>
            </a:r>
          </a:p>
          <a:p>
            <a:pPr marL="628015" indent="-285750"/>
            <a:r>
              <a:rPr lang="en-US" sz="2000">
                <a:solidFill>
                  <a:schemeClr val="tx1">
                    <a:lumMod val="95000"/>
                    <a:lumOff val="5000"/>
                  </a:schemeClr>
                </a:solidFill>
                <a:latin typeface="Lato"/>
                <a:ea typeface="Lato"/>
                <a:cs typeface="Lato"/>
              </a:rPr>
              <a:t>Feedback: What would you like more information on?</a:t>
            </a:r>
            <a:endParaRPr lang="en-US" sz="2000">
              <a:solidFill>
                <a:schemeClr val="tx1">
                  <a:lumMod val="95000"/>
                  <a:lumOff val="5000"/>
                </a:schemeClr>
              </a:solidFill>
              <a:ea typeface="Lato"/>
              <a:cs typeface="Lato"/>
            </a:endParaRPr>
          </a:p>
        </p:txBody>
      </p:sp>
    </p:spTree>
    <p:custDataLst>
      <p:tags r:id="rId1"/>
    </p:custDataLst>
    <p:extLst>
      <p:ext uri="{BB962C8B-B14F-4D97-AF65-F5344CB8AC3E}">
        <p14:creationId xmlns:p14="http://schemas.microsoft.com/office/powerpoint/2010/main" val="1717877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Ancestry, Ethnic Origins</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Ancestry, Ethnic Origins</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Federal reporting categories</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50249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156FC-F366-406F-B667-AF38E954D14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Ancestry/Ethnic</a:t>
            </a:r>
            <a:r>
              <a:rPr kumimoji="0" lang="en-US" sz="3600" b="1" i="0" u="none" strike="noStrike" kern="1200" cap="none" spc="0" normalizeH="0" baseline="0" noProof="0">
                <a:ln>
                  <a:noFill/>
                </a:ln>
                <a:effectLst/>
                <a:uLnTx/>
                <a:uFillTx/>
                <a:latin typeface="Lato Black"/>
                <a:ea typeface="Lato Black"/>
                <a:cs typeface="Lato Black"/>
              </a:rPr>
              <a:t> Origins: Purpose</a:t>
            </a:r>
          </a:p>
        </p:txBody>
      </p:sp>
      <p:sp>
        <p:nvSpPr>
          <p:cNvPr id="3" name="Text Placeholder 2">
            <a:extLst>
              <a:ext uri="{FF2B5EF4-FFF2-40B4-BE49-F238E27FC236}">
                <a16:creationId xmlns:a16="http://schemas.microsoft.com/office/drawing/2014/main" id="{6DB886B6-0DB9-467D-8B2B-79A84654C10B}"/>
              </a:ext>
            </a:extLst>
          </p:cNvPr>
          <p:cNvSpPr>
            <a:spLocks noGrp="1"/>
          </p:cNvSpPr>
          <p:nvPr>
            <p:ph type="body" sz="quarter" idx="14"/>
          </p:nvPr>
        </p:nvSpPr>
        <p:spPr>
          <a:xfrm>
            <a:off x="494456" y="922337"/>
            <a:ext cx="8155088" cy="4101075"/>
          </a:xfrm>
        </p:spPr>
        <p:txBody>
          <a:bodyPr>
            <a:noAutofit/>
          </a:bodyPr>
          <a:lstStyle/>
          <a:p>
            <a:pPr marL="164592" indent="-164592">
              <a:spcAft>
                <a:spcPts val="180"/>
              </a:spcAft>
            </a:pPr>
            <a:r>
              <a:rPr lang="en-US" sz="1600">
                <a:ea typeface="Lato" panose="020F0502020204030203" pitchFamily="34" charset="0"/>
                <a:cs typeface="Lato" panose="020F0502020204030203" pitchFamily="34" charset="0"/>
              </a:rPr>
              <a:t>Ancestry/Ethnic Origins data element describes racial or ethnic subgroups to which a student belongs and is optional but recommended.</a:t>
            </a:r>
          </a:p>
          <a:p>
            <a:pPr marL="164592" indent="-164592">
              <a:spcAft>
                <a:spcPts val="180"/>
              </a:spcAft>
            </a:pPr>
            <a:r>
              <a:rPr lang="en-US" sz="1600">
                <a:solidFill>
                  <a:srgbClr val="292F33"/>
                </a:solidFill>
                <a:ea typeface="Lato" panose="020F0502020204030203" pitchFamily="34" charset="0"/>
                <a:cs typeface="Lato" panose="020F0502020204030203" pitchFamily="34" charset="0"/>
              </a:rPr>
              <a:t>C</a:t>
            </a:r>
            <a:r>
              <a:rPr lang="en-US" sz="1600" b="1" i="0">
                <a:solidFill>
                  <a:srgbClr val="292F33"/>
                </a:solidFill>
                <a:effectLst/>
                <a:ea typeface="Lato" panose="020F0502020204030203" pitchFamily="34" charset="0"/>
                <a:cs typeface="Lato" panose="020F0502020204030203" pitchFamily="34" charset="0"/>
              </a:rPr>
              <a:t>ollecting ancestry/ethnic origin data for Hispanic, Black or African-American, and Asian students</a:t>
            </a:r>
          </a:p>
          <a:p>
            <a:pPr marL="164592" indent="-164592">
              <a:spcAft>
                <a:spcPts val="180"/>
              </a:spcAft>
            </a:pPr>
            <a:r>
              <a:rPr lang="en-US" sz="1600">
                <a:solidFill>
                  <a:srgbClr val="292F33"/>
                </a:solidFill>
                <a:ea typeface="Lato" panose="020F0502020204030203" pitchFamily="34" charset="0"/>
                <a:cs typeface="Lato" panose="020F0502020204030203" pitchFamily="34" charset="0"/>
              </a:rPr>
              <a:t>T</a:t>
            </a:r>
            <a:r>
              <a:rPr lang="en-US" sz="1600" i="0">
                <a:solidFill>
                  <a:srgbClr val="292F33"/>
                </a:solidFill>
                <a:effectLst/>
                <a:ea typeface="Lato" panose="020F0502020204030203" pitchFamily="34" charset="0"/>
                <a:cs typeface="Lato" panose="020F0502020204030203" pitchFamily="34" charset="0"/>
              </a:rPr>
              <a:t>he racial categories for which DPI is most often asked for further breakdown information by community organizations </a:t>
            </a:r>
          </a:p>
          <a:p>
            <a:pPr marL="164592" indent="-164592">
              <a:spcAft>
                <a:spcPts val="180"/>
              </a:spcAft>
            </a:pPr>
            <a:r>
              <a:rPr lang="en-US" sz="1600">
                <a:solidFill>
                  <a:srgbClr val="292F33"/>
                </a:solidFill>
                <a:ea typeface="Lato" panose="020F0502020204030203" pitchFamily="34" charset="0"/>
                <a:cs typeface="Lato" panose="020F0502020204030203" pitchFamily="34" charset="0"/>
              </a:rPr>
              <a:t>T</a:t>
            </a:r>
            <a:r>
              <a:rPr lang="en-US" sz="1600" i="0">
                <a:solidFill>
                  <a:srgbClr val="292F33"/>
                </a:solidFill>
                <a:effectLst/>
                <a:ea typeface="Lato" panose="020F0502020204030203" pitchFamily="34" charset="0"/>
                <a:cs typeface="Lato" panose="020F0502020204030203" pitchFamily="34" charset="0"/>
              </a:rPr>
              <a:t>he ancestry/ethnic origin categories that receive the most attention in educational research and evaluation</a:t>
            </a:r>
          </a:p>
          <a:p>
            <a:pPr marL="164592" indent="-164592">
              <a:spcAft>
                <a:spcPts val="180"/>
              </a:spcAft>
            </a:pPr>
            <a:r>
              <a:rPr lang="en-US" sz="1600" b="1">
                <a:ea typeface="Lato" panose="020F0502020204030203" pitchFamily="34" charset="0"/>
                <a:cs typeface="Lato" panose="020F0502020204030203" pitchFamily="34" charset="0"/>
              </a:rPr>
              <a:t>Data element captures more specific information than the Race/Ethnicity data element so that schools and districts can better target programs to support students from marginalized groups.</a:t>
            </a:r>
          </a:p>
          <a:p>
            <a:pPr lvl="1"/>
            <a:endParaRPr lang="en-US" sz="160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6384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AA246-08FC-44CD-8573-C516AEC5116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Federal Reporting Categories</a:t>
            </a:r>
          </a:p>
        </p:txBody>
      </p:sp>
      <p:sp>
        <p:nvSpPr>
          <p:cNvPr id="3" name="Text Placeholder 2">
            <a:extLst>
              <a:ext uri="{FF2B5EF4-FFF2-40B4-BE49-F238E27FC236}">
                <a16:creationId xmlns:a16="http://schemas.microsoft.com/office/drawing/2014/main" id="{8F21082D-F9D6-4222-9731-A30032D1376B}"/>
              </a:ext>
            </a:extLst>
          </p:cNvPr>
          <p:cNvSpPr>
            <a:spLocks noGrp="1"/>
          </p:cNvSpPr>
          <p:nvPr>
            <p:ph type="body" sz="quarter" idx="14"/>
          </p:nvPr>
        </p:nvSpPr>
        <p:spPr>
          <a:xfrm>
            <a:off x="486137" y="995141"/>
            <a:ext cx="8241174" cy="3634916"/>
          </a:xfrm>
        </p:spPr>
        <p:txBody>
          <a:bodyPr>
            <a:normAutofit/>
          </a:bodyPr>
          <a:lstStyle/>
          <a:p>
            <a:pPr marL="164592" indent="-164592">
              <a:spcAft>
                <a:spcPts val="180"/>
              </a:spcAft>
              <a:buNone/>
            </a:pPr>
            <a:r>
              <a:rPr lang="en-US" sz="1800"/>
              <a:t>Two Part Question</a:t>
            </a:r>
          </a:p>
          <a:p>
            <a:pPr>
              <a:spcAft>
                <a:spcPts val="180"/>
              </a:spcAft>
              <a:buFont typeface="+mj-lt"/>
              <a:buAutoNum type="arabicPeriod"/>
            </a:pPr>
            <a:r>
              <a:rPr lang="en-US" sz="1800"/>
              <a:t>Is this student Hispanic/ Latino? Yes/ No</a:t>
            </a:r>
          </a:p>
          <a:p>
            <a:pPr>
              <a:spcAft>
                <a:spcPts val="180"/>
              </a:spcAft>
              <a:buFont typeface="+mj-lt"/>
              <a:buAutoNum type="arabicPeriod"/>
            </a:pPr>
            <a:r>
              <a:rPr lang="en-US" sz="1800"/>
              <a:t> </a:t>
            </a:r>
            <a:r>
              <a:rPr lang="en-US" sz="1800" b="1">
                <a:solidFill>
                  <a:srgbClr val="222222"/>
                </a:solidFill>
                <a:effectLst/>
              </a:rPr>
              <a:t>Select one or more of the following categories that apply to this person:</a:t>
            </a:r>
          </a:p>
          <a:p>
            <a:pPr>
              <a:spcAft>
                <a:spcPts val="180"/>
              </a:spcAft>
              <a:buFont typeface="+mj-lt"/>
              <a:buAutoNum type="arabicPeriod"/>
            </a:pPr>
            <a:endParaRPr lang="en-US" sz="1800"/>
          </a:p>
        </p:txBody>
      </p:sp>
      <p:pic>
        <p:nvPicPr>
          <p:cNvPr id="4" name="Picture 3" descr="Screenshot of Race/Ethnicity data element page - table displaying Code, Short and Long description  of federal reporting categories for race:&#10;&#10;I - American Indian, Alaskan native&#10;A - Asian&#10;B - Black - African American&#10;P - Native Hawaiian - Pacific Islander&#10;W - White">
            <a:extLst>
              <a:ext uri="{FF2B5EF4-FFF2-40B4-BE49-F238E27FC236}">
                <a16:creationId xmlns:a16="http://schemas.microsoft.com/office/drawing/2014/main" id="{372386CD-D7C1-BBD9-1BB3-31B3A84960D9}"/>
              </a:ext>
            </a:extLst>
          </p:cNvPr>
          <p:cNvPicPr>
            <a:picLocks noChangeAspect="1"/>
          </p:cNvPicPr>
          <p:nvPr/>
        </p:nvPicPr>
        <p:blipFill>
          <a:blip r:embed="rId4"/>
          <a:stretch>
            <a:fillRect/>
          </a:stretch>
        </p:blipFill>
        <p:spPr>
          <a:xfrm>
            <a:off x="2099370" y="2295530"/>
            <a:ext cx="4945260" cy="263118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421776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59AE60-D04F-4899-AEC4-5ECADAB1170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Ethnic Origins: Hispanic/</a:t>
            </a:r>
            <a:r>
              <a:rPr lang="en-US" b="1">
                <a:ea typeface="+mn-ea"/>
                <a:cs typeface="+mn-cs"/>
              </a:rPr>
              <a:t>L</a:t>
            </a:r>
            <a:r>
              <a:rPr kumimoji="0" lang="en-US" sz="3600" b="1" i="0" u="none" strike="noStrike" kern="1200" cap="none" spc="0" normalizeH="0" baseline="0" noProof="0" err="1">
                <a:ln>
                  <a:noFill/>
                </a:ln>
                <a:solidFill>
                  <a:schemeClr val="bg1"/>
                </a:solidFill>
                <a:effectLst/>
                <a:uLnTx/>
                <a:uFillTx/>
                <a:latin typeface="Lato Black" panose="020F0A02020204030203" pitchFamily="34" charset="0"/>
                <a:ea typeface="+mn-ea"/>
                <a:cs typeface="+mn-cs"/>
              </a:rPr>
              <a:t>atinx</a:t>
            </a: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 and Asian</a:t>
            </a:r>
          </a:p>
        </p:txBody>
      </p:sp>
      <p:pic>
        <p:nvPicPr>
          <p:cNvPr id="5" name="Picture 4" descr="Screenshot of Race/Ethnicity data element page - table displaying Ethnicity of Hispanic or Latino and Ancestry/Ethnic Origins Options:&#10;Colombian, Ecuadorian, Guatemalan, Mexican, Puerto Rican, Salvadorian, Spanish/Spanish-American, Decline to indicate, unknown, other.">
            <a:extLst>
              <a:ext uri="{FF2B5EF4-FFF2-40B4-BE49-F238E27FC236}">
                <a16:creationId xmlns:a16="http://schemas.microsoft.com/office/drawing/2014/main" id="{E1D81360-826C-4CA7-B5ED-15BE7718B564}"/>
              </a:ext>
            </a:extLst>
          </p:cNvPr>
          <p:cNvPicPr>
            <a:picLocks noChangeAspect="1"/>
          </p:cNvPicPr>
          <p:nvPr/>
        </p:nvPicPr>
        <p:blipFill>
          <a:blip r:embed="rId4"/>
          <a:stretch>
            <a:fillRect/>
          </a:stretch>
        </p:blipFill>
        <p:spPr>
          <a:xfrm>
            <a:off x="435935" y="1020895"/>
            <a:ext cx="3827721" cy="4027622"/>
          </a:xfrm>
          <a:prstGeom prst="rect">
            <a:avLst/>
          </a:prstGeom>
          <a:ln w="3175">
            <a:solidFill>
              <a:schemeClr val="tx1">
                <a:lumMod val="50000"/>
                <a:lumOff val="50000"/>
              </a:schemeClr>
            </a:solidFill>
          </a:ln>
        </p:spPr>
      </p:pic>
      <p:pic>
        <p:nvPicPr>
          <p:cNvPr id="7" name="Picture 6" descr="Screenshot of Race/Ethnicity data element page - table displaying Ethnicity of Asian and Ancestry/Ethnic Origins Options:&#10;Burmese, Chinese, Filipino, Hmong, Indian, Karen (pronounced kah-REN, from Myanmar), Korean, Vietnamese, Decline to indicate, unknown, other. ">
            <a:extLst>
              <a:ext uri="{FF2B5EF4-FFF2-40B4-BE49-F238E27FC236}">
                <a16:creationId xmlns:a16="http://schemas.microsoft.com/office/drawing/2014/main" id="{5D9D723C-A8A9-4ED3-B6EB-204227043985}"/>
              </a:ext>
            </a:extLst>
          </p:cNvPr>
          <p:cNvPicPr>
            <a:picLocks noChangeAspect="1"/>
          </p:cNvPicPr>
          <p:nvPr/>
        </p:nvPicPr>
        <p:blipFill>
          <a:blip r:embed="rId5"/>
          <a:stretch>
            <a:fillRect/>
          </a:stretch>
        </p:blipFill>
        <p:spPr>
          <a:xfrm>
            <a:off x="5135569" y="1020894"/>
            <a:ext cx="3679288" cy="402762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45232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63FEA2-5DAA-4077-8828-FF0D6527013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Ethnic Origins: Black / African-American</a:t>
            </a:r>
          </a:p>
        </p:txBody>
      </p:sp>
      <p:pic>
        <p:nvPicPr>
          <p:cNvPr id="5" name="Picture 4" descr="Screenshot of Race/Ethnicity data element page - table displaying Ethnicity of Hispanic of Black or African American Origins Options:&#10;African-American, Ethiopian-Oromo, Ethiopian-Other, Liberian, Nigerian, Somali, Decline to indicate, unknown, other.">
            <a:extLst>
              <a:ext uri="{FF2B5EF4-FFF2-40B4-BE49-F238E27FC236}">
                <a16:creationId xmlns:a16="http://schemas.microsoft.com/office/drawing/2014/main" id="{2A94786C-00CD-4EAA-993D-23D66478D038}"/>
              </a:ext>
            </a:extLst>
          </p:cNvPr>
          <p:cNvPicPr>
            <a:picLocks noChangeAspect="1"/>
          </p:cNvPicPr>
          <p:nvPr/>
        </p:nvPicPr>
        <p:blipFill>
          <a:blip r:embed="rId4"/>
          <a:stretch>
            <a:fillRect/>
          </a:stretch>
        </p:blipFill>
        <p:spPr>
          <a:xfrm>
            <a:off x="2361978" y="1045851"/>
            <a:ext cx="4420043" cy="397099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18611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1FAFCA-AFBE-CC95-1221-A62970FC4F1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Ancestry/Ethnic Origin Areas of Growth</a:t>
            </a:r>
          </a:p>
        </p:txBody>
      </p:sp>
      <p:sp>
        <p:nvSpPr>
          <p:cNvPr id="3" name="Text Placeholder 2">
            <a:extLst>
              <a:ext uri="{FF2B5EF4-FFF2-40B4-BE49-F238E27FC236}">
                <a16:creationId xmlns:a16="http://schemas.microsoft.com/office/drawing/2014/main" id="{5FE1408E-A9FE-CCB8-B628-6F41AA105A1F}"/>
              </a:ext>
            </a:extLst>
          </p:cNvPr>
          <p:cNvSpPr>
            <a:spLocks noGrp="1"/>
          </p:cNvSpPr>
          <p:nvPr>
            <p:ph type="body" sz="quarter" idx="14"/>
          </p:nvPr>
        </p:nvSpPr>
        <p:spPr>
          <a:xfrm>
            <a:off x="474562" y="921657"/>
            <a:ext cx="8252749" cy="4152513"/>
          </a:xfrm>
        </p:spPr>
        <p:txBody>
          <a:bodyPr>
            <a:normAutofit/>
          </a:bodyPr>
          <a:lstStyle/>
          <a:p>
            <a:pPr marL="164592" indent="-164592">
              <a:spcAft>
                <a:spcPts val="180"/>
              </a:spcAft>
            </a:pPr>
            <a:r>
              <a:rPr lang="en-US" sz="1800"/>
              <a:t>Student subgroups are hidden under the federal general categories (e.g., Hmong students in the Asian category).</a:t>
            </a:r>
          </a:p>
          <a:p>
            <a:pPr marL="164592" indent="-164592">
              <a:spcAft>
                <a:spcPts val="180"/>
              </a:spcAft>
            </a:pPr>
            <a:r>
              <a:rPr lang="en-US" sz="1800"/>
              <a:t>Develop DPI tools to see students according to ancestry/ethnic origins in groups.</a:t>
            </a:r>
          </a:p>
          <a:p>
            <a:pPr marL="164592" indent="-164592">
              <a:spcAft>
                <a:spcPts val="180"/>
              </a:spcAft>
            </a:pPr>
            <a:r>
              <a:rPr lang="en-US" sz="1800"/>
              <a:t>Work within WISEdash crosstabs to build student success.</a:t>
            </a:r>
          </a:p>
          <a:p>
            <a:pPr marL="164592" indent="-164592">
              <a:spcAft>
                <a:spcPts val="180"/>
              </a:spcAft>
            </a:pPr>
            <a:r>
              <a:rPr lang="en-US" sz="1800"/>
              <a:t>Annual report release of performance and outcomes of students according to Ancestry/Ethnic Origins.</a:t>
            </a:r>
          </a:p>
          <a:p>
            <a:endParaRPr lang="en-US"/>
          </a:p>
        </p:txBody>
      </p:sp>
    </p:spTree>
    <p:custDataLst>
      <p:tags r:id="rId1"/>
    </p:custDataLst>
    <p:extLst>
      <p:ext uri="{BB962C8B-B14F-4D97-AF65-F5344CB8AC3E}">
        <p14:creationId xmlns:p14="http://schemas.microsoft.com/office/powerpoint/2010/main" val="370166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Ancestry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14F2ECE3-AFF0-121E-44AC-164D8C71BB95}"/>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0CF5DB6E-5960-38DD-391A-3F9857CC3414}"/>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1954230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Tribal Affiliation</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Tribal Affiliation</a:t>
            </a:r>
          </a:p>
          <a:p>
            <a:pPr marL="164592" indent="-164592">
              <a:spcAft>
                <a:spcPts val="180"/>
              </a:spcAft>
              <a:buFont typeface="Arial" panose="020B0604020202020204" pitchFamily="34" charset="0"/>
              <a:buChar char="•"/>
            </a:pPr>
            <a:r>
              <a:rPr lang="en-US" sz="2800" b="1">
                <a:latin typeface="Lato" panose="020F0502020204030203" pitchFamily="34" charset="0"/>
              </a:rPr>
              <a:t>As defined for reporting to DPI</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264829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413D5-4BFC-13B2-0B0C-738579BD176B}"/>
              </a:ext>
            </a:extLst>
          </p:cNvPr>
          <p:cNvSpPr>
            <a:spLocks noGrp="1"/>
          </p:cNvSpPr>
          <p:nvPr>
            <p:ph type="title" idx="4294967295"/>
          </p:nvPr>
        </p:nvSpPr>
        <p:spPr>
          <a:xfrm>
            <a:off x="0" y="0"/>
            <a:ext cx="9143999"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Tribal Affiliations: Defined</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Box 2">
            <a:extLst>
              <a:ext uri="{FF2B5EF4-FFF2-40B4-BE49-F238E27FC236}">
                <a16:creationId xmlns:a16="http://schemas.microsoft.com/office/drawing/2014/main" id="{4E3083FA-484F-41A7-89C0-9598F59F2BA9}"/>
              </a:ext>
            </a:extLst>
          </p:cNvPr>
          <p:cNvSpPr txBox="1"/>
          <p:nvPr/>
        </p:nvSpPr>
        <p:spPr>
          <a:xfrm>
            <a:off x="464458" y="928441"/>
            <a:ext cx="5293990" cy="3924151"/>
          </a:xfrm>
          <a:prstGeom prst="rect">
            <a:avLst/>
          </a:prstGeom>
          <a:noFill/>
        </p:spPr>
        <p:txBody>
          <a:bodyPr wrap="square" lIns="91440" tIns="45720" rIns="91440" bIns="45720" rtlCol="0" anchor="t">
            <a:spAutoFit/>
          </a:bodyPr>
          <a:lstStyle/>
          <a:p>
            <a:pPr marL="164592" indent="-164592">
              <a:spcAft>
                <a:spcPts val="180"/>
              </a:spcAft>
              <a:buFont typeface="Arial" panose="020B0604020202020204" pitchFamily="34" charset="0"/>
              <a:buChar char="•"/>
            </a:pPr>
            <a:r>
              <a:rPr lang="en-US" sz="1800" b="1">
                <a:solidFill>
                  <a:srgbClr val="292F33"/>
                </a:solidFill>
                <a:latin typeface="Lato"/>
                <a:ea typeface="Source Sans Pro"/>
                <a:cs typeface="Lato"/>
              </a:rPr>
              <a:t>The Tribal Affiliation data element allows schools to collect and report tribal affiliations for American Indian students who identify (e.g., enrolled, a descendant of, affiliated with) with a tribe recognized by the federal government*.</a:t>
            </a:r>
          </a:p>
          <a:p>
            <a:pPr marL="164592" indent="-164592">
              <a:spcAft>
                <a:spcPts val="180"/>
              </a:spcAft>
            </a:pPr>
            <a:r>
              <a:rPr lang="en-US" sz="1800" b="1">
                <a:solidFill>
                  <a:srgbClr val="292F33"/>
                </a:solidFill>
                <a:latin typeface="Lato"/>
                <a:ea typeface="Source Sans Pro"/>
                <a:cs typeface="Lato"/>
              </a:rPr>
              <a:t> </a:t>
            </a:r>
            <a:r>
              <a:rPr lang="en-US" sz="1800" b="1">
                <a:solidFill>
                  <a:srgbClr val="000000"/>
                </a:solidFill>
                <a:latin typeface="Lato"/>
                <a:ea typeface="Lato"/>
                <a:cs typeface="Lato"/>
              </a:rPr>
              <a:t>  </a:t>
            </a:r>
            <a:endParaRPr lang="en-US" sz="1800" b="1">
              <a:solidFill>
                <a:srgbClr val="000000"/>
              </a:solidFill>
              <a:latin typeface="Lato" panose="020F0502020204030203" pitchFamily="34" charset="0"/>
              <a:ea typeface="Lato" panose="020F0502020204030203" pitchFamily="34" charset="0"/>
              <a:cs typeface="Lato" panose="020F0502020204030203" pitchFamily="34" charset="0"/>
            </a:endParaRPr>
          </a:p>
          <a:p>
            <a:pPr marL="164592" indent="-164592">
              <a:spcAft>
                <a:spcPts val="180"/>
              </a:spcAft>
              <a:buFont typeface="Arial" panose="020B0604020202020204" pitchFamily="34" charset="0"/>
              <a:buChar char="•"/>
            </a:pPr>
            <a:r>
              <a:rPr lang="en-US" sz="1800" b="1">
                <a:solidFill>
                  <a:srgbClr val="000000"/>
                </a:solidFill>
                <a:latin typeface="Lato"/>
                <a:ea typeface="Lato"/>
                <a:cs typeface="Lato"/>
              </a:rPr>
              <a:t>This data collection can help to develop, test, and demonstrate the effectiveness of services and programs to improve the educational achievements of American Indian children and youth.</a:t>
            </a:r>
          </a:p>
          <a:p>
            <a:endParaRPr lang="en-US" sz="1800" b="1">
              <a:latin typeface="Lato"/>
              <a:ea typeface="Lato"/>
              <a:cs typeface="Lato"/>
            </a:endParaRPr>
          </a:p>
          <a:p>
            <a:r>
              <a:rPr lang="en-US" sz="1400" b="1">
                <a:latin typeface="Lato"/>
                <a:ea typeface="Lato"/>
                <a:cs typeface="Lato"/>
              </a:rPr>
              <a:t>*</a:t>
            </a:r>
            <a:r>
              <a:rPr lang="en-US" sz="1400" b="1" err="1">
                <a:latin typeface="Lato"/>
                <a:ea typeface="Lato"/>
                <a:cs typeface="Lato"/>
              </a:rPr>
              <a:t>Brothertown</a:t>
            </a:r>
            <a:r>
              <a:rPr lang="en-US" sz="1400" b="1">
                <a:latin typeface="Lato"/>
                <a:ea typeface="Lato"/>
                <a:cs typeface="Lato"/>
              </a:rPr>
              <a:t> tribe is not federally, or state recognized. However, they are a nation that calls Wisconsin home.</a:t>
            </a:r>
            <a:endParaRPr lang="en-US">
              <a:ea typeface="Calibri"/>
              <a:cs typeface="Calibri"/>
            </a:endParaRPr>
          </a:p>
        </p:txBody>
      </p:sp>
      <p:pic>
        <p:nvPicPr>
          <p:cNvPr id="4" name="Picture 3" descr="Screenshot of Tribal Affiliations data element page - table displaying Tribal Affiliations and Description. &#10;&#10;Options:&#10;Bad River Band - Bad River Band of Laker Superior Tribe of Chippewa Indians&#10;&#10;Brothertown - Brothertown Indian Nations&#10;&#10;Forest Country - Forest Country Potawatomi Community, Wisconsin&#10;&#10;Ho-Chunk - Ho-Chunk Nation of Wisconsin&#10;&#10;Lac Courte Oreilles - Lac Court Oreilles Band of lake Superior Chippewa Indians of Wisconsin&#10;&#10;Lac du Flambeau - Lac due Flambeau Band of Lake Superior Chippewa Indians of Wisconsin&#10;&#10;Menominee - Menominee Indian Tribe of Wisconsin&#10;&#10;Oneida Nation (Wisconsin) - Oneida Nation&#10;&#10;Other - Please select a value from the Tribal Affiliations List&#10;&#10;Red Cliff - Red Cliff Band of Lake Superior Chippewa Indians of Wisconsin&#10;&#10;Sokaogon - Sokaogon Chippewa Community, Wisconin&#10;&#10;St. Croix - St. Croix Chippewa Indians of Wisconsin&#10;&#10;Stockbridge - Stockbridge Munsee Community, Wisconin">
            <a:extLst>
              <a:ext uri="{FF2B5EF4-FFF2-40B4-BE49-F238E27FC236}">
                <a16:creationId xmlns:a16="http://schemas.microsoft.com/office/drawing/2014/main" id="{795781A9-A9AC-47AA-BD7C-A22A9DF43576}"/>
              </a:ext>
            </a:extLst>
          </p:cNvPr>
          <p:cNvPicPr>
            <a:picLocks noChangeAspect="1"/>
          </p:cNvPicPr>
          <p:nvPr/>
        </p:nvPicPr>
        <p:blipFill>
          <a:blip r:embed="rId4"/>
          <a:stretch>
            <a:fillRect/>
          </a:stretch>
        </p:blipFill>
        <p:spPr>
          <a:xfrm>
            <a:off x="6149183" y="1038381"/>
            <a:ext cx="2395094" cy="389202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54099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Enrollment by Tribal Affiliation</a:t>
            </a:r>
          </a:p>
        </p:txBody>
      </p:sp>
      <p:pic>
        <p:nvPicPr>
          <p:cNvPr id="7" name="Picture 6" descr="Screenshot of WISEdash Public Compare Enrollment Count data by Race/Ethnicity (2022-23)&#10;">
            <a:extLst>
              <a:ext uri="{FF2B5EF4-FFF2-40B4-BE49-F238E27FC236}">
                <a16:creationId xmlns:a16="http://schemas.microsoft.com/office/drawing/2014/main" id="{ECC79D33-B1E1-432F-CD0B-B6A7E49B91E6}"/>
              </a:ext>
            </a:extLst>
          </p:cNvPr>
          <p:cNvPicPr>
            <a:picLocks noChangeAspect="1"/>
          </p:cNvPicPr>
          <p:nvPr/>
        </p:nvPicPr>
        <p:blipFill>
          <a:blip r:embed="rId4"/>
          <a:stretch>
            <a:fillRect/>
          </a:stretch>
        </p:blipFill>
        <p:spPr>
          <a:xfrm>
            <a:off x="2612757" y="1048504"/>
            <a:ext cx="4030932" cy="3680658"/>
          </a:xfrm>
          <a:prstGeom prst="rect">
            <a:avLst/>
          </a:prstGeom>
          <a:ln w="3175">
            <a:solidFill>
              <a:schemeClr val="tx1">
                <a:lumMod val="50000"/>
                <a:lumOff val="50000"/>
              </a:schemeClr>
            </a:solidFill>
          </a:ln>
        </p:spPr>
      </p:pic>
      <p:sp>
        <p:nvSpPr>
          <p:cNvPr id="8" name="TextBox 7">
            <a:extLst>
              <a:ext uri="{FF2B5EF4-FFF2-40B4-BE49-F238E27FC236}">
                <a16:creationId xmlns:a16="http://schemas.microsoft.com/office/drawing/2014/main" id="{E9A115D0-4214-98F9-4B3C-8205CDA4971B}"/>
              </a:ext>
            </a:extLst>
          </p:cNvPr>
          <p:cNvSpPr txBox="1"/>
          <p:nvPr/>
        </p:nvSpPr>
        <p:spPr>
          <a:xfrm>
            <a:off x="1614659" y="4729162"/>
            <a:ext cx="7039222" cy="339645"/>
          </a:xfrm>
          <a:prstGeom prst="rect">
            <a:avLst/>
          </a:prstGeom>
          <a:noFill/>
        </p:spPr>
        <p:txBody>
          <a:bodyPr wrap="square" rtlCol="0">
            <a:spAutoFit/>
          </a:bodyPr>
          <a:lstStyle/>
          <a:p>
            <a:r>
              <a:rPr lang="en-US">
                <a:latin typeface="Lato" panose="020F0502020204030203" pitchFamily="34" charset="0"/>
                <a:ea typeface="Lato" panose="020F0502020204030203" pitchFamily="34" charset="0"/>
                <a:cs typeface="Lato" panose="020F0502020204030203" pitchFamily="34" charset="0"/>
              </a:rPr>
              <a:t>WISEdash Public Compare Enrollment Count by Race/Ethnicity (2022-23)</a:t>
            </a:r>
          </a:p>
        </p:txBody>
      </p:sp>
    </p:spTree>
    <p:custDataLst>
      <p:tags r:id="rId1"/>
    </p:custDataLst>
    <p:extLst>
      <p:ext uri="{BB962C8B-B14F-4D97-AF65-F5344CB8AC3E}">
        <p14:creationId xmlns:p14="http://schemas.microsoft.com/office/powerpoint/2010/main" val="75637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Total Workshop Session Timeline</a:t>
            </a:r>
            <a:endParaRPr lang="en-US">
              <a:ea typeface="+mn-ea"/>
              <a:cs typeface="+mn-cs"/>
            </a:endParaRPr>
          </a:p>
        </p:txBody>
      </p:sp>
      <p:sp>
        <p:nvSpPr>
          <p:cNvPr id="3" name="Text Placeholder 2"/>
          <p:cNvSpPr>
            <a:spLocks noGrp="1"/>
          </p:cNvSpPr>
          <p:nvPr>
            <p:ph type="body" sz="quarter" idx="14"/>
          </p:nvPr>
        </p:nvSpPr>
        <p:spPr>
          <a:xfrm>
            <a:off x="457957" y="922338"/>
            <a:ext cx="3337957" cy="3798768"/>
          </a:xfrm>
        </p:spPr>
        <p:txBody>
          <a:bodyPr vert="horz" lIns="91440" tIns="45720" rIns="91440" bIns="45720" rtlCol="0" anchor="t">
            <a:noAutofit/>
          </a:bodyPr>
          <a:lstStyle/>
          <a:p>
            <a:pPr marL="0" indent="0">
              <a:spcAft>
                <a:spcPts val="0"/>
              </a:spcAft>
              <a:buNone/>
            </a:pPr>
            <a:r>
              <a:rPr lang="en-US" sz="1800">
                <a:solidFill>
                  <a:schemeClr val="tx1">
                    <a:lumMod val="95000"/>
                    <a:lumOff val="5000"/>
                  </a:schemeClr>
                </a:solidFill>
                <a:latin typeface="Lato"/>
                <a:ea typeface="Lato"/>
                <a:cs typeface="Lato"/>
              </a:rPr>
              <a:t>Multiple facilitators will speak to different data elements over this two-part workshop:</a:t>
            </a:r>
            <a:endParaRPr lang="en-US" sz="2000">
              <a:solidFill>
                <a:schemeClr val="tx1">
                  <a:lumMod val="95000"/>
                  <a:lumOff val="5000"/>
                </a:schemeClr>
              </a:solidFill>
            </a:endParaRPr>
          </a:p>
          <a:p>
            <a:pPr>
              <a:spcAft>
                <a:spcPts val="438"/>
              </a:spcAft>
              <a:buFont typeface="+mj-lt"/>
              <a:buAutoNum type="arabicPeriod"/>
            </a:pPr>
            <a:r>
              <a:rPr lang="en-US" sz="1600">
                <a:solidFill>
                  <a:schemeClr val="tx1">
                    <a:lumMod val="95000"/>
                    <a:lumOff val="5000"/>
                  </a:schemeClr>
                </a:solidFill>
                <a:latin typeface="Lato"/>
                <a:ea typeface="Lato"/>
                <a:cs typeface="Lato"/>
              </a:rPr>
              <a:t>Introduce data element, get juices flowing.</a:t>
            </a:r>
          </a:p>
          <a:p>
            <a:pPr>
              <a:spcAft>
                <a:spcPts val="438"/>
              </a:spcAft>
              <a:buFont typeface="+mj-lt"/>
              <a:buAutoNum type="arabicPeriod"/>
            </a:pPr>
            <a:r>
              <a:rPr lang="en-US" sz="1600">
                <a:solidFill>
                  <a:schemeClr val="tx1">
                    <a:lumMod val="95000"/>
                    <a:lumOff val="5000"/>
                  </a:schemeClr>
                </a:solidFill>
                <a:latin typeface="Lato"/>
                <a:ea typeface="Lato"/>
                <a:cs typeface="Lato"/>
              </a:rPr>
              <a:t>Where to find data element in WISE applications while facilitators assist in self-selected affinity groups</a:t>
            </a:r>
            <a:endParaRPr lang="en-US" sz="1600">
              <a:solidFill>
                <a:schemeClr val="tx1">
                  <a:lumMod val="95000"/>
                  <a:lumOff val="5000"/>
                </a:schemeClr>
              </a:solidFill>
              <a:ea typeface="Lato"/>
              <a:cs typeface="Lato"/>
            </a:endParaRPr>
          </a:p>
        </p:txBody>
      </p:sp>
      <p:sp>
        <p:nvSpPr>
          <p:cNvPr id="4" name="Text Placeholder 2">
            <a:extLst>
              <a:ext uri="{FF2B5EF4-FFF2-40B4-BE49-F238E27FC236}">
                <a16:creationId xmlns:a16="http://schemas.microsoft.com/office/drawing/2014/main" id="{D2EA897D-FD14-EFD5-5CFE-A522CFC30698}"/>
              </a:ext>
            </a:extLst>
          </p:cNvPr>
          <p:cNvSpPr txBox="1">
            <a:spLocks/>
          </p:cNvSpPr>
          <p:nvPr/>
        </p:nvSpPr>
        <p:spPr>
          <a:xfrm>
            <a:off x="3795914" y="1058982"/>
            <a:ext cx="5132934" cy="3995156"/>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438"/>
              </a:spcAft>
            </a:pPr>
            <a:r>
              <a:rPr lang="en-US" sz="1400">
                <a:solidFill>
                  <a:schemeClr val="tx1">
                    <a:lumMod val="95000"/>
                    <a:lumOff val="5000"/>
                  </a:schemeClr>
                </a:solidFill>
                <a:latin typeface="Lato"/>
                <a:ea typeface="Lato"/>
                <a:cs typeface="Lato"/>
              </a:rPr>
              <a:t>1:00 – 1:10: Opening slides, </a:t>
            </a:r>
          </a:p>
          <a:p>
            <a:pPr>
              <a:lnSpc>
                <a:spcPct val="100000"/>
              </a:lnSpc>
              <a:spcAft>
                <a:spcPts val="438"/>
              </a:spcAft>
            </a:pPr>
            <a:r>
              <a:rPr lang="en-US" sz="1400">
                <a:solidFill>
                  <a:schemeClr val="tx1">
                    <a:lumMod val="95000"/>
                    <a:lumOff val="5000"/>
                  </a:schemeClr>
                </a:solidFill>
                <a:latin typeface="Lato"/>
                <a:ea typeface="Lato"/>
                <a:cs typeface="Lato"/>
              </a:rPr>
              <a:t>1:10 – 2:25: Detailed review of data elements</a:t>
            </a:r>
          </a:p>
          <a:p>
            <a:pPr>
              <a:lnSpc>
                <a:spcPct val="100000"/>
              </a:lnSpc>
              <a:spcAft>
                <a:spcPts val="438"/>
              </a:spcAft>
            </a:pPr>
            <a:r>
              <a:rPr lang="en-US" sz="1400">
                <a:solidFill>
                  <a:schemeClr val="tx1">
                    <a:lumMod val="95000"/>
                    <a:lumOff val="5000"/>
                  </a:schemeClr>
                </a:solidFill>
                <a:latin typeface="Lato"/>
                <a:ea typeface="Lato"/>
                <a:cs typeface="Lato"/>
              </a:rPr>
              <a:t>2:25 – 2:30: Decide on data element for Session 2</a:t>
            </a:r>
          </a:p>
          <a:p>
            <a:pPr>
              <a:lnSpc>
                <a:spcPct val="100000"/>
              </a:lnSpc>
              <a:spcAft>
                <a:spcPts val="438"/>
              </a:spcAft>
            </a:pPr>
            <a:r>
              <a:rPr lang="en-US" sz="1400">
                <a:solidFill>
                  <a:schemeClr val="tx1">
                    <a:lumMod val="95000"/>
                    <a:lumOff val="5000"/>
                  </a:schemeClr>
                </a:solidFill>
                <a:latin typeface="Lato"/>
                <a:ea typeface="Lato"/>
                <a:cs typeface="Lato"/>
              </a:rPr>
              <a:t>End Session 1</a:t>
            </a:r>
          </a:p>
          <a:p>
            <a:pPr>
              <a:lnSpc>
                <a:spcPct val="100000"/>
              </a:lnSpc>
              <a:spcAft>
                <a:spcPts val="438"/>
              </a:spcAft>
            </a:pPr>
            <a:endParaRPr lang="en-US" sz="1400">
              <a:solidFill>
                <a:schemeClr val="tx1">
                  <a:lumMod val="95000"/>
                  <a:lumOff val="5000"/>
                </a:schemeClr>
              </a:solidFill>
              <a:latin typeface="Lato"/>
              <a:ea typeface="Lato"/>
              <a:cs typeface="Lato"/>
            </a:endParaRPr>
          </a:p>
          <a:p>
            <a:pPr>
              <a:lnSpc>
                <a:spcPct val="100000"/>
              </a:lnSpc>
              <a:spcAft>
                <a:spcPts val="438"/>
              </a:spcAft>
            </a:pPr>
            <a:r>
              <a:rPr lang="en-US" sz="1400">
                <a:solidFill>
                  <a:schemeClr val="tx1">
                    <a:lumMod val="95000"/>
                    <a:lumOff val="5000"/>
                  </a:schemeClr>
                </a:solidFill>
                <a:latin typeface="Lato"/>
                <a:ea typeface="Lato"/>
                <a:cs typeface="Lato"/>
              </a:rPr>
              <a:t>2:30 – 2:45 BREAK: </a:t>
            </a:r>
            <a:r>
              <a:rPr lang="en-US" sz="1400" b="1" i="1">
                <a:effectLst/>
                <a:latin typeface="Lato" panose="020F0502020204030203" pitchFamily="34" charset="0"/>
                <a:ea typeface="Lato" panose="020F0502020204030203" pitchFamily="34" charset="0"/>
                <a:cs typeface="Lato" panose="020F0502020204030203" pitchFamily="34" charset="0"/>
              </a:rPr>
              <a:t>Soda, Coffee, Tea, Infused Water, Popcorn and Pretzels</a:t>
            </a:r>
            <a:endParaRPr lang="en-US" sz="1400">
              <a:solidFill>
                <a:schemeClr val="tx1">
                  <a:lumMod val="95000"/>
                  <a:lumOff val="5000"/>
                </a:schemeClr>
              </a:solidFill>
              <a:latin typeface="Lato"/>
              <a:ea typeface="Lato"/>
              <a:cs typeface="Lato"/>
            </a:endParaRPr>
          </a:p>
          <a:p>
            <a:pPr>
              <a:lnSpc>
                <a:spcPct val="100000"/>
              </a:lnSpc>
              <a:spcAft>
                <a:spcPts val="438"/>
              </a:spcAft>
            </a:pPr>
            <a:endParaRPr lang="en-US" sz="1400">
              <a:solidFill>
                <a:schemeClr val="tx1">
                  <a:lumMod val="95000"/>
                  <a:lumOff val="5000"/>
                </a:schemeClr>
              </a:solidFill>
              <a:latin typeface="Lato"/>
              <a:ea typeface="Lato"/>
              <a:cs typeface="Lato"/>
            </a:endParaRPr>
          </a:p>
          <a:p>
            <a:pPr>
              <a:lnSpc>
                <a:spcPct val="100000"/>
              </a:lnSpc>
              <a:spcAft>
                <a:spcPts val="438"/>
              </a:spcAft>
            </a:pPr>
            <a:r>
              <a:rPr lang="en-US" sz="1400">
                <a:solidFill>
                  <a:schemeClr val="tx1">
                    <a:lumMod val="95000"/>
                    <a:lumOff val="5000"/>
                  </a:schemeClr>
                </a:solidFill>
                <a:latin typeface="Lato"/>
                <a:ea typeface="Lato"/>
                <a:cs typeface="Lato"/>
              </a:rPr>
              <a:t>Begin Session 2</a:t>
            </a:r>
          </a:p>
          <a:p>
            <a:pPr>
              <a:lnSpc>
                <a:spcPct val="100000"/>
              </a:lnSpc>
              <a:spcAft>
                <a:spcPts val="438"/>
              </a:spcAft>
            </a:pPr>
            <a:r>
              <a:rPr lang="en-US" sz="1400">
                <a:solidFill>
                  <a:schemeClr val="tx1">
                    <a:lumMod val="95000"/>
                    <a:lumOff val="5000"/>
                  </a:schemeClr>
                </a:solidFill>
                <a:latin typeface="Lato"/>
                <a:ea typeface="Lato"/>
                <a:cs typeface="Lato"/>
              </a:rPr>
              <a:t>2:45 – 3:00 Create affinity groups</a:t>
            </a:r>
          </a:p>
          <a:p>
            <a:pPr>
              <a:lnSpc>
                <a:spcPct val="100000"/>
              </a:lnSpc>
              <a:spcAft>
                <a:spcPts val="438"/>
              </a:spcAft>
            </a:pPr>
            <a:r>
              <a:rPr lang="en-US" sz="1400">
                <a:solidFill>
                  <a:schemeClr val="tx1">
                    <a:lumMod val="95000"/>
                    <a:lumOff val="5000"/>
                  </a:schemeClr>
                </a:solidFill>
                <a:latin typeface="Lato"/>
                <a:ea typeface="Lato"/>
                <a:cs typeface="Lato"/>
              </a:rPr>
              <a:t>3:00 – 3:45 Workshop </a:t>
            </a:r>
          </a:p>
          <a:p>
            <a:pPr>
              <a:lnSpc>
                <a:spcPct val="100000"/>
              </a:lnSpc>
              <a:spcAft>
                <a:spcPts val="438"/>
              </a:spcAft>
            </a:pPr>
            <a:r>
              <a:rPr lang="en-US" sz="1400">
                <a:solidFill>
                  <a:schemeClr val="tx1">
                    <a:lumMod val="95000"/>
                    <a:lumOff val="5000"/>
                  </a:schemeClr>
                </a:solidFill>
                <a:latin typeface="Lato"/>
                <a:ea typeface="Lato"/>
                <a:cs typeface="Lato"/>
              </a:rPr>
              <a:t>3:30/3:45 – 4:00 Wrap Up, Feedback</a:t>
            </a:r>
          </a:p>
        </p:txBody>
      </p:sp>
      <p:sp>
        <p:nvSpPr>
          <p:cNvPr id="5" name="Left Brace 4">
            <a:extLst>
              <a:ext uri="{FF2B5EF4-FFF2-40B4-BE49-F238E27FC236}">
                <a16:creationId xmlns:a16="http://schemas.microsoft.com/office/drawing/2014/main" id="{75E4076F-B0EF-D620-1A5F-6FF7C50C72A9}"/>
              </a:ext>
              <a:ext uri="{C183D7F6-B498-43B3-948B-1728B52AA6E4}">
                <adec:decorative xmlns:adec="http://schemas.microsoft.com/office/drawing/2017/decorative" val="1"/>
              </a:ext>
            </a:extLst>
          </p:cNvPr>
          <p:cNvSpPr/>
          <p:nvPr/>
        </p:nvSpPr>
        <p:spPr>
          <a:xfrm>
            <a:off x="3901109" y="1058981"/>
            <a:ext cx="500958" cy="1056421"/>
          </a:xfrm>
          <a:prstGeom prst="leftBrace">
            <a:avLst/>
          </a:prstGeom>
          <a:ln w="12700">
            <a:solidFill>
              <a:srgbClr val="0066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64712B4C-694D-5A75-91BA-DBCEFE0C47CF}"/>
              </a:ext>
              <a:ext uri="{C183D7F6-B498-43B3-948B-1728B52AA6E4}">
                <adec:decorative xmlns:adec="http://schemas.microsoft.com/office/drawing/2017/decorative" val="1"/>
              </a:ext>
            </a:extLst>
          </p:cNvPr>
          <p:cNvSpPr/>
          <p:nvPr/>
        </p:nvSpPr>
        <p:spPr>
          <a:xfrm>
            <a:off x="3901109" y="3664527"/>
            <a:ext cx="500958" cy="813967"/>
          </a:xfrm>
          <a:prstGeom prst="leftBrace">
            <a:avLst/>
          </a:prstGeom>
          <a:ln w="12700">
            <a:solidFill>
              <a:srgbClr val="0066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524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24FEB5-052A-1F5F-8C21-82CECC6AD55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Tribal Affiliation: Purpose</a:t>
            </a:r>
          </a:p>
        </p:txBody>
      </p:sp>
      <p:sp>
        <p:nvSpPr>
          <p:cNvPr id="8" name="TextBox 7">
            <a:extLst>
              <a:ext uri="{FF2B5EF4-FFF2-40B4-BE49-F238E27FC236}">
                <a16:creationId xmlns:a16="http://schemas.microsoft.com/office/drawing/2014/main" id="{0D0962AE-FE02-444D-876B-6C1A333D9B00}"/>
              </a:ext>
            </a:extLst>
          </p:cNvPr>
          <p:cNvSpPr txBox="1"/>
          <p:nvPr/>
        </p:nvSpPr>
        <p:spPr>
          <a:xfrm>
            <a:off x="449035" y="901808"/>
            <a:ext cx="8245929" cy="4191532"/>
          </a:xfrm>
          <a:prstGeom prst="rect">
            <a:avLst/>
          </a:prstGeom>
          <a:noFill/>
        </p:spPr>
        <p:txBody>
          <a:bodyPr wrap="square" lIns="91440" tIns="45720" rIns="91440" bIns="45720" rtlCol="0" anchor="t">
            <a:spAutoFit/>
          </a:bodyPr>
          <a:lstStyle/>
          <a:p>
            <a:pPr marL="164592" indent="-164592">
              <a:lnSpc>
                <a:spcPct val="150000"/>
              </a:lnSpc>
              <a:spcAft>
                <a:spcPts val="180"/>
              </a:spcAft>
              <a:buFont typeface="Arial" panose="020B0604020202020204" pitchFamily="34" charset="0"/>
              <a:buChar char="•"/>
            </a:pPr>
            <a:r>
              <a:rPr lang="en-US" sz="1600" b="1">
                <a:latin typeface="Lato"/>
                <a:ea typeface="Lato"/>
                <a:cs typeface="Lato"/>
              </a:rPr>
              <a:t>The Tribal Affiliation data element allows schools to collect and report tribal affiliations for American Indian students who identify (i.e., enrolled, a descendant affiliated with, member) with a tribe recognized by the federal government.  </a:t>
            </a:r>
            <a:endParaRPr lang="en-US" sz="1600" b="1">
              <a:solidFill>
                <a:srgbClr val="000000"/>
              </a:solidFill>
              <a:latin typeface="Lato" panose="020F0502020204030203" pitchFamily="34" charset="0"/>
              <a:ea typeface="Lato" panose="020F0502020204030203" pitchFamily="34" charset="0"/>
              <a:cs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600" b="1">
                <a:solidFill>
                  <a:srgbClr val="000000"/>
                </a:solidFill>
                <a:latin typeface="Lato"/>
                <a:ea typeface="Lato"/>
                <a:cs typeface="Lato"/>
              </a:rPr>
              <a:t>This data collection is currently not required but is currently being considered in legislation, and expected to be required in upcoming years so implementing a process to accommodate this collection is vital. </a:t>
            </a:r>
            <a:endParaRPr lang="en-US" sz="1600" b="1">
              <a:solidFill>
                <a:srgbClr val="251F14"/>
              </a:solidFill>
              <a:latin typeface="Lato" panose="020F0502020204030203" pitchFamily="34" charset="0"/>
              <a:ea typeface="Lato" panose="020F0502020204030203" pitchFamily="34" charset="0"/>
              <a:cs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600" b="1" i="0">
                <a:solidFill>
                  <a:srgbClr val="251F14"/>
                </a:solidFill>
                <a:effectLst/>
                <a:latin typeface="Lato"/>
                <a:ea typeface="Lato"/>
                <a:cs typeface="Lato"/>
              </a:rPr>
              <a:t>There is a critical need for accurate, meaningful, and timely data collection in</a:t>
            </a:r>
            <a:r>
              <a:rPr lang="en-US" sz="1600" b="1">
                <a:solidFill>
                  <a:srgbClr val="251F14"/>
                </a:solidFill>
                <a:latin typeface="Lato"/>
                <a:ea typeface="Lato"/>
                <a:cs typeface="Lato"/>
              </a:rPr>
              <a:t> tribal nations and</a:t>
            </a:r>
            <a:r>
              <a:rPr lang="en-US" sz="1600" b="1" i="0">
                <a:solidFill>
                  <a:srgbClr val="251F14"/>
                </a:solidFill>
                <a:effectLst/>
                <a:latin typeface="Lato"/>
                <a:ea typeface="Lato"/>
                <a:cs typeface="Lato"/>
              </a:rPr>
              <a:t> communities.</a:t>
            </a:r>
            <a:endParaRPr lang="en-US" sz="1600">
              <a:solidFill>
                <a:srgbClr val="251F14"/>
              </a:solidFill>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600" b="1" i="0">
                <a:solidFill>
                  <a:srgbClr val="292F33"/>
                </a:solidFill>
                <a:effectLst/>
                <a:latin typeface="Lato"/>
                <a:ea typeface="Lato"/>
                <a:cs typeface="Lato"/>
              </a:rPr>
              <a:t>The importance of collaboration and partnership through formal government to government relationships helps to ensure that Wisconsin’s American Indian students have the resources they need to become </a:t>
            </a:r>
            <a:r>
              <a:rPr lang="en-US" sz="1600" b="1" i="0" u="none" strike="noStrike">
                <a:solidFill>
                  <a:srgbClr val="2D2D86"/>
                </a:solidFill>
                <a:effectLst/>
                <a:latin typeface="Lato"/>
                <a:ea typeface="Lato"/>
                <a:cs typeface="Lato"/>
                <a:hlinkClick r:id="rId4"/>
              </a:rPr>
              <a:t>college and career ready</a:t>
            </a:r>
            <a:r>
              <a:rPr lang="en-US" sz="1600" b="1">
                <a:solidFill>
                  <a:srgbClr val="2D2D86"/>
                </a:solidFill>
                <a:latin typeface="Lato"/>
                <a:ea typeface="Lato"/>
                <a:cs typeface="Lato"/>
              </a:rPr>
              <a:t>.</a:t>
            </a:r>
            <a:endParaRPr lang="en-US" sz="1600"/>
          </a:p>
        </p:txBody>
      </p:sp>
    </p:spTree>
    <p:custDataLst>
      <p:tags r:id="rId1"/>
    </p:custDataLst>
    <p:extLst>
      <p:ext uri="{BB962C8B-B14F-4D97-AF65-F5344CB8AC3E}">
        <p14:creationId xmlns:p14="http://schemas.microsoft.com/office/powerpoint/2010/main" val="195373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24FEB5-052A-1F5F-8C21-82CECC6AD55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Tribal Affiliation: Areas of Growth</a:t>
            </a:r>
          </a:p>
        </p:txBody>
      </p:sp>
      <p:sp>
        <p:nvSpPr>
          <p:cNvPr id="2" name="Text Placeholder 2">
            <a:extLst>
              <a:ext uri="{FF2B5EF4-FFF2-40B4-BE49-F238E27FC236}">
                <a16:creationId xmlns:a16="http://schemas.microsoft.com/office/drawing/2014/main" id="{37A4C364-483F-9516-B052-D45B80FF2C97}"/>
              </a:ext>
            </a:extLst>
          </p:cNvPr>
          <p:cNvSpPr txBox="1">
            <a:spLocks/>
          </p:cNvSpPr>
          <p:nvPr/>
        </p:nvSpPr>
        <p:spPr>
          <a:xfrm>
            <a:off x="464457" y="921008"/>
            <a:ext cx="8229600" cy="3272061"/>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buNone/>
            </a:pPr>
            <a:r>
              <a:rPr lang="en-US" sz="1800">
                <a:solidFill>
                  <a:srgbClr val="000000"/>
                </a:solidFill>
                <a:latin typeface="Lato"/>
                <a:ea typeface="Lato"/>
                <a:cs typeface="Lato"/>
              </a:rPr>
              <a:t>Sense of Belonging – “invisibility” due to: </a:t>
            </a:r>
            <a:endParaRPr lang="en-US" sz="1800">
              <a:solidFill>
                <a:srgbClr val="000000"/>
              </a:solidFill>
              <a:ea typeface="Lato" panose="020F0502020204030203" pitchFamily="34" charset="0"/>
              <a:cs typeface="Lato" panose="020F0502020204030203" pitchFamily="34" charset="0"/>
            </a:endParaRPr>
          </a:p>
          <a:p>
            <a:pPr marL="164592" indent="-164592">
              <a:spcAft>
                <a:spcPts val="180"/>
              </a:spcAft>
            </a:pPr>
            <a:r>
              <a:rPr lang="en-US" sz="1800">
                <a:solidFill>
                  <a:srgbClr val="000000"/>
                </a:solidFill>
                <a:latin typeface="Lato"/>
                <a:ea typeface="Lato"/>
                <a:cs typeface="Lato"/>
              </a:rPr>
              <a:t>Absence of data (embedded within category of "Two or More" races)</a:t>
            </a:r>
          </a:p>
          <a:p>
            <a:pPr marL="164592" indent="-164592">
              <a:spcAft>
                <a:spcPts val="180"/>
              </a:spcAft>
            </a:pPr>
            <a:r>
              <a:rPr lang="en-US" sz="1800">
                <a:solidFill>
                  <a:srgbClr val="000000"/>
                </a:solidFill>
                <a:latin typeface="Lato"/>
                <a:ea typeface="Lato"/>
                <a:cs typeface="Lato"/>
              </a:rPr>
              <a:t>Inaccurate media images (cultural misappropriation) such as stereotypes and cultural omissions</a:t>
            </a:r>
          </a:p>
          <a:p>
            <a:pPr marL="164592" indent="-164592">
              <a:spcAft>
                <a:spcPts val="180"/>
              </a:spcAft>
            </a:pPr>
            <a:r>
              <a:rPr lang="en-US" sz="1800">
                <a:solidFill>
                  <a:srgbClr val="000000"/>
                </a:solidFill>
                <a:latin typeface="Lato"/>
                <a:ea typeface="Lato"/>
                <a:cs typeface="Lato"/>
              </a:rPr>
              <a:t>Historical and contemporary awareness about Indigenous peoples in United States culture</a:t>
            </a:r>
          </a:p>
          <a:p>
            <a:pPr marL="164592" indent="-164592">
              <a:spcAft>
                <a:spcPts val="180"/>
              </a:spcAft>
            </a:pPr>
            <a:r>
              <a:rPr lang="en-US" sz="1800">
                <a:solidFill>
                  <a:srgbClr val="000000"/>
                </a:solidFill>
                <a:latin typeface="Lato"/>
                <a:ea typeface="Lato"/>
                <a:cs typeface="Lato"/>
              </a:rPr>
              <a:t>Efforts for tribes/nations to obtain federal or state recognition (e.g., Lumbee tribe is recognized in state of North Carolina, but not federally recognized).</a:t>
            </a:r>
          </a:p>
          <a:p>
            <a:endParaRPr lang="en-US" sz="1800">
              <a:solidFill>
                <a:srgbClr val="000000"/>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73807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69" name="Google Shape;69;p1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1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Lato"/>
                <a:cs typeface="Lato"/>
                <a:sym typeface="Lato"/>
              </a:rPr>
              <a:t>Six Indigenous Languages of WI</a:t>
            </a:r>
          </a:p>
        </p:txBody>
      </p:sp>
      <p:sp>
        <p:nvSpPr>
          <p:cNvPr id="70" name="Google Shape;70;p13"/>
          <p:cNvSpPr txBox="1">
            <a:spLocks noGrp="1"/>
          </p:cNvSpPr>
          <p:nvPr>
            <p:ph type="body" idx="2"/>
          </p:nvPr>
        </p:nvSpPr>
        <p:spPr>
          <a:xfrm>
            <a:off x="453710" y="1197425"/>
            <a:ext cx="4679965" cy="3019200"/>
          </a:xfrm>
          <a:prstGeom prst="rect">
            <a:avLst/>
          </a:prstGeom>
        </p:spPr>
        <p:txBody>
          <a:bodyPr spcFirstLastPara="1" wrap="square" lIns="68575" tIns="34275" rIns="68575" bIns="34275" anchor="t" anchorCtr="0">
            <a:noAutofit/>
          </a:bodyPr>
          <a:lstStyle/>
          <a:p>
            <a:pPr marL="164592" lvl="0" indent="-164592" algn="l" rtl="0">
              <a:lnSpc>
                <a:spcPct val="150000"/>
              </a:lnSpc>
              <a:spcBef>
                <a:spcPts val="0"/>
              </a:spcBef>
              <a:spcAft>
                <a:spcPts val="180"/>
              </a:spcAft>
              <a:buSzPct val="100000"/>
              <a:buFont typeface="Arial" panose="020B0604020202020204" pitchFamily="34" charset="0"/>
              <a:buChar char="•"/>
            </a:pPr>
            <a:r>
              <a:rPr lang="en" sz="1800">
                <a:latin typeface="Lato"/>
                <a:ea typeface="Lato"/>
                <a:cs typeface="Lato"/>
                <a:sym typeface="Lato"/>
              </a:rPr>
              <a:t>Hocak (Ho-Chunk)</a:t>
            </a:r>
            <a:endParaRPr sz="180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a:latin typeface="Lato"/>
                <a:ea typeface="Lato"/>
                <a:cs typeface="Lato"/>
                <a:sym typeface="Lato"/>
              </a:rPr>
              <a:t>Ojibwe</a:t>
            </a:r>
            <a:endParaRPr sz="180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a:latin typeface="Lato"/>
                <a:ea typeface="Lato"/>
                <a:cs typeface="Lato"/>
                <a:sym typeface="Lato"/>
              </a:rPr>
              <a:t>Oneida</a:t>
            </a:r>
            <a:endParaRPr sz="180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a:latin typeface="Lato"/>
                <a:ea typeface="Lato"/>
                <a:cs typeface="Lato"/>
                <a:sym typeface="Lato"/>
              </a:rPr>
              <a:t>Menominee</a:t>
            </a:r>
            <a:endParaRPr sz="180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a:latin typeface="Lato"/>
                <a:ea typeface="Lato"/>
                <a:cs typeface="Lato"/>
                <a:sym typeface="Lato"/>
              </a:rPr>
              <a:t>Mohican</a:t>
            </a:r>
            <a:endParaRPr sz="180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a:latin typeface="Lato"/>
                <a:ea typeface="Lato"/>
                <a:cs typeface="Lato"/>
                <a:sym typeface="Lato"/>
              </a:rPr>
              <a:t>Potawatomi</a:t>
            </a:r>
            <a:endParaRPr sz="1800">
              <a:latin typeface="Lato"/>
              <a:ea typeface="Lato"/>
              <a:cs typeface="Lato"/>
              <a:sym typeface="Lato"/>
            </a:endParaRPr>
          </a:p>
        </p:txBody>
      </p:sp>
      <p:sp>
        <p:nvSpPr>
          <p:cNvPr id="71" name="Google Shape;71;p13"/>
          <p:cNvSpPr txBox="1"/>
          <p:nvPr/>
        </p:nvSpPr>
        <p:spPr>
          <a:xfrm>
            <a:off x="3628805" y="1392869"/>
            <a:ext cx="5231100" cy="554100"/>
          </a:xfrm>
          <a:prstGeom prst="rect">
            <a:avLst/>
          </a:prstGeom>
          <a:solidFill>
            <a:srgbClr val="D6D6F2"/>
          </a:solidFill>
          <a:ln w="28575" cap="flat" cmpd="sng">
            <a:solidFill>
              <a:srgbClr val="3333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a:solidFill>
                  <a:schemeClr val="hlink"/>
                </a:solidFill>
                <a:latin typeface="Lato"/>
                <a:ea typeface="Lato"/>
                <a:cs typeface="Lato"/>
                <a:sym typeface="Lato"/>
                <a:hlinkClick r:id="rId4"/>
              </a:rPr>
              <a:t>American Indian Studies Resources</a:t>
            </a:r>
            <a:endParaRPr sz="2400">
              <a:solidFill>
                <a:schemeClr val="dk1"/>
              </a:solidFill>
              <a:latin typeface="Lato"/>
              <a:ea typeface="Lato"/>
              <a:cs typeface="Lato"/>
              <a:sym typeface="Lato"/>
            </a:endParaRPr>
          </a:p>
        </p:txBody>
      </p:sp>
      <p:sp>
        <p:nvSpPr>
          <p:cNvPr id="72" name="Google Shape;72;p13"/>
          <p:cNvSpPr txBox="1"/>
          <p:nvPr/>
        </p:nvSpPr>
        <p:spPr>
          <a:xfrm>
            <a:off x="3584875" y="2568348"/>
            <a:ext cx="5231100" cy="923400"/>
          </a:xfrm>
          <a:prstGeom prst="rect">
            <a:avLst/>
          </a:prstGeom>
          <a:solidFill>
            <a:srgbClr val="D6D6F2"/>
          </a:solidFill>
          <a:ln w="28575" cap="flat" cmpd="sng">
            <a:solidFill>
              <a:srgbClr val="3333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a:solidFill>
                  <a:schemeClr val="hlink"/>
                </a:solidFill>
                <a:latin typeface="Lato"/>
                <a:ea typeface="Lato"/>
                <a:cs typeface="Lato"/>
                <a:sym typeface="Lato"/>
                <a:hlinkClick r:id="rId5"/>
              </a:rPr>
              <a:t>Waadookodaading Ojibwe Language Immersion School</a:t>
            </a:r>
            <a:endParaRPr sz="2400">
              <a:solidFill>
                <a:schemeClr val="dk1"/>
              </a:solidFill>
              <a:latin typeface="Lato"/>
              <a:ea typeface="Lato"/>
              <a:cs typeface="Lato"/>
              <a:sym typeface="Lato"/>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100" b="1">
                <a:latin typeface="Lato Black"/>
                <a:ea typeface="Lato Black"/>
                <a:cs typeface="Lato Black"/>
              </a:rPr>
              <a:t>Turn &amp; Talk or Stop &amp; Jot on Tribal Affiliation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3C0521E9-A926-C48B-442E-1F13C02A7B22}"/>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CCAE5C3B-A041-498D-4401-33F53A2170D6}"/>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6154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Migrant Status</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Migrant Status</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Available Services</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097498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A81A2D-B6E8-4C6B-B28A-53A83B7C645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Migrant Student Reporting: Purpose</a:t>
            </a:r>
            <a:endParaRPr kumimoji="0" lang="en-US" sz="1800" b="1" i="1"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20844DD0-4E98-4A54-BB16-49C979EBEB26}"/>
              </a:ext>
            </a:extLst>
          </p:cNvPr>
          <p:cNvSpPr>
            <a:spLocks noGrp="1"/>
          </p:cNvSpPr>
          <p:nvPr>
            <p:ph type="body" sz="quarter" idx="14"/>
          </p:nvPr>
        </p:nvSpPr>
        <p:spPr>
          <a:xfrm>
            <a:off x="523782" y="922338"/>
            <a:ext cx="8220723" cy="3898237"/>
          </a:xfrm>
        </p:spPr>
        <p:txBody>
          <a:bodyPr vert="horz" lIns="91440" tIns="45720" rIns="91440" bIns="45720" rtlCol="0" anchor="t">
            <a:noAutofit/>
          </a:bodyPr>
          <a:lstStyle/>
          <a:p>
            <a:pPr marL="0" indent="0">
              <a:buNone/>
            </a:pPr>
            <a:r>
              <a:rPr lang="en-US" sz="1800" i="0">
                <a:solidFill>
                  <a:srgbClr val="292F33"/>
                </a:solidFill>
                <a:effectLst/>
                <a:latin typeface="Lato"/>
                <a:ea typeface="Lato"/>
                <a:cs typeface="Lato"/>
              </a:rPr>
              <a:t>The shared mission of the Title I, Part C Migrant Education Program, and provisions of Title I, Part </a:t>
            </a:r>
            <a:r>
              <a:rPr lang="en-US" sz="1800">
                <a:solidFill>
                  <a:srgbClr val="292F33"/>
                </a:solidFill>
                <a:latin typeface="Lato"/>
                <a:ea typeface="Lato"/>
                <a:cs typeface="Lato"/>
              </a:rPr>
              <a:t>A </a:t>
            </a:r>
            <a:r>
              <a:rPr lang="en-US" sz="1800" i="0">
                <a:solidFill>
                  <a:srgbClr val="292F33"/>
                </a:solidFill>
                <a:effectLst/>
                <a:latin typeface="Lato"/>
                <a:ea typeface="Lato"/>
                <a:cs typeface="Lato"/>
              </a:rPr>
              <a:t>of the Every Students Succeeds Act (ESSA), is to provide migratory students the supplemental instructional services and support they need to succeed.</a:t>
            </a:r>
            <a:r>
              <a:rPr lang="en-US" sz="1800">
                <a:solidFill>
                  <a:srgbClr val="292F33"/>
                </a:solidFill>
                <a:latin typeface="Lato"/>
                <a:ea typeface="Lato"/>
                <a:cs typeface="Lato"/>
              </a:rPr>
              <a:t> </a:t>
            </a:r>
          </a:p>
          <a:p>
            <a:pPr marL="164592" indent="-164592">
              <a:spcAft>
                <a:spcPts val="180"/>
              </a:spcAft>
            </a:pPr>
            <a:r>
              <a:rPr lang="en-US" sz="1800">
                <a:solidFill>
                  <a:srgbClr val="292F33"/>
                </a:solidFill>
                <a:latin typeface="Lato"/>
                <a:ea typeface="Lato"/>
                <a:cs typeface="Lato"/>
              </a:rPr>
              <a:t>Determination of Eligibility </a:t>
            </a:r>
          </a:p>
          <a:p>
            <a:pPr marL="164592" indent="-164592">
              <a:spcAft>
                <a:spcPts val="180"/>
              </a:spcAft>
            </a:pPr>
            <a:r>
              <a:rPr lang="en-US" sz="1800">
                <a:solidFill>
                  <a:srgbClr val="292F33"/>
                </a:solidFill>
                <a:latin typeface="Lato"/>
                <a:ea typeface="Lato"/>
                <a:cs typeface="Lato"/>
              </a:rPr>
              <a:t>Referral Tool</a:t>
            </a:r>
          </a:p>
        </p:txBody>
      </p:sp>
    </p:spTree>
    <p:custDataLst>
      <p:tags r:id="rId1"/>
    </p:custDataLst>
    <p:extLst>
      <p:ext uri="{BB962C8B-B14F-4D97-AF65-F5344CB8AC3E}">
        <p14:creationId xmlns:p14="http://schemas.microsoft.com/office/powerpoint/2010/main" val="2989519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Enrollment by Migrant Data</a:t>
            </a:r>
          </a:p>
        </p:txBody>
      </p:sp>
      <p:graphicFrame>
        <p:nvGraphicFramePr>
          <p:cNvPr id="4" name="Content Placeholder 4" descr="pie chart of Migrant Data from WISEdash 2021-22 data"/>
          <p:cNvGraphicFramePr>
            <a:graphicFrameLocks/>
          </p:cNvGraphicFramePr>
          <p:nvPr>
            <p:extLst>
              <p:ext uri="{D42A27DB-BD31-4B8C-83A1-F6EECF244321}">
                <p14:modId xmlns:p14="http://schemas.microsoft.com/office/powerpoint/2010/main" val="1239020782"/>
              </p:ext>
            </p:extLst>
          </p:nvPr>
        </p:nvGraphicFramePr>
        <p:xfrm>
          <a:off x="1644367" y="1139338"/>
          <a:ext cx="5827995" cy="371841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79BECC8-8076-BD4B-C376-CDD33E015E09}"/>
              </a:ext>
            </a:extLst>
          </p:cNvPr>
          <p:cNvSpPr txBox="1"/>
          <p:nvPr/>
        </p:nvSpPr>
        <p:spPr>
          <a:xfrm>
            <a:off x="1450180" y="4803855"/>
            <a:ext cx="6386513" cy="339645"/>
          </a:xfrm>
          <a:prstGeom prst="rect">
            <a:avLst/>
          </a:prstGeom>
          <a:noFill/>
        </p:spPr>
        <p:txBody>
          <a:bodyPr wrap="square" rtlCol="0">
            <a:spAutoFit/>
          </a:bodyPr>
          <a:lstStyle/>
          <a:p>
            <a:r>
              <a:rPr lang="en-US"/>
              <a:t>WISEdash Public Compare Enrollment Count by Migrant Status (2022-23)</a:t>
            </a:r>
          </a:p>
        </p:txBody>
      </p:sp>
    </p:spTree>
    <p:custDataLst>
      <p:tags r:id="rId1"/>
    </p:custDataLst>
    <p:extLst>
      <p:ext uri="{BB962C8B-B14F-4D97-AF65-F5344CB8AC3E}">
        <p14:creationId xmlns:p14="http://schemas.microsoft.com/office/powerpoint/2010/main" val="94634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a:ea typeface="Lato"/>
                <a:cs typeface="Lato"/>
              </a:rPr>
              <a:t>Migrant Status: Data</a:t>
            </a:r>
            <a:endParaRPr lang="en-US">
              <a:ea typeface="+mn-ea"/>
              <a:cs typeface="+mn-cs"/>
            </a:endParaRPr>
          </a:p>
        </p:txBody>
      </p:sp>
      <p:pic>
        <p:nvPicPr>
          <p:cNvPr id="4" name="Picture 3" descr="Screenshot of Migrant Education Program data on category 1 and category 2 students. Cat 1 displays the total number of Migrant students identified, and Cat 2 shows the amount of students from Cat 1 who are taking advantage of supplemental recourses. You can see from the amount of space between the blue line and the red line – the gap is students accessing resources is significant.&#10;">
            <a:extLst>
              <a:ext uri="{FF2B5EF4-FFF2-40B4-BE49-F238E27FC236}">
                <a16:creationId xmlns:a16="http://schemas.microsoft.com/office/drawing/2014/main" id="{AE7D8CBD-F5C5-C108-1695-6144774CC56E}"/>
              </a:ext>
            </a:extLst>
          </p:cNvPr>
          <p:cNvPicPr>
            <a:picLocks noChangeAspect="1"/>
          </p:cNvPicPr>
          <p:nvPr/>
        </p:nvPicPr>
        <p:blipFill rotWithShape="1">
          <a:blip r:embed="rId4"/>
          <a:srcRect r="70732" b="28090"/>
          <a:stretch/>
        </p:blipFill>
        <p:spPr>
          <a:xfrm>
            <a:off x="1045279" y="1414998"/>
            <a:ext cx="2394761" cy="1760820"/>
          </a:xfrm>
          <a:prstGeom prst="rect">
            <a:avLst/>
          </a:prstGeom>
          <a:ln w="3175">
            <a:solidFill>
              <a:schemeClr val="tx1">
                <a:lumMod val="50000"/>
                <a:lumOff val="50000"/>
              </a:schemeClr>
            </a:solidFill>
          </a:ln>
        </p:spPr>
      </p:pic>
      <p:pic>
        <p:nvPicPr>
          <p:cNvPr id="3" name="Picture 2" descr="Screenshot of Migrant Education Program data on category 1 and category 2 students. Cat 1 displays the total number of Migrant students identified, and Cat 2 shows the amount of students from Cat 1 who are taking advantage of supplemental recourses. You can see from the amount of space between the blue line and the red line – the gap is students accessing resources is significant.&#10;">
            <a:extLst>
              <a:ext uri="{FF2B5EF4-FFF2-40B4-BE49-F238E27FC236}">
                <a16:creationId xmlns:a16="http://schemas.microsoft.com/office/drawing/2014/main" id="{E07B401D-FE81-D34B-3D29-3F624E59839E}"/>
              </a:ext>
            </a:extLst>
          </p:cNvPr>
          <p:cNvPicPr>
            <a:picLocks noChangeAspect="1"/>
          </p:cNvPicPr>
          <p:nvPr/>
        </p:nvPicPr>
        <p:blipFill rotWithShape="1">
          <a:blip r:embed="rId4"/>
          <a:srcRect l="52145" t="4775" r="283" b="1685"/>
          <a:stretch/>
        </p:blipFill>
        <p:spPr>
          <a:xfrm>
            <a:off x="4281483" y="1105147"/>
            <a:ext cx="3892455" cy="2290444"/>
          </a:xfrm>
          <a:prstGeom prst="rect">
            <a:avLst/>
          </a:prstGeom>
          <a:ln w="3175">
            <a:solidFill>
              <a:schemeClr val="tx1">
                <a:lumMod val="50000"/>
                <a:lumOff val="50000"/>
              </a:schemeClr>
            </a:solidFill>
          </a:ln>
        </p:spPr>
      </p:pic>
      <p:graphicFrame>
        <p:nvGraphicFramePr>
          <p:cNvPr id="9" name="Text Placeholder 2" descr="Category 1 = The number of children identified as Migrant. Category 2 = the number of students served in supplemental summer programming. Nationally, 90% of migrant children are of Latino/Latina/Latinx origin, and 34% are English Learners. ">
            <a:extLst>
              <a:ext uri="{FF2B5EF4-FFF2-40B4-BE49-F238E27FC236}">
                <a16:creationId xmlns:a16="http://schemas.microsoft.com/office/drawing/2014/main" id="{08354FCE-430B-7BA4-A7AF-42B65857A1AE}"/>
              </a:ext>
            </a:extLst>
          </p:cNvPr>
          <p:cNvGraphicFramePr/>
          <p:nvPr>
            <p:extLst>
              <p:ext uri="{D42A27DB-BD31-4B8C-83A1-F6EECF244321}">
                <p14:modId xmlns:p14="http://schemas.microsoft.com/office/powerpoint/2010/main" val="4038798055"/>
              </p:ext>
            </p:extLst>
          </p:nvPr>
        </p:nvGraphicFramePr>
        <p:xfrm>
          <a:off x="457652" y="3661197"/>
          <a:ext cx="8228696" cy="13752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813556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A81A2D-B6E8-4C6B-B28A-53A83B7C645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Migrant Student: Eligible Services</a:t>
            </a:r>
          </a:p>
        </p:txBody>
      </p:sp>
      <p:sp>
        <p:nvSpPr>
          <p:cNvPr id="3" name="Text Placeholder 2">
            <a:extLst>
              <a:ext uri="{FF2B5EF4-FFF2-40B4-BE49-F238E27FC236}">
                <a16:creationId xmlns:a16="http://schemas.microsoft.com/office/drawing/2014/main" id="{20844DD0-4E98-4A54-BB16-49C979EBEB26}"/>
              </a:ext>
            </a:extLst>
          </p:cNvPr>
          <p:cNvSpPr>
            <a:spLocks noGrp="1"/>
          </p:cNvSpPr>
          <p:nvPr>
            <p:ph type="body" sz="quarter" idx="14"/>
          </p:nvPr>
        </p:nvSpPr>
        <p:spPr>
          <a:xfrm>
            <a:off x="523782" y="922338"/>
            <a:ext cx="8220723" cy="4132460"/>
          </a:xfrm>
        </p:spPr>
        <p:txBody>
          <a:bodyPr vert="horz" lIns="91440" tIns="45720" rIns="91440" bIns="45720" rtlCol="0" anchor="t">
            <a:noAutofit/>
          </a:bodyPr>
          <a:lstStyle/>
          <a:p>
            <a:pPr marL="0" indent="0" algn="l">
              <a:buNone/>
            </a:pPr>
            <a:r>
              <a:rPr lang="en-US" sz="1800" i="0">
                <a:solidFill>
                  <a:srgbClr val="444444"/>
                </a:solidFill>
                <a:effectLst/>
                <a:latin typeface="Lato"/>
                <a:ea typeface="Lato"/>
                <a:cs typeface="Lato"/>
              </a:rPr>
              <a:t>Migratory Students are Eligible for the Following Services:</a:t>
            </a:r>
          </a:p>
          <a:p>
            <a:pPr marL="164465" indent="-164465" algn="l">
              <a:spcAft>
                <a:spcPts val="180"/>
              </a:spcAft>
              <a:buFont typeface="Arial" panose="020B0604020202020204" pitchFamily="34" charset="0"/>
              <a:buChar char="•"/>
            </a:pPr>
            <a:r>
              <a:rPr lang="en-US" sz="1800" i="0">
                <a:solidFill>
                  <a:srgbClr val="292F33"/>
                </a:solidFill>
                <a:effectLst/>
                <a:latin typeface="Lato"/>
                <a:ea typeface="Lato"/>
                <a:cs typeface="Lato"/>
              </a:rPr>
              <a:t>Free school lunch (categorically eligible for the school year and summer)</a:t>
            </a:r>
          </a:p>
          <a:p>
            <a:pPr marL="164465" indent="-164465" algn="l">
              <a:spcAft>
                <a:spcPts val="180"/>
              </a:spcAft>
              <a:buFont typeface="Arial" panose="020B0604020202020204" pitchFamily="34" charset="0"/>
              <a:buChar char="•"/>
            </a:pPr>
            <a:r>
              <a:rPr lang="en-US" sz="1800" i="0">
                <a:solidFill>
                  <a:srgbClr val="292F33"/>
                </a:solidFill>
                <a:effectLst/>
                <a:latin typeface="Lato"/>
                <a:ea typeface="Lato"/>
                <a:cs typeface="Lato"/>
              </a:rPr>
              <a:t>Access to Title I, Part A services on the same basis as other students</a:t>
            </a:r>
          </a:p>
          <a:p>
            <a:pPr marL="164465" indent="-164465" algn="l">
              <a:spcAft>
                <a:spcPts val="180"/>
              </a:spcAft>
              <a:buFont typeface="Arial" panose="020B0604020202020204" pitchFamily="34" charset="0"/>
              <a:buChar char="•"/>
            </a:pPr>
            <a:r>
              <a:rPr lang="en-US" sz="1800" i="0">
                <a:solidFill>
                  <a:srgbClr val="292F33"/>
                </a:solidFill>
                <a:effectLst/>
                <a:latin typeface="Lato"/>
                <a:ea typeface="Lato"/>
                <a:cs typeface="Lato"/>
              </a:rPr>
              <a:t>Support services that can be provided through use of Title I, Part A reserved funds</a:t>
            </a:r>
          </a:p>
          <a:p>
            <a:pPr marL="164465" indent="-164465">
              <a:spcAft>
                <a:spcPts val="180"/>
              </a:spcAft>
              <a:buFont typeface="Arial" panose="020B0604020202020204" pitchFamily="34" charset="0"/>
              <a:buChar char="•"/>
            </a:pPr>
            <a:r>
              <a:rPr lang="en-US" sz="1800" i="0" u="none" strike="noStrike">
                <a:solidFill>
                  <a:srgbClr val="2D2D86"/>
                </a:solidFill>
                <a:effectLst/>
                <a:latin typeface="Lato"/>
                <a:ea typeface="Lato"/>
                <a:cs typeface="Lato"/>
                <a:hlinkClick r:id="rId4"/>
              </a:rPr>
              <a:t>Migrant Education Program (MEP)</a:t>
            </a:r>
            <a:r>
              <a:rPr lang="en-US" sz="1800" i="0">
                <a:solidFill>
                  <a:srgbClr val="292F33"/>
                </a:solidFill>
                <a:effectLst/>
                <a:latin typeface="Lato"/>
                <a:ea typeface="Lato"/>
                <a:cs typeface="Lato"/>
              </a:rPr>
              <a:t> </a:t>
            </a:r>
            <a:r>
              <a:rPr lang="en-US" sz="1800">
                <a:solidFill>
                  <a:srgbClr val="292F33"/>
                </a:solidFill>
                <a:latin typeface="Lato"/>
                <a:ea typeface="Lato"/>
                <a:cs typeface="Lato"/>
              </a:rPr>
              <a:t>Summer</a:t>
            </a:r>
            <a:r>
              <a:rPr lang="en-US" sz="1800" i="0">
                <a:solidFill>
                  <a:srgbClr val="292F33"/>
                </a:solidFill>
                <a:effectLst/>
                <a:latin typeface="Lato"/>
                <a:ea typeface="Lato"/>
                <a:cs typeface="Lato"/>
              </a:rPr>
              <a:t> </a:t>
            </a:r>
            <a:r>
              <a:rPr lang="en-US" sz="1800">
                <a:solidFill>
                  <a:srgbClr val="292F33"/>
                </a:solidFill>
                <a:latin typeface="Lato"/>
                <a:ea typeface="Lato"/>
                <a:cs typeface="Lato"/>
              </a:rPr>
              <a:t>Programming in literacy and mathematics, credit recovery and accrual, family engagement, UW STEM Day</a:t>
            </a:r>
            <a:endParaRPr lang="en-US" sz="1800">
              <a:solidFill>
                <a:srgbClr val="292F33"/>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516144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a:ea typeface="Lato"/>
                <a:cs typeface="Lato"/>
              </a:rPr>
              <a:t>Migrant Status: Areas of Growth</a:t>
            </a:r>
            <a:endParaRPr lang="en-US">
              <a:ea typeface="+mn-ea"/>
              <a:cs typeface="+mn-cs"/>
            </a:endParaRPr>
          </a:p>
        </p:txBody>
      </p:sp>
      <p:sp>
        <p:nvSpPr>
          <p:cNvPr id="7" name="Text Placeholder 2">
            <a:extLst>
              <a:ext uri="{FF2B5EF4-FFF2-40B4-BE49-F238E27FC236}">
                <a16:creationId xmlns:a16="http://schemas.microsoft.com/office/drawing/2014/main" id="{3216E60C-D8F9-5AC4-672A-D551051AE210}"/>
              </a:ext>
            </a:extLst>
          </p:cNvPr>
          <p:cNvSpPr txBox="1">
            <a:spLocks/>
          </p:cNvSpPr>
          <p:nvPr/>
        </p:nvSpPr>
        <p:spPr>
          <a:xfrm>
            <a:off x="457652" y="921251"/>
            <a:ext cx="8228696" cy="4140161"/>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spcAft>
                <a:spcPts val="180"/>
              </a:spcAft>
              <a:buNone/>
            </a:pPr>
            <a:r>
              <a:rPr lang="en-US" sz="1650">
                <a:solidFill>
                  <a:srgbClr val="000000"/>
                </a:solidFill>
                <a:latin typeface="Lato"/>
                <a:ea typeface="Lato"/>
                <a:cs typeface="Lato"/>
              </a:rPr>
              <a:t>Staff grows their awareness of:</a:t>
            </a:r>
            <a:endParaRPr lang="en-US" sz="1650">
              <a:ea typeface="Lato" panose="020F0502020204030203" pitchFamily="34" charset="0"/>
              <a:cs typeface="Lato" panose="020F0502020204030203" pitchFamily="34" charset="0"/>
            </a:endParaRPr>
          </a:p>
          <a:p>
            <a:pPr marL="628015" lvl="1" indent="-285750">
              <a:spcAft>
                <a:spcPts val="180"/>
              </a:spcAft>
              <a:buFont typeface="Arial" panose="020F0502020204030203" pitchFamily="34" charset="0"/>
              <a:buChar char="•"/>
            </a:pPr>
            <a:r>
              <a:rPr lang="en-US" sz="1650" b="1">
                <a:solidFill>
                  <a:srgbClr val="000000"/>
                </a:solidFill>
                <a:latin typeface="Lato"/>
                <a:ea typeface="Lato"/>
                <a:cs typeface="Lato"/>
              </a:rPr>
              <a:t>Difference between Migrant, Immigrant</a:t>
            </a:r>
          </a:p>
          <a:p>
            <a:pPr marL="628015" lvl="1" indent="-285750">
              <a:spcAft>
                <a:spcPts val="180"/>
              </a:spcAft>
              <a:buFont typeface="Arial" panose="020F0502020204030203" pitchFamily="34" charset="0"/>
              <a:buChar char="•"/>
            </a:pPr>
            <a:r>
              <a:rPr lang="en-US" sz="1650" b="1">
                <a:solidFill>
                  <a:srgbClr val="000000"/>
                </a:solidFill>
                <a:latin typeface="Lato"/>
                <a:ea typeface="Lato"/>
                <a:cs typeface="Lato"/>
              </a:rPr>
              <a:t>Definition of seasonal and temporary agricultural work</a:t>
            </a:r>
            <a:endParaRPr lang="en-US" sz="1650" b="1">
              <a:ea typeface="Lato"/>
              <a:cs typeface="Lato"/>
            </a:endParaRPr>
          </a:p>
          <a:p>
            <a:pPr marL="628015" lvl="1" indent="-285750">
              <a:spcAft>
                <a:spcPts val="180"/>
              </a:spcAft>
              <a:buFont typeface="Arial" panose="020F0502020204030203" pitchFamily="34" charset="0"/>
              <a:buChar char="•"/>
            </a:pPr>
            <a:r>
              <a:rPr lang="en-US" sz="1650" b="1">
                <a:solidFill>
                  <a:srgbClr val="000000"/>
                </a:solidFill>
                <a:latin typeface="Lato"/>
                <a:ea typeface="Lato"/>
                <a:cs typeface="Lato"/>
              </a:rPr>
              <a:t>Use of WISE and how to use it</a:t>
            </a:r>
          </a:p>
          <a:p>
            <a:pPr marL="628015" lvl="1" indent="-285750">
              <a:spcAft>
                <a:spcPts val="180"/>
              </a:spcAft>
              <a:buFont typeface="Arial" panose="020F0502020204030203" pitchFamily="34" charset="0"/>
              <a:buChar char="•"/>
            </a:pPr>
            <a:r>
              <a:rPr lang="en-US" sz="1650" b="1">
                <a:solidFill>
                  <a:srgbClr val="000000"/>
                </a:solidFill>
                <a:latin typeface="Lato"/>
                <a:ea typeface="Lato"/>
                <a:cs typeface="Lato"/>
              </a:rPr>
              <a:t>How to correctly identify migratory children with cultural sensitivity and without stereotyping by asking</a:t>
            </a:r>
            <a:r>
              <a:rPr lang="en-US" sz="1650" b="1" i="1">
                <a:solidFill>
                  <a:srgbClr val="000000"/>
                </a:solidFill>
                <a:latin typeface="Lato"/>
                <a:ea typeface="Lato"/>
                <a:cs typeface="Lato"/>
              </a:rPr>
              <a:t> </a:t>
            </a:r>
            <a:r>
              <a:rPr lang="en-US" sz="1650" b="1">
                <a:solidFill>
                  <a:srgbClr val="000000"/>
                </a:solidFill>
                <a:latin typeface="Lato"/>
                <a:ea typeface="Lato"/>
                <a:cs typeface="Lato"/>
              </a:rPr>
              <a:t>all new enrollments ("Have you worked in agriculture? Was the work temporary or seasonal? Have you moved in the last 36 months?")</a:t>
            </a:r>
          </a:p>
          <a:p>
            <a:pPr marL="628015" lvl="1" indent="-285750">
              <a:spcAft>
                <a:spcPts val="180"/>
              </a:spcAft>
              <a:buFont typeface="Arial" panose="020F0502020204030203" pitchFamily="34" charset="0"/>
              <a:buChar char="•"/>
            </a:pPr>
            <a:r>
              <a:rPr lang="en-US" sz="1650" b="1">
                <a:solidFill>
                  <a:srgbClr val="000000"/>
                </a:solidFill>
                <a:latin typeface="Lato"/>
                <a:ea typeface="Lato"/>
                <a:cs typeface="Lato"/>
              </a:rPr>
              <a:t>Migrant family lived experiences (physical, socioeconomic, emotional, educational)</a:t>
            </a:r>
          </a:p>
          <a:p>
            <a:pPr marL="0" indent="0">
              <a:spcAft>
                <a:spcPts val="180"/>
              </a:spcAft>
              <a:buNone/>
            </a:pPr>
            <a:endParaRPr lang="en-US" sz="1800">
              <a:solidFill>
                <a:srgbClr val="000000"/>
              </a:solidFill>
              <a:latin typeface="Lato"/>
              <a:ea typeface="Lato"/>
              <a:cs typeface="Lato"/>
            </a:endParaRPr>
          </a:p>
        </p:txBody>
      </p:sp>
    </p:spTree>
    <p:custDataLst>
      <p:tags r:id="rId1"/>
    </p:custDataLst>
    <p:extLst>
      <p:ext uri="{BB962C8B-B14F-4D97-AF65-F5344CB8AC3E}">
        <p14:creationId xmlns:p14="http://schemas.microsoft.com/office/powerpoint/2010/main" val="239925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06D75-B519-4FC4-ABC7-792E3D2ADBA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Why We’re Hosting This Session</a:t>
            </a:r>
          </a:p>
        </p:txBody>
      </p:sp>
      <p:sp>
        <p:nvSpPr>
          <p:cNvPr id="3" name="Text Placeholder 2">
            <a:extLst>
              <a:ext uri="{FF2B5EF4-FFF2-40B4-BE49-F238E27FC236}">
                <a16:creationId xmlns:a16="http://schemas.microsoft.com/office/drawing/2014/main" id="{223595F6-2260-49E4-830A-582D137DAE68}"/>
              </a:ext>
            </a:extLst>
          </p:cNvPr>
          <p:cNvSpPr>
            <a:spLocks noGrp="1"/>
          </p:cNvSpPr>
          <p:nvPr>
            <p:ph type="body" sz="quarter" idx="14"/>
          </p:nvPr>
        </p:nvSpPr>
        <p:spPr>
          <a:xfrm>
            <a:off x="471055" y="1016675"/>
            <a:ext cx="8215745" cy="2512779"/>
          </a:xfrm>
        </p:spPr>
        <p:txBody>
          <a:bodyPr>
            <a:normAutofit fontScale="25000" lnSpcReduction="20000"/>
          </a:bodyPr>
          <a:lstStyle/>
          <a:p>
            <a:pPr marL="164592" indent="-164592" rtl="0">
              <a:lnSpc>
                <a:spcPct val="170000"/>
              </a:lnSpc>
              <a:spcAft>
                <a:spcPts val="180"/>
              </a:spcAft>
            </a:pPr>
            <a:r>
              <a:rPr lang="en-US" sz="6200"/>
              <a:t>We know that using data to drive decision making, especially when we are trying to address inequities and close gaps, can be very impactful. As State Superintendent Dr. Underly said in an assessment press release:</a:t>
            </a:r>
          </a:p>
          <a:p>
            <a:pPr marL="594360" indent="-164592" rtl="0">
              <a:lnSpc>
                <a:spcPct val="120000"/>
              </a:lnSpc>
              <a:spcAft>
                <a:spcPts val="180"/>
              </a:spcAft>
            </a:pPr>
            <a:r>
              <a:rPr lang="en-US" sz="6200" b="0" i="1"/>
              <a:t>“We’ve known Wisconsin’s racial disparities in assessment results are among the widest in the nation for too long, and these troubling results are yet one more indication that we must close the opportunity gap in our state. We need continued investment, intervention, and innovation in our state… to help put targeted resources and supports in our schools and ensure we are helping the students who need it the most at this critical time. They deserve no less, and neither do we.”</a:t>
            </a:r>
          </a:p>
          <a:p>
            <a:pPr marL="164592" indent="-164592" rtl="0">
              <a:lnSpc>
                <a:spcPct val="170000"/>
              </a:lnSpc>
              <a:spcAft>
                <a:spcPts val="180"/>
              </a:spcAft>
            </a:pPr>
            <a:r>
              <a:rPr lang="en-US" sz="6200"/>
              <a:t>Ensuring that we have the most complete picture when it comes to student information is integral to understanding how to meet our students’ needs.</a:t>
            </a:r>
          </a:p>
          <a:p>
            <a:endParaRPr lang="en-US"/>
          </a:p>
        </p:txBody>
      </p:sp>
    </p:spTree>
    <p:custDataLst>
      <p:tags r:id="rId1"/>
    </p:custDataLst>
    <p:extLst>
      <p:ext uri="{BB962C8B-B14F-4D97-AF65-F5344CB8AC3E}">
        <p14:creationId xmlns:p14="http://schemas.microsoft.com/office/powerpoint/2010/main" val="1428445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Migrant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10CC6E1B-76DF-E981-B202-906B46021789}"/>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98F8274A-D7E6-33F4-102D-7F75F0A7FF2D}"/>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2230989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Immigrant, Refugee</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Immigrant, Refugee</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456368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BCA99-C5E8-8237-9CD8-388CC04AAED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effectLst/>
                <a:uLnTx/>
                <a:uFillTx/>
                <a:latin typeface="Lato Black"/>
                <a:ea typeface="Lato Black"/>
                <a:cs typeface="Lato Black"/>
              </a:rPr>
              <a:t>Immigrant (T3) Data: </a:t>
            </a:r>
            <a:r>
              <a:rPr lang="en-US" b="1">
                <a:latin typeface="Lato Black"/>
                <a:ea typeface="Lato Black"/>
                <a:cs typeface="Lato Black"/>
              </a:rPr>
              <a:t>Definition</a:t>
            </a:r>
            <a:endParaRPr kumimoji="0" lang="en-US" sz="3600" b="1" i="0" u="none" strike="noStrike" kern="1200" cap="none" spc="0" normalizeH="0" baseline="0" noProof="0">
              <a:ln>
                <a:noFill/>
              </a:ln>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8B9881E3-6BB4-FA14-EB5A-0A42AF46F4CD}"/>
              </a:ext>
            </a:extLst>
          </p:cNvPr>
          <p:cNvSpPr>
            <a:spLocks noGrp="1"/>
          </p:cNvSpPr>
          <p:nvPr>
            <p:ph type="body" sz="quarter" idx="14"/>
          </p:nvPr>
        </p:nvSpPr>
        <p:spPr>
          <a:xfrm>
            <a:off x="457200" y="922338"/>
            <a:ext cx="8229600" cy="2987940"/>
          </a:xfrm>
        </p:spPr>
        <p:txBody>
          <a:bodyPr vert="horz" lIns="91440" tIns="45720" rIns="91440" bIns="45720" rtlCol="0" anchor="t">
            <a:noAutofit/>
          </a:bodyPr>
          <a:lstStyle/>
          <a:p>
            <a:pPr marL="0" indent="0" algn="l">
              <a:buNone/>
            </a:pPr>
            <a:r>
              <a:rPr lang="en-US" sz="1800" i="0">
                <a:solidFill>
                  <a:srgbClr val="292F33"/>
                </a:solidFill>
                <a:effectLst/>
                <a:latin typeface="Lato"/>
                <a:ea typeface="Lato"/>
                <a:cs typeface="Lato"/>
              </a:rPr>
              <a:t>Three criteria must be met for a student to qualify as an immigrant under the definition specified by ESSA:</a:t>
            </a:r>
            <a:endParaRPr lang="en-US" sz="1800" i="0">
              <a:solidFill>
                <a:srgbClr val="292F33"/>
              </a:solidFill>
              <a:effectLst/>
              <a:ea typeface="Lato" panose="020F0502020204030203" pitchFamily="34" charset="0"/>
              <a:cs typeface="Lato" panose="020F0502020204030203" pitchFamily="34" charset="0"/>
            </a:endParaRPr>
          </a:p>
          <a:p>
            <a:pPr marL="164592" indent="-164592" algn="l">
              <a:spcAft>
                <a:spcPts val="180"/>
              </a:spcAft>
              <a:buFont typeface="+mj-lt"/>
              <a:buAutoNum type="arabicPeriod"/>
            </a:pPr>
            <a:r>
              <a:rPr lang="en-US" sz="1800" i="0">
                <a:solidFill>
                  <a:srgbClr val="292F33"/>
                </a:solidFill>
                <a:effectLst/>
                <a:latin typeface="Lato"/>
                <a:ea typeface="Lato"/>
                <a:cs typeface="Lato"/>
              </a:rPr>
              <a:t>Aged 3-21 as of the Third Friday of September,</a:t>
            </a:r>
          </a:p>
          <a:p>
            <a:pPr marL="164592" indent="-164592">
              <a:spcAft>
                <a:spcPts val="180"/>
              </a:spcAft>
              <a:buFont typeface="+mj-lt"/>
              <a:buAutoNum type="arabicPeriod"/>
            </a:pPr>
            <a:r>
              <a:rPr lang="en-US" sz="1800" i="0">
                <a:solidFill>
                  <a:srgbClr val="292F33"/>
                </a:solidFill>
                <a:effectLst/>
                <a:latin typeface="Lato"/>
                <a:ea typeface="Lato"/>
                <a:cs typeface="Lato"/>
              </a:rPr>
              <a:t>Not born in </a:t>
            </a:r>
            <a:r>
              <a:rPr lang="en-US" sz="1800">
                <a:solidFill>
                  <a:srgbClr val="292F33"/>
                </a:solidFill>
                <a:latin typeface="Lato"/>
                <a:ea typeface="Lato"/>
                <a:cs typeface="Lato"/>
              </a:rPr>
              <a:t>any U</a:t>
            </a:r>
            <a:r>
              <a:rPr lang="en-US" sz="1800" i="0">
                <a:solidFill>
                  <a:srgbClr val="292F33"/>
                </a:solidFill>
                <a:effectLst/>
                <a:latin typeface="Lato"/>
                <a:ea typeface="Lato"/>
                <a:cs typeface="Lato"/>
              </a:rPr>
              <a:t>.S</a:t>
            </a:r>
            <a:r>
              <a:rPr lang="en-US" sz="1800">
                <a:solidFill>
                  <a:srgbClr val="292F33"/>
                </a:solidFill>
                <a:latin typeface="Lato"/>
                <a:ea typeface="Lato"/>
                <a:cs typeface="Lato"/>
              </a:rPr>
              <a:t>. state, the district of Columbia or the Commonwealth of Puerto Rico</a:t>
            </a:r>
            <a:endParaRPr lang="en-US" sz="1800" i="0">
              <a:solidFill>
                <a:srgbClr val="292F33"/>
              </a:solidFill>
              <a:effectLst/>
              <a:ea typeface="Lato" panose="020F0502020204030203" pitchFamily="34" charset="0"/>
              <a:cs typeface="Lato" panose="020F0502020204030203" pitchFamily="34" charset="0"/>
            </a:endParaRPr>
          </a:p>
          <a:p>
            <a:pPr marL="164592" indent="-164592" algn="l">
              <a:spcAft>
                <a:spcPts val="180"/>
              </a:spcAft>
              <a:buFont typeface="+mj-lt"/>
              <a:buAutoNum type="arabicPeriod"/>
            </a:pPr>
            <a:r>
              <a:rPr lang="en-US" sz="1800" i="0">
                <a:solidFill>
                  <a:srgbClr val="292F33"/>
                </a:solidFill>
                <a:effectLst/>
                <a:latin typeface="Lato"/>
                <a:ea typeface="Lato"/>
                <a:cs typeface="Lato"/>
              </a:rPr>
              <a:t>In U.S. schools for less than three full academic years, whether consecutive or not.</a:t>
            </a:r>
          </a:p>
        </p:txBody>
      </p:sp>
    </p:spTree>
    <p:custDataLst>
      <p:tags r:id="rId1"/>
    </p:custDataLst>
    <p:extLst>
      <p:ext uri="{BB962C8B-B14F-4D97-AF65-F5344CB8AC3E}">
        <p14:creationId xmlns:p14="http://schemas.microsoft.com/office/powerpoint/2010/main" val="523430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501DC-DB51-F3C2-2F92-F863EC93879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Wisconsin Demographics: Immigrant Students</a:t>
            </a:r>
          </a:p>
        </p:txBody>
      </p:sp>
      <p:pic>
        <p:nvPicPr>
          <p:cNvPr id="12" name="Picture 11" descr="A graph displaying data from 2018-19 through 2022-23 school years for Enrollment of Immigrant Students on the third Friday of September count date in Wisconsin Schools. &#10;18-19 = 2,835&#10;19-20 = 2,842&#10;20-21 = 3,310&#10;21-22 = 3,294&#10;22-23 = 4,334">
            <a:extLst>
              <a:ext uri="{FF2B5EF4-FFF2-40B4-BE49-F238E27FC236}">
                <a16:creationId xmlns:a16="http://schemas.microsoft.com/office/drawing/2014/main" id="{BE26503E-5EAA-AAAE-16D3-E3D0E27964F6}"/>
              </a:ext>
            </a:extLst>
          </p:cNvPr>
          <p:cNvPicPr>
            <a:picLocks noChangeAspect="1"/>
          </p:cNvPicPr>
          <p:nvPr/>
        </p:nvPicPr>
        <p:blipFill>
          <a:blip r:embed="rId4"/>
          <a:stretch>
            <a:fillRect/>
          </a:stretch>
        </p:blipFill>
        <p:spPr>
          <a:xfrm>
            <a:off x="594910" y="1090854"/>
            <a:ext cx="4147412" cy="2971477"/>
          </a:xfrm>
          <a:prstGeom prst="rect">
            <a:avLst/>
          </a:prstGeom>
        </p:spPr>
      </p:pic>
      <p:sp>
        <p:nvSpPr>
          <p:cNvPr id="7" name="TextBox 4">
            <a:extLst>
              <a:ext uri="{FF2B5EF4-FFF2-40B4-BE49-F238E27FC236}">
                <a16:creationId xmlns:a16="http://schemas.microsoft.com/office/drawing/2014/main" id="{B107D004-E4E7-B78F-0D36-F1B57BA27884}"/>
              </a:ext>
            </a:extLst>
          </p:cNvPr>
          <p:cNvSpPr txBox="1"/>
          <p:nvPr/>
        </p:nvSpPr>
        <p:spPr>
          <a:xfrm>
            <a:off x="594910" y="4071241"/>
            <a:ext cx="2392680" cy="523220"/>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400" i="1">
                <a:latin typeface="Lato" panose="020F0502020204030203" pitchFamily="34" charset="0"/>
              </a:rPr>
              <a:t>EDFacts Data submission</a:t>
            </a:r>
          </a:p>
          <a:p>
            <a:r>
              <a:rPr lang="en-US" sz="1400" i="1">
                <a:latin typeface="Lato" panose="020F0502020204030203" pitchFamily="34" charset="0"/>
              </a:rPr>
              <a:t>Retrieved:  February 19, 2024 </a:t>
            </a:r>
          </a:p>
        </p:txBody>
      </p:sp>
      <p:graphicFrame>
        <p:nvGraphicFramePr>
          <p:cNvPr id="33" name="Table 32">
            <a:extLst>
              <a:ext uri="{FF2B5EF4-FFF2-40B4-BE49-F238E27FC236}">
                <a16:creationId xmlns:a16="http://schemas.microsoft.com/office/drawing/2014/main" id="{C19F0334-D082-69E8-3DAF-FF8E1346EC07}"/>
              </a:ext>
            </a:extLst>
          </p:cNvPr>
          <p:cNvGraphicFramePr>
            <a:graphicFrameLocks noGrp="1"/>
          </p:cNvGraphicFramePr>
          <p:nvPr>
            <p:extLst>
              <p:ext uri="{D42A27DB-BD31-4B8C-83A1-F6EECF244321}">
                <p14:modId xmlns:p14="http://schemas.microsoft.com/office/powerpoint/2010/main" val="565249274"/>
              </p:ext>
            </p:extLst>
          </p:nvPr>
        </p:nvGraphicFramePr>
        <p:xfrm>
          <a:off x="5120640" y="1273810"/>
          <a:ext cx="3649980" cy="2251740"/>
        </p:xfrm>
        <a:graphic>
          <a:graphicData uri="http://schemas.openxmlformats.org/drawingml/2006/table">
            <a:tbl>
              <a:tblPr firstRow="1" bandRow="1">
                <a:tableStyleId>{5C22544A-7EE6-4342-B048-85BDC9FD1C3A}</a:tableStyleId>
              </a:tblPr>
              <a:tblGrid>
                <a:gridCol w="617592">
                  <a:extLst>
                    <a:ext uri="{9D8B030D-6E8A-4147-A177-3AD203B41FA5}">
                      <a16:colId xmlns:a16="http://schemas.microsoft.com/office/drawing/2014/main" val="1001597169"/>
                    </a:ext>
                  </a:extLst>
                </a:gridCol>
                <a:gridCol w="604000">
                  <a:extLst>
                    <a:ext uri="{9D8B030D-6E8A-4147-A177-3AD203B41FA5}">
                      <a16:colId xmlns:a16="http://schemas.microsoft.com/office/drawing/2014/main" val="2346458230"/>
                    </a:ext>
                  </a:extLst>
                </a:gridCol>
                <a:gridCol w="603494">
                  <a:extLst>
                    <a:ext uri="{9D8B030D-6E8A-4147-A177-3AD203B41FA5}">
                      <a16:colId xmlns:a16="http://schemas.microsoft.com/office/drawing/2014/main" val="2724007476"/>
                    </a:ext>
                  </a:extLst>
                </a:gridCol>
                <a:gridCol w="912447">
                  <a:extLst>
                    <a:ext uri="{9D8B030D-6E8A-4147-A177-3AD203B41FA5}">
                      <a16:colId xmlns:a16="http://schemas.microsoft.com/office/drawing/2014/main" val="2435281002"/>
                    </a:ext>
                  </a:extLst>
                </a:gridCol>
                <a:gridCol w="912447">
                  <a:extLst>
                    <a:ext uri="{9D8B030D-6E8A-4147-A177-3AD203B41FA5}">
                      <a16:colId xmlns:a16="http://schemas.microsoft.com/office/drawing/2014/main" val="89294225"/>
                    </a:ext>
                  </a:extLst>
                </a:gridCol>
              </a:tblGrid>
              <a:tr h="471170">
                <a:tc>
                  <a:txBody>
                    <a:bodyPr/>
                    <a:lstStyle/>
                    <a:p>
                      <a:pPr algn="ctr"/>
                      <a:r>
                        <a:rPr lang="en-US" sz="1200" b="1">
                          <a:latin typeface="Lato" panose="020F0502020204030203" pitchFamily="34" charset="0"/>
                        </a:rPr>
                        <a:t>SY</a:t>
                      </a:r>
                    </a:p>
                  </a:txBody>
                  <a:tcPr>
                    <a:solidFill>
                      <a:srgbClr val="262087"/>
                    </a:solidFill>
                  </a:tcPr>
                </a:tc>
                <a:tc>
                  <a:txBody>
                    <a:bodyPr/>
                    <a:lstStyle/>
                    <a:p>
                      <a:pPr algn="ctr"/>
                      <a:r>
                        <a:rPr lang="en-US" sz="1200" b="1">
                          <a:solidFill>
                            <a:schemeClr val="tx1"/>
                          </a:solidFill>
                          <a:latin typeface="Lato" panose="020F0502020204030203" pitchFamily="34" charset="0"/>
                        </a:rPr>
                        <a:t>Total</a:t>
                      </a:r>
                    </a:p>
                  </a:txBody>
                  <a:tcPr>
                    <a:solidFill>
                      <a:srgbClr val="009999"/>
                    </a:solidFill>
                  </a:tcPr>
                </a:tc>
                <a:tc>
                  <a:txBody>
                    <a:bodyPr/>
                    <a:lstStyle/>
                    <a:p>
                      <a:pPr algn="ctr"/>
                      <a:r>
                        <a:rPr lang="en-US" sz="1200" b="1">
                          <a:latin typeface="Lato" panose="020F0502020204030203" pitchFamily="34" charset="0"/>
                        </a:rPr>
                        <a:t>LIEP</a:t>
                      </a:r>
                    </a:p>
                  </a:txBody>
                  <a:tcPr>
                    <a:solidFill>
                      <a:srgbClr val="262087"/>
                    </a:solidFill>
                  </a:tcPr>
                </a:tc>
                <a:tc>
                  <a:txBody>
                    <a:bodyPr/>
                    <a:lstStyle/>
                    <a:p>
                      <a:pPr algn="ctr"/>
                      <a:r>
                        <a:rPr lang="en-US" sz="1200" b="1">
                          <a:latin typeface="Lato" panose="020F0502020204030203" pitchFamily="34" charset="0"/>
                        </a:rPr>
                        <a:t>English Proficient</a:t>
                      </a:r>
                    </a:p>
                  </a:txBody>
                  <a:tcPr>
                    <a:solidFill>
                      <a:srgbClr val="26208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latin typeface="Lato" panose="020F0502020204030203" pitchFamily="34" charset="0"/>
                        </a:rPr>
                        <a:t>% </a:t>
                      </a:r>
                      <a:r>
                        <a:rPr lang="en-US" sz="1200" b="1">
                          <a:latin typeface="Lato" panose="020F0502020204030203" pitchFamily="34" charset="0"/>
                          <a:sym typeface="Webdings" panose="05030102010509060703" pitchFamily="18" charset="2"/>
                        </a:rPr>
                        <a:t></a:t>
                      </a:r>
                      <a:endParaRPr lang="en-US" sz="1200" b="1">
                        <a:latin typeface="Lato" panose="020F0502020204030203" pitchFamily="34" charset="0"/>
                      </a:endParaRPr>
                    </a:p>
                    <a:p>
                      <a:pPr algn="ctr"/>
                      <a:endParaRPr lang="en-US" sz="1200" b="1">
                        <a:latin typeface="Lato" panose="020F0502020204030203" pitchFamily="34" charset="0"/>
                      </a:endParaRPr>
                    </a:p>
                  </a:txBody>
                  <a:tcPr>
                    <a:solidFill>
                      <a:srgbClr val="262087"/>
                    </a:solidFill>
                  </a:tcPr>
                </a:tc>
                <a:extLst>
                  <a:ext uri="{0D108BD9-81ED-4DB2-BD59-A6C34878D82A}">
                    <a16:rowId xmlns:a16="http://schemas.microsoft.com/office/drawing/2014/main" val="1546470506"/>
                  </a:ext>
                </a:extLst>
              </a:tr>
              <a:tr h="356114">
                <a:tc>
                  <a:txBody>
                    <a:bodyPr/>
                    <a:lstStyle/>
                    <a:p>
                      <a:pPr algn="ctr"/>
                      <a:r>
                        <a:rPr lang="en-US" sz="1200" b="1">
                          <a:latin typeface="Lato" panose="020F0502020204030203" pitchFamily="34" charset="0"/>
                        </a:rPr>
                        <a:t>22-23</a:t>
                      </a:r>
                    </a:p>
                  </a:txBody>
                  <a:tcPr/>
                </a:tc>
                <a:tc>
                  <a:txBody>
                    <a:bodyPr/>
                    <a:lstStyle/>
                    <a:p>
                      <a:pPr algn="ctr"/>
                      <a:r>
                        <a:rPr lang="en-US" sz="1200" b="1">
                          <a:latin typeface="Lato" panose="020F0502020204030203" pitchFamily="34" charset="0"/>
                        </a:rPr>
                        <a:t>4,334</a:t>
                      </a:r>
                    </a:p>
                  </a:txBody>
                  <a:tcPr/>
                </a:tc>
                <a:tc>
                  <a:txBody>
                    <a:bodyPr/>
                    <a:lstStyle/>
                    <a:p>
                      <a:pPr algn="ctr"/>
                      <a:r>
                        <a:rPr lang="en-US" sz="1200" b="1">
                          <a:latin typeface="Lato" panose="020F0502020204030203" pitchFamily="34" charset="0"/>
                        </a:rPr>
                        <a:t>3,169</a:t>
                      </a:r>
                    </a:p>
                  </a:txBody>
                  <a:tcPr/>
                </a:tc>
                <a:tc>
                  <a:txBody>
                    <a:bodyPr/>
                    <a:lstStyle/>
                    <a:p>
                      <a:pPr algn="ctr"/>
                      <a:r>
                        <a:rPr lang="en-US" sz="1200" b="1">
                          <a:latin typeface="Lato" panose="020F0502020204030203" pitchFamily="34" charset="0"/>
                        </a:rPr>
                        <a:t>1,165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latin typeface="Lato" panose="020F0502020204030203" pitchFamily="34" charset="0"/>
                        </a:rPr>
                        <a:t>30% </a:t>
                      </a:r>
                      <a:r>
                        <a:rPr lang="en-US" sz="1200" b="1">
                          <a:latin typeface="Lato" panose="020F0502020204030203" pitchFamily="34" charset="0"/>
                          <a:sym typeface="Webdings" panose="05030102010509060703" pitchFamily="18" charset="2"/>
                        </a:rPr>
                        <a:t></a:t>
                      </a:r>
                      <a:endParaRPr lang="en-US" sz="1200" b="1">
                        <a:latin typeface="Lato" panose="020F0502020204030203" pitchFamily="34" charset="0"/>
                      </a:endParaRPr>
                    </a:p>
                  </a:txBody>
                  <a:tcPr/>
                </a:tc>
                <a:extLst>
                  <a:ext uri="{0D108BD9-81ED-4DB2-BD59-A6C34878D82A}">
                    <a16:rowId xmlns:a16="http://schemas.microsoft.com/office/drawing/2014/main" val="3902278226"/>
                  </a:ext>
                </a:extLst>
              </a:tr>
              <a:tr h="356114">
                <a:tc>
                  <a:txBody>
                    <a:bodyPr/>
                    <a:lstStyle/>
                    <a:p>
                      <a:pPr algn="ctr"/>
                      <a:r>
                        <a:rPr lang="en-US" sz="1200" b="1">
                          <a:latin typeface="Lato" panose="020F0502020204030203" pitchFamily="34" charset="0"/>
                        </a:rPr>
                        <a:t>21-22</a:t>
                      </a:r>
                    </a:p>
                  </a:txBody>
                  <a:tcPr/>
                </a:tc>
                <a:tc>
                  <a:txBody>
                    <a:bodyPr/>
                    <a:lstStyle/>
                    <a:p>
                      <a:pPr algn="ctr"/>
                      <a:r>
                        <a:rPr lang="en-US" sz="1200" b="1">
                          <a:latin typeface="Lato" panose="020F0502020204030203" pitchFamily="34" charset="0"/>
                        </a:rPr>
                        <a:t>3,294</a:t>
                      </a:r>
                    </a:p>
                  </a:txBody>
                  <a:tcPr/>
                </a:tc>
                <a:tc>
                  <a:txBody>
                    <a:bodyPr/>
                    <a:lstStyle/>
                    <a:p>
                      <a:pPr algn="ctr"/>
                      <a:r>
                        <a:rPr lang="en-US" sz="1200" b="1">
                          <a:latin typeface="Lato" panose="020F0502020204030203" pitchFamily="34" charset="0"/>
                        </a:rPr>
                        <a:t>2,196</a:t>
                      </a:r>
                    </a:p>
                  </a:txBody>
                  <a:tcPr/>
                </a:tc>
                <a:tc>
                  <a:txBody>
                    <a:bodyPr/>
                    <a:lstStyle/>
                    <a:p>
                      <a:pPr algn="ctr"/>
                      <a:r>
                        <a:rPr lang="en-US" sz="1200" b="1">
                          <a:latin typeface="Lato" panose="020F0502020204030203" pitchFamily="34" charset="0"/>
                        </a:rPr>
                        <a:t>1,098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latin typeface="Lato" panose="020F0502020204030203" pitchFamily="34" charset="0"/>
                        </a:rPr>
                        <a:t>.4% </a:t>
                      </a:r>
                      <a:r>
                        <a:rPr lang="en-US" sz="1200" b="1">
                          <a:latin typeface="Lato" panose="020F0502020204030203" pitchFamily="34" charset="0"/>
                          <a:sym typeface="Webdings" panose="05030102010509060703" pitchFamily="18" charset="2"/>
                        </a:rPr>
                        <a:t></a:t>
                      </a:r>
                      <a:endParaRPr lang="en-US" sz="1200" b="1">
                        <a:latin typeface="Lato" panose="020F0502020204030203" pitchFamily="34" charset="0"/>
                      </a:endParaRPr>
                    </a:p>
                  </a:txBody>
                  <a:tcPr/>
                </a:tc>
                <a:extLst>
                  <a:ext uri="{0D108BD9-81ED-4DB2-BD59-A6C34878D82A}">
                    <a16:rowId xmlns:a16="http://schemas.microsoft.com/office/drawing/2014/main" val="3211746402"/>
                  </a:ext>
                </a:extLst>
              </a:tr>
              <a:tr h="356114">
                <a:tc>
                  <a:txBody>
                    <a:bodyPr/>
                    <a:lstStyle/>
                    <a:p>
                      <a:pPr algn="ctr"/>
                      <a:r>
                        <a:rPr lang="en-US" sz="1200" b="1">
                          <a:latin typeface="Lato" panose="020F0502020204030203" pitchFamily="34" charset="0"/>
                        </a:rPr>
                        <a:t>20-21</a:t>
                      </a:r>
                    </a:p>
                  </a:txBody>
                  <a:tcPr/>
                </a:tc>
                <a:tc>
                  <a:txBody>
                    <a:bodyPr/>
                    <a:lstStyle/>
                    <a:p>
                      <a:pPr algn="ctr"/>
                      <a:r>
                        <a:rPr lang="en-US" sz="1200" b="1">
                          <a:latin typeface="Lato" panose="020F0502020204030203" pitchFamily="34" charset="0"/>
                        </a:rPr>
                        <a:t>3,310</a:t>
                      </a:r>
                    </a:p>
                  </a:txBody>
                  <a:tcPr/>
                </a:tc>
                <a:tc>
                  <a:txBody>
                    <a:bodyPr/>
                    <a:lstStyle/>
                    <a:p>
                      <a:pPr algn="ctr"/>
                      <a:r>
                        <a:rPr lang="en-US" sz="1200" b="1">
                          <a:latin typeface="Lato" panose="020F0502020204030203" pitchFamily="34" charset="0"/>
                        </a:rPr>
                        <a:t>2,206</a:t>
                      </a:r>
                    </a:p>
                  </a:txBody>
                  <a:tcPr/>
                </a:tc>
                <a:tc>
                  <a:txBody>
                    <a:bodyPr/>
                    <a:lstStyle/>
                    <a:p>
                      <a:pPr algn="ctr"/>
                      <a:r>
                        <a:rPr lang="en-US" sz="1200" b="1">
                          <a:latin typeface="Lato" panose="020F0502020204030203" pitchFamily="34" charset="0"/>
                        </a:rPr>
                        <a:t>1,104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latin typeface="Lato" panose="020F0502020204030203" pitchFamily="34" charset="0"/>
                        </a:rPr>
                        <a:t>16.4% </a:t>
                      </a:r>
                      <a:r>
                        <a:rPr lang="en-US" sz="1200" b="1">
                          <a:latin typeface="Lato" panose="020F0502020204030203" pitchFamily="34" charset="0"/>
                          <a:sym typeface="Webdings" panose="05030102010509060703" pitchFamily="18" charset="2"/>
                        </a:rPr>
                        <a:t></a:t>
                      </a:r>
                      <a:endParaRPr lang="en-US" sz="1200" b="1">
                        <a:latin typeface="Lato" panose="020F0502020204030203" pitchFamily="34" charset="0"/>
                      </a:endParaRPr>
                    </a:p>
                  </a:txBody>
                  <a:tcPr/>
                </a:tc>
                <a:extLst>
                  <a:ext uri="{0D108BD9-81ED-4DB2-BD59-A6C34878D82A}">
                    <a16:rowId xmlns:a16="http://schemas.microsoft.com/office/drawing/2014/main" val="465397559"/>
                  </a:ext>
                </a:extLst>
              </a:tr>
              <a:tr h="356114">
                <a:tc>
                  <a:txBody>
                    <a:bodyPr/>
                    <a:lstStyle/>
                    <a:p>
                      <a:pPr algn="ctr"/>
                      <a:r>
                        <a:rPr lang="en-US" sz="1200" b="1">
                          <a:latin typeface="Lato" panose="020F0502020204030203" pitchFamily="34" charset="0"/>
                        </a:rPr>
                        <a:t>19-20</a:t>
                      </a:r>
                    </a:p>
                  </a:txBody>
                  <a:tcPr/>
                </a:tc>
                <a:tc>
                  <a:txBody>
                    <a:bodyPr/>
                    <a:lstStyle/>
                    <a:p>
                      <a:pPr algn="ctr"/>
                      <a:r>
                        <a:rPr lang="en-US" sz="1200" b="1">
                          <a:latin typeface="Lato" panose="020F0502020204030203" pitchFamily="34" charset="0"/>
                        </a:rPr>
                        <a:t>2,842</a:t>
                      </a:r>
                    </a:p>
                  </a:txBody>
                  <a:tcPr/>
                </a:tc>
                <a:tc>
                  <a:txBody>
                    <a:bodyPr/>
                    <a:lstStyle/>
                    <a:p>
                      <a:pPr algn="ctr"/>
                      <a:r>
                        <a:rPr lang="en-US" sz="1200" b="1">
                          <a:latin typeface="Lato" panose="020F0502020204030203" pitchFamily="34" charset="0"/>
                        </a:rPr>
                        <a:t>1,547</a:t>
                      </a:r>
                    </a:p>
                  </a:txBody>
                  <a:tcPr/>
                </a:tc>
                <a:tc>
                  <a:txBody>
                    <a:bodyPr/>
                    <a:lstStyle/>
                    <a:p>
                      <a:pPr algn="ctr"/>
                      <a:r>
                        <a:rPr lang="en-US" sz="1200" b="1">
                          <a:latin typeface="Lato" panose="020F0502020204030203" pitchFamily="34" charset="0"/>
                        </a:rPr>
                        <a:t>1,295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latin typeface="Lato" panose="020F0502020204030203" pitchFamily="34" charset="0"/>
                        </a:rPr>
                        <a:t>.2% </a:t>
                      </a:r>
                      <a:r>
                        <a:rPr lang="en-US" sz="1200" b="1">
                          <a:latin typeface="Lato" panose="020F0502020204030203" pitchFamily="34" charset="0"/>
                          <a:sym typeface="Webdings" panose="05030102010509060703" pitchFamily="18" charset="2"/>
                        </a:rPr>
                        <a:t></a:t>
                      </a:r>
                      <a:endParaRPr lang="en-US" sz="1200" b="1">
                        <a:latin typeface="Lato" panose="020F0502020204030203" pitchFamily="34" charset="0"/>
                      </a:endParaRPr>
                    </a:p>
                  </a:txBody>
                  <a:tcPr/>
                </a:tc>
                <a:extLst>
                  <a:ext uri="{0D108BD9-81ED-4DB2-BD59-A6C34878D82A}">
                    <a16:rowId xmlns:a16="http://schemas.microsoft.com/office/drawing/2014/main" val="2570702058"/>
                  </a:ext>
                </a:extLst>
              </a:tr>
              <a:tr h="356114">
                <a:tc>
                  <a:txBody>
                    <a:bodyPr/>
                    <a:lstStyle/>
                    <a:p>
                      <a:pPr algn="ctr"/>
                      <a:r>
                        <a:rPr lang="en-US" sz="1200" b="1">
                          <a:latin typeface="Lato" panose="020F0502020204030203" pitchFamily="34" charset="0"/>
                        </a:rPr>
                        <a:t>18-19</a:t>
                      </a:r>
                    </a:p>
                  </a:txBody>
                  <a:tcPr/>
                </a:tc>
                <a:tc>
                  <a:txBody>
                    <a:bodyPr/>
                    <a:lstStyle/>
                    <a:p>
                      <a:pPr algn="ctr"/>
                      <a:r>
                        <a:rPr lang="en-US" sz="1200" b="1">
                          <a:latin typeface="Lato" panose="020F0502020204030203" pitchFamily="34" charset="0"/>
                        </a:rPr>
                        <a:t>2,835</a:t>
                      </a:r>
                    </a:p>
                  </a:txBody>
                  <a:tcPr/>
                </a:tc>
                <a:tc>
                  <a:txBody>
                    <a:bodyPr/>
                    <a:lstStyle/>
                    <a:p>
                      <a:pPr algn="ctr"/>
                      <a:r>
                        <a:rPr lang="en-US" sz="1200" b="1">
                          <a:latin typeface="Lato" panose="020F0502020204030203" pitchFamily="34" charset="0"/>
                        </a:rPr>
                        <a:t>1,489</a:t>
                      </a:r>
                    </a:p>
                  </a:txBody>
                  <a:tcPr/>
                </a:tc>
                <a:tc>
                  <a:txBody>
                    <a:bodyPr/>
                    <a:lstStyle/>
                    <a:p>
                      <a:pPr algn="ctr"/>
                      <a:r>
                        <a:rPr lang="en-US" sz="1200" b="1">
                          <a:latin typeface="Lato" panose="020F0502020204030203" pitchFamily="34" charset="0"/>
                        </a:rPr>
                        <a:t>1,346</a:t>
                      </a:r>
                    </a:p>
                  </a:txBody>
                  <a:tcPr/>
                </a:tc>
                <a:tc>
                  <a:txBody>
                    <a:bodyPr/>
                    <a:lstStyle/>
                    <a:p>
                      <a:pPr algn="ctr"/>
                      <a:r>
                        <a:rPr lang="en-US" sz="1200" b="1">
                          <a:latin typeface="Lato" panose="020F0502020204030203" pitchFamily="34" charset="0"/>
                        </a:rPr>
                        <a:t>--------</a:t>
                      </a:r>
                    </a:p>
                  </a:txBody>
                  <a:tcPr/>
                </a:tc>
                <a:extLst>
                  <a:ext uri="{0D108BD9-81ED-4DB2-BD59-A6C34878D82A}">
                    <a16:rowId xmlns:a16="http://schemas.microsoft.com/office/drawing/2014/main" val="2794350325"/>
                  </a:ext>
                </a:extLst>
              </a:tr>
            </a:tbl>
          </a:graphicData>
        </a:graphic>
      </p:graphicFrame>
      <p:sp>
        <p:nvSpPr>
          <p:cNvPr id="34" name="TextBox 33">
            <a:extLst>
              <a:ext uri="{FF2B5EF4-FFF2-40B4-BE49-F238E27FC236}">
                <a16:creationId xmlns:a16="http://schemas.microsoft.com/office/drawing/2014/main" id="{FD617CA2-22E9-9CC0-BE49-82227FF32EFE}"/>
              </a:ext>
            </a:extLst>
          </p:cNvPr>
          <p:cNvSpPr txBox="1"/>
          <p:nvPr/>
        </p:nvSpPr>
        <p:spPr>
          <a:xfrm>
            <a:off x="6742214" y="3743385"/>
            <a:ext cx="2028405" cy="834267"/>
          </a:xfrm>
          <a:prstGeom prst="rect">
            <a:avLst/>
          </a:prstGeom>
          <a:noFill/>
        </p:spPr>
        <p:txBody>
          <a:bodyPr wrap="square" rtlCol="0">
            <a:spAutoFit/>
          </a:bodyPr>
          <a:lstStyle/>
          <a:p>
            <a:r>
              <a:rPr lang="en-US">
                <a:latin typeface="Lato" panose="020F0502020204030203" pitchFamily="34" charset="0"/>
              </a:rPr>
              <a:t>Overall Increase in the last 5 years is </a:t>
            </a:r>
          </a:p>
          <a:p>
            <a:r>
              <a:rPr lang="en-US">
                <a:latin typeface="Lato" panose="020F0502020204030203" pitchFamily="34" charset="0"/>
              </a:rPr>
              <a:t>52.87 %</a:t>
            </a:r>
            <a:r>
              <a:rPr lang="en-US">
                <a:latin typeface="Lato" panose="020F0502020204030203" pitchFamily="34" charset="0"/>
                <a:sym typeface="Webdings" panose="05030102010509060703" pitchFamily="18" charset="2"/>
              </a:rPr>
              <a:t></a:t>
            </a:r>
            <a:endParaRPr lang="en-US">
              <a:latin typeface="Lato" panose="020F0502020204030203" pitchFamily="34" charset="0"/>
            </a:endParaRPr>
          </a:p>
        </p:txBody>
      </p:sp>
      <p:pic>
        <p:nvPicPr>
          <p:cNvPr id="21" name="Picture 20">
            <a:extLst>
              <a:ext uri="{FF2B5EF4-FFF2-40B4-BE49-F238E27FC236}">
                <a16:creationId xmlns:a16="http://schemas.microsoft.com/office/drawing/2014/main" id="{9F8C4846-3CD7-51FB-77DC-0E81B0867803}"/>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889" y="3745307"/>
            <a:ext cx="1103744" cy="1175088"/>
          </a:xfrm>
          <a:prstGeom prst="rect">
            <a:avLst/>
          </a:prstGeom>
        </p:spPr>
      </p:pic>
    </p:spTree>
    <p:custDataLst>
      <p:tags r:id="rId1"/>
    </p:custDataLst>
    <p:extLst>
      <p:ext uri="{BB962C8B-B14F-4D97-AF65-F5344CB8AC3E}">
        <p14:creationId xmlns:p14="http://schemas.microsoft.com/office/powerpoint/2010/main" val="3261005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“Everyone” Means Everyone: </a:t>
            </a:r>
            <a:b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b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Including Undocumented Students</a:t>
            </a:r>
          </a:p>
        </p:txBody>
      </p:sp>
      <p:sp>
        <p:nvSpPr>
          <p:cNvPr id="3" name="Text Placeholder 2"/>
          <p:cNvSpPr>
            <a:spLocks noGrp="1"/>
          </p:cNvSpPr>
          <p:nvPr>
            <p:ph type="body" sz="quarter" idx="14"/>
          </p:nvPr>
        </p:nvSpPr>
        <p:spPr>
          <a:xfrm>
            <a:off x="384257" y="922338"/>
            <a:ext cx="8240573" cy="3408298"/>
          </a:xfrm>
        </p:spPr>
        <p:txBody>
          <a:bodyPr vert="horz" lIns="91440" tIns="45720" rIns="91440" bIns="45720" rtlCol="0" anchor="t">
            <a:noAutofit/>
          </a:bodyPr>
          <a:lstStyle/>
          <a:p>
            <a:pPr marL="164592" indent="-164592">
              <a:spcAft>
                <a:spcPts val="180"/>
              </a:spcAft>
            </a:pPr>
            <a:r>
              <a:rPr lang="en-US" sz="1700" b="1" i="0">
                <a:effectLst/>
                <a:latin typeface="Lato"/>
                <a:ea typeface="Lato"/>
                <a:cs typeface="Lato"/>
              </a:rPr>
              <a:t>In 1982, the Supreme Court determined in </a:t>
            </a:r>
            <a:r>
              <a:rPr lang="en-US" sz="1700">
                <a:latin typeface="Lato"/>
                <a:ea typeface="Lato"/>
                <a:cs typeface="Lato"/>
              </a:rPr>
              <a:t>Plyler </a:t>
            </a:r>
            <a:r>
              <a:rPr lang="en-US" sz="1700" b="1" i="0">
                <a:effectLst/>
                <a:latin typeface="Lato"/>
                <a:ea typeface="Lato"/>
                <a:cs typeface="Lato"/>
              </a:rPr>
              <a:t>v. Doe that all students, regardless of their immigration status, are entitled to access to K-12 education.</a:t>
            </a:r>
            <a:r>
              <a:rPr lang="en-US" sz="1700">
                <a:latin typeface="Lato"/>
                <a:ea typeface="Lato"/>
                <a:cs typeface="Lato"/>
              </a:rPr>
              <a:t> </a:t>
            </a:r>
            <a:endParaRPr lang="en-US" sz="1700" b="1" i="0">
              <a:effectLst/>
            </a:endParaRPr>
          </a:p>
          <a:p>
            <a:pPr marL="164592" indent="-164592">
              <a:spcAft>
                <a:spcPts val="180"/>
              </a:spcAft>
            </a:pPr>
            <a:r>
              <a:rPr lang="en-US" sz="1700">
                <a:solidFill>
                  <a:srgbClr val="292F33"/>
                </a:solidFill>
                <a:latin typeface="Lato"/>
                <a:ea typeface="Lato"/>
                <a:cs typeface="Lato"/>
              </a:rPr>
              <a:t>A school district/personnel should not ask about a child’s or family’s citizenship or immigration status. “Immigration or citizenship status is not relevant  and may have a chilling or a discouraging effect on student enrollment.</a:t>
            </a:r>
          </a:p>
          <a:p>
            <a:pPr marL="164592" indent="-164592">
              <a:spcAft>
                <a:spcPts val="180"/>
              </a:spcAft>
            </a:pPr>
            <a:r>
              <a:rPr lang="en-US" sz="1700">
                <a:latin typeface="Lato"/>
                <a:ea typeface="Lato"/>
                <a:cs typeface="Lato"/>
              </a:rPr>
              <a:t>LEAs should consider the impact of asking for specific documentation, while enrolling students or establishing residency, or other situations where documentation may be required of caregivers  (e.g., access to documentation such as a state issued ID, security system screening.)</a:t>
            </a:r>
          </a:p>
          <a:p>
            <a:pPr marL="164592" indent="-164592">
              <a:spcAft>
                <a:spcPts val="180"/>
              </a:spcAft>
            </a:pPr>
            <a:endParaRPr lang="en-US" sz="1700">
              <a:ea typeface="Lato"/>
              <a:cs typeface="Lato"/>
            </a:endParaRPr>
          </a:p>
          <a:p>
            <a:pPr marL="164592" lvl="0" indent="-164592" algn="r">
              <a:spcAft>
                <a:spcPts val="180"/>
              </a:spcAft>
              <a:buNone/>
            </a:pPr>
            <a:r>
              <a:rPr lang="en-US" sz="1700" b="1" i="0">
                <a:effectLst/>
                <a:latin typeface="Lato"/>
                <a:ea typeface="Lato"/>
                <a:cs typeface="Lato"/>
                <a:hlinkClick r:id="rId4"/>
              </a:rPr>
              <a:t>Source</a:t>
            </a:r>
          </a:p>
        </p:txBody>
      </p:sp>
    </p:spTree>
    <p:custDataLst>
      <p:tags r:id="rId1"/>
    </p:custDataLst>
    <p:extLst>
      <p:ext uri="{BB962C8B-B14F-4D97-AF65-F5344CB8AC3E}">
        <p14:creationId xmlns:p14="http://schemas.microsoft.com/office/powerpoint/2010/main" val="1680691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4BFD5B-38BC-F320-B923-6B5B9F77CA5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Immigrant and Refugee Student Reporting</a:t>
            </a:r>
          </a:p>
        </p:txBody>
      </p:sp>
      <p:sp>
        <p:nvSpPr>
          <p:cNvPr id="3" name="Text Placeholder 2">
            <a:extLst>
              <a:ext uri="{FF2B5EF4-FFF2-40B4-BE49-F238E27FC236}">
                <a16:creationId xmlns:a16="http://schemas.microsoft.com/office/drawing/2014/main" id="{7AFD7982-EF30-CC56-3883-D48941254FA0}"/>
              </a:ext>
            </a:extLst>
          </p:cNvPr>
          <p:cNvSpPr>
            <a:spLocks noGrp="1"/>
          </p:cNvSpPr>
          <p:nvPr>
            <p:ph type="body" sz="quarter" idx="14"/>
          </p:nvPr>
        </p:nvSpPr>
        <p:spPr>
          <a:xfrm>
            <a:off x="490119" y="922338"/>
            <a:ext cx="8214969" cy="3573235"/>
          </a:xfrm>
        </p:spPr>
        <p:txBody>
          <a:bodyPr>
            <a:normAutofit/>
          </a:bodyPr>
          <a:lstStyle/>
          <a:p>
            <a:pPr marL="0" indent="0">
              <a:spcAft>
                <a:spcPts val="180"/>
              </a:spcAft>
              <a:buNone/>
            </a:pPr>
            <a:r>
              <a:rPr lang="en-US" sz="1900">
                <a:solidFill>
                  <a:srgbClr val="000000"/>
                </a:solidFill>
                <a:ea typeface="Lato" panose="020F0502020204030203" pitchFamily="34" charset="0"/>
                <a:cs typeface="Lato" panose="020F0502020204030203" pitchFamily="34" charset="0"/>
              </a:rPr>
              <a:t>Immigrant/Refugee Families and Youth:</a:t>
            </a:r>
          </a:p>
          <a:p>
            <a:pPr marL="164592" indent="-164592">
              <a:spcAft>
                <a:spcPts val="180"/>
              </a:spcAft>
            </a:pPr>
            <a:r>
              <a:rPr lang="en-US" sz="1900">
                <a:solidFill>
                  <a:srgbClr val="000000"/>
                </a:solidFill>
                <a:ea typeface="Lato" panose="020F0502020204030203" pitchFamily="34" charset="0"/>
                <a:cs typeface="Lato" panose="020F0502020204030203" pitchFamily="34" charset="0"/>
              </a:rPr>
              <a:t>May/may not be fleeing danger or persecution: Youth may/may not understand why they left country of origin</a:t>
            </a:r>
          </a:p>
          <a:p>
            <a:pPr marL="164592" indent="-164592">
              <a:spcAft>
                <a:spcPts val="180"/>
              </a:spcAft>
            </a:pPr>
            <a:r>
              <a:rPr lang="en-US" sz="1900">
                <a:solidFill>
                  <a:srgbClr val="000000"/>
                </a:solidFill>
                <a:ea typeface="Lato" panose="020F0502020204030203" pitchFamily="34" charset="0"/>
                <a:cs typeface="Lato" panose="020F0502020204030203" pitchFamily="34" charset="0"/>
              </a:rPr>
              <a:t>May/may not be legally authorized to live and work in the US: Youth may/may not be financially well supported</a:t>
            </a:r>
          </a:p>
          <a:p>
            <a:pPr marL="164592" indent="-164592">
              <a:spcAft>
                <a:spcPts val="180"/>
              </a:spcAft>
            </a:pPr>
            <a:r>
              <a:rPr lang="en-US" sz="1900">
                <a:solidFill>
                  <a:srgbClr val="000000"/>
                </a:solidFill>
                <a:ea typeface="Lato" panose="020F0502020204030203" pitchFamily="34" charset="0"/>
                <a:cs typeface="Lato" panose="020F0502020204030203" pitchFamily="34" charset="0"/>
              </a:rPr>
              <a:t>May/may not be able to return to their country of origin: Youth may/may not want to be in US</a:t>
            </a:r>
          </a:p>
          <a:p>
            <a:endParaRPr lang="en-US"/>
          </a:p>
        </p:txBody>
      </p:sp>
    </p:spTree>
    <p:custDataLst>
      <p:tags r:id="rId1"/>
    </p:custDataLst>
    <p:extLst>
      <p:ext uri="{BB962C8B-B14F-4D97-AF65-F5344CB8AC3E}">
        <p14:creationId xmlns:p14="http://schemas.microsoft.com/office/powerpoint/2010/main" val="2598581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Immigrant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7A619D11-AB87-EF69-4C15-90FA7163BE79}"/>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0074B699-8D0C-6524-6D03-288513C5BCDB}"/>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3955407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EL Status</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English Learner (EL) Status</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Testing and Service Expectations</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3009028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413D5-4BFC-13B2-0B0C-738579BD176B}"/>
              </a:ext>
            </a:extLst>
          </p:cNvPr>
          <p:cNvSpPr>
            <a:spLocks noGrp="1"/>
          </p:cNvSpPr>
          <p:nvPr>
            <p:ph type="title" idx="4294967295"/>
          </p:nvPr>
        </p:nvSpPr>
        <p:spPr>
          <a:xfrm>
            <a:off x="0" y="0"/>
            <a:ext cx="9143999"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EL Status: Purpose</a:t>
            </a:r>
            <a:endParaRPr lang="en-US">
              <a:ea typeface="+mn-ea"/>
              <a:cs typeface="+mn-cs"/>
            </a:endParaRPr>
          </a:p>
        </p:txBody>
      </p:sp>
      <p:sp>
        <p:nvSpPr>
          <p:cNvPr id="10" name="Text Placeholder 2">
            <a:extLst>
              <a:ext uri="{FF2B5EF4-FFF2-40B4-BE49-F238E27FC236}">
                <a16:creationId xmlns:a16="http://schemas.microsoft.com/office/drawing/2014/main" id="{7F874AED-C6A5-A12D-9E8C-B48B6040A1B8}"/>
              </a:ext>
              <a:ext uri="{C183D7F6-B498-43B3-948B-1728B52AA6E4}">
                <adec:decorative xmlns:adec="http://schemas.microsoft.com/office/drawing/2017/decorative" val="0"/>
              </a:ext>
            </a:extLst>
          </p:cNvPr>
          <p:cNvSpPr txBox="1">
            <a:spLocks/>
          </p:cNvSpPr>
          <p:nvPr/>
        </p:nvSpPr>
        <p:spPr>
          <a:xfrm>
            <a:off x="462418" y="924142"/>
            <a:ext cx="7990114" cy="3295215"/>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i="0">
                <a:solidFill>
                  <a:srgbClr val="292F33"/>
                </a:solidFill>
                <a:effectLst/>
                <a:hlinkClick r:id="rId4"/>
              </a:rPr>
              <a:t>PI 13.08 Wis. Admin Code</a:t>
            </a:r>
            <a:endParaRPr lang="en-US" sz="1800" i="0">
              <a:solidFill>
                <a:srgbClr val="292F33"/>
              </a:solidFill>
              <a:effectLst/>
            </a:endParaRPr>
          </a:p>
          <a:p>
            <a:pPr marL="164592" indent="-164592">
              <a:spcAft>
                <a:spcPts val="180"/>
              </a:spcAft>
            </a:pPr>
            <a:r>
              <a:rPr lang="en-US" sz="1800" i="0">
                <a:solidFill>
                  <a:srgbClr val="292F33"/>
                </a:solidFill>
                <a:effectLst/>
              </a:rPr>
              <a:t>English Language Proficiency codes (ELP codes) will be used for disaggregated reporting and accountability purposes, including: </a:t>
            </a:r>
          </a:p>
          <a:p>
            <a:pPr marL="164592" lvl="1" indent="-164592">
              <a:spcAft>
                <a:spcPts val="180"/>
              </a:spcAft>
              <a:buFont typeface="Arial" panose="020B0604020202020204" pitchFamily="34" charset="0"/>
              <a:buChar char="•"/>
            </a:pPr>
            <a:r>
              <a:rPr lang="en-US" sz="1800" b="1" i="0">
                <a:solidFill>
                  <a:srgbClr val="292F33"/>
                </a:solidFill>
                <a:effectLst/>
              </a:rPr>
              <a:t>State Report Cards, ESSA Report Cards, and Title III. </a:t>
            </a:r>
          </a:p>
          <a:p>
            <a:pPr marL="164592" indent="-164592">
              <a:spcAft>
                <a:spcPts val="180"/>
              </a:spcAft>
            </a:pPr>
            <a:r>
              <a:rPr lang="en-US" sz="1800" i="0">
                <a:solidFill>
                  <a:srgbClr val="292F33"/>
                </a:solidFill>
                <a:effectLst/>
              </a:rPr>
              <a:t>They are also used as a measure of the acquisition of English language proficiency and to determine the appropriate participation in </a:t>
            </a:r>
            <a:r>
              <a:rPr lang="en-US" sz="1800" i="0">
                <a:solidFill>
                  <a:srgbClr val="292F33"/>
                </a:solidFill>
                <a:effectLst/>
                <a:hlinkClick r:id="rId5"/>
              </a:rPr>
              <a:t>WSAS</a:t>
            </a:r>
            <a:r>
              <a:rPr lang="en-US" sz="1800" i="0">
                <a:solidFill>
                  <a:srgbClr val="292F33"/>
                </a:solidFill>
                <a:effectLst/>
              </a:rPr>
              <a:t>.</a:t>
            </a:r>
            <a:endParaRPr lang="en-US" sz="1800">
              <a:solidFill>
                <a:srgbClr val="000000"/>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01240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Civil Right Obligations </a:t>
            </a:r>
            <a:r>
              <a:rPr kumimoji="0" lang="en-US" sz="1600" b="1" i="1" u="none" strike="noStrike" kern="1200" cap="none" spc="0" normalizeH="0" baseline="0" noProof="0">
                <a:ln>
                  <a:noFill/>
                </a:ln>
                <a:solidFill>
                  <a:schemeClr val="bg1"/>
                </a:solidFill>
                <a:effectLst/>
                <a:uLnTx/>
                <a:uFillTx/>
                <a:latin typeface="Lato Black" panose="020F0A02020204030203" pitchFamily="34" charset="0"/>
                <a:ea typeface="+mn-ea"/>
                <a:cs typeface="+mn-cs"/>
              </a:rPr>
              <a:t>(1 of 3)</a:t>
            </a:r>
          </a:p>
        </p:txBody>
      </p:sp>
      <p:sp>
        <p:nvSpPr>
          <p:cNvPr id="3" name="Text Placeholder 2"/>
          <p:cNvSpPr>
            <a:spLocks noGrp="1"/>
          </p:cNvSpPr>
          <p:nvPr>
            <p:ph type="body" sz="quarter" idx="4294967295"/>
          </p:nvPr>
        </p:nvSpPr>
        <p:spPr>
          <a:xfrm>
            <a:off x="468174" y="922338"/>
            <a:ext cx="8236914" cy="3491865"/>
          </a:xfrm>
        </p:spPr>
        <p:txBody>
          <a:bodyPr>
            <a:noAutofit/>
          </a:bodyPr>
          <a:lstStyle/>
          <a:p>
            <a:pPr>
              <a:lnSpc>
                <a:spcPct val="150000"/>
              </a:lnSpc>
              <a:spcAft>
                <a:spcPts val="180"/>
              </a:spcAft>
            </a:pPr>
            <a:r>
              <a:rPr lang="en-US" sz="1800"/>
              <a:t>Under </a:t>
            </a:r>
            <a:r>
              <a:rPr lang="en-US" sz="1800">
                <a:hlinkClick r:id="rId4"/>
              </a:rPr>
              <a:t>Title VI of the Civil Rights Act of 1963 </a:t>
            </a:r>
            <a:r>
              <a:rPr lang="en-US" sz="1800"/>
              <a:t>and Equal Education Opportunity Act, all states and LEAs must ensure that EL students can participate meaningfully and equally in educational programs and services. </a:t>
            </a:r>
          </a:p>
          <a:p>
            <a:pPr>
              <a:lnSpc>
                <a:spcPct val="150000"/>
              </a:lnSpc>
              <a:spcAft>
                <a:spcPts val="180"/>
              </a:spcAft>
            </a:pPr>
            <a:endParaRPr lang="en-US" sz="1800"/>
          </a:p>
          <a:p>
            <a:pPr>
              <a:lnSpc>
                <a:spcPct val="150000"/>
              </a:lnSpc>
              <a:spcAft>
                <a:spcPts val="180"/>
              </a:spcAft>
            </a:pPr>
            <a:r>
              <a:rPr lang="en-US" sz="1800"/>
              <a:t>Identify and assess all potential EL students in a timely, valid and reliable manner. </a:t>
            </a:r>
          </a:p>
          <a:p>
            <a:pPr>
              <a:lnSpc>
                <a:spcPct val="150000"/>
              </a:lnSpc>
              <a:spcAft>
                <a:spcPts val="180"/>
              </a:spcAft>
            </a:pPr>
            <a:endParaRPr lang="en-US" sz="1800"/>
          </a:p>
          <a:p>
            <a:pPr>
              <a:lnSpc>
                <a:spcPct val="150000"/>
              </a:lnSpc>
              <a:spcAft>
                <a:spcPts val="180"/>
              </a:spcAft>
            </a:pPr>
            <a:r>
              <a:rPr lang="en-US" sz="1800"/>
              <a:t>Provide EL students with a language assistance program that is educationally sound, sufficiently staffed, has sufficient resources and proven effective. </a:t>
            </a:r>
            <a:endParaRPr lang="en-US" b="0"/>
          </a:p>
          <a:p>
            <a:pPr marL="0" indent="0">
              <a:lnSpc>
                <a:spcPct val="100000"/>
              </a:lnSpc>
              <a:buNone/>
            </a:pPr>
            <a:endParaRPr lang="en-US" b="0"/>
          </a:p>
          <a:p>
            <a:pPr marL="0" indent="0" algn="ctr">
              <a:buNone/>
            </a:pPr>
            <a:endParaRPr lang="en-US" b="0"/>
          </a:p>
        </p:txBody>
      </p:sp>
    </p:spTree>
    <p:custDataLst>
      <p:tags r:id="rId1"/>
    </p:custDataLst>
    <p:extLst>
      <p:ext uri="{BB962C8B-B14F-4D97-AF65-F5344CB8AC3E}">
        <p14:creationId xmlns:p14="http://schemas.microsoft.com/office/powerpoint/2010/main" val="91736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EF7D34-C617-438D-A953-BABB5699FDCD}"/>
              </a:ext>
            </a:extLst>
          </p:cNvPr>
          <p:cNvSpPr>
            <a:spLocks noGrp="1"/>
          </p:cNvSpPr>
          <p:nvPr>
            <p:ph type="title" idx="4294967295"/>
          </p:nvPr>
        </p:nvSpPr>
        <p:spPr>
          <a:xfrm>
            <a:off x="628650" y="7257"/>
            <a:ext cx="7886700" cy="914400"/>
          </a:xfrm>
        </p:spPr>
        <p:txBody>
          <a:bodyPr/>
          <a:lstStyle/>
          <a:p>
            <a:r>
              <a:rPr lang="en-US"/>
              <a:t>Facilitators</a:t>
            </a:r>
          </a:p>
        </p:txBody>
      </p:sp>
      <p:sp>
        <p:nvSpPr>
          <p:cNvPr id="3" name="Text Placeholder 2">
            <a:extLst>
              <a:ext uri="{FF2B5EF4-FFF2-40B4-BE49-F238E27FC236}">
                <a16:creationId xmlns:a16="http://schemas.microsoft.com/office/drawing/2014/main" id="{0C3C535A-1847-6272-0B85-4B64DC9C6B24}"/>
              </a:ext>
            </a:extLst>
          </p:cNvPr>
          <p:cNvSpPr>
            <a:spLocks noGrp="1"/>
          </p:cNvSpPr>
          <p:nvPr>
            <p:ph type="body" sz="quarter" idx="14"/>
          </p:nvPr>
        </p:nvSpPr>
        <p:spPr>
          <a:xfrm>
            <a:off x="489857" y="921657"/>
            <a:ext cx="3977368" cy="3745877"/>
          </a:xfrm>
        </p:spPr>
        <p:txBody>
          <a:bodyPr vert="horz" lIns="91440" tIns="45720" rIns="91440" bIns="45720" rtlCol="0" anchor="t">
            <a:noAutofit/>
          </a:bodyPr>
          <a:lstStyle/>
          <a:p>
            <a:pPr marL="164592" indent="-164592">
              <a:spcAft>
                <a:spcPts val="180"/>
              </a:spcAft>
            </a:pPr>
            <a:r>
              <a:rPr lang="en-US" sz="1400">
                <a:latin typeface="Lato"/>
                <a:ea typeface="Lato"/>
                <a:cs typeface="Lato"/>
              </a:rPr>
              <a:t>Demetri Beekman –</a:t>
            </a:r>
            <a:r>
              <a:rPr lang="en-US" sz="1400" b="0">
                <a:latin typeface="Lato"/>
                <a:ea typeface="Lato"/>
                <a:cs typeface="Lato"/>
              </a:rPr>
              <a:t> Executive Director for Equity and Inclusion</a:t>
            </a:r>
          </a:p>
          <a:p>
            <a:pPr marL="164592" indent="-164592">
              <a:spcAft>
                <a:spcPts val="180"/>
              </a:spcAft>
            </a:pPr>
            <a:r>
              <a:rPr lang="en-US" sz="1400">
                <a:latin typeface="Lato"/>
                <a:ea typeface="Lato"/>
                <a:cs typeface="Lato"/>
              </a:rPr>
              <a:t>Carrie Boe </a:t>
            </a:r>
            <a:r>
              <a:rPr lang="en-US" sz="1400" b="0">
                <a:latin typeface="Lato"/>
                <a:ea typeface="Lato"/>
                <a:cs typeface="Lato"/>
              </a:rPr>
              <a:t>– CST, Choice School Liaison</a:t>
            </a:r>
            <a:endParaRPr lang="en-US" sz="1400">
              <a:latin typeface="Lato"/>
              <a:ea typeface="Lato"/>
              <a:cs typeface="Lato"/>
            </a:endParaRPr>
          </a:p>
          <a:p>
            <a:pPr marL="164592" indent="-164592">
              <a:spcAft>
                <a:spcPts val="180"/>
              </a:spcAft>
            </a:pPr>
            <a:r>
              <a:rPr lang="en-US" sz="1400">
                <a:latin typeface="Lato"/>
                <a:ea typeface="Lato"/>
                <a:cs typeface="Lato"/>
              </a:rPr>
              <a:t>Stacy Broach </a:t>
            </a:r>
            <a:r>
              <a:rPr lang="en-US" sz="1400" b="0">
                <a:latin typeface="Lato"/>
                <a:ea typeface="Lato"/>
                <a:cs typeface="Lato"/>
              </a:rPr>
              <a:t>–OSS, Director of Operations and Partnerships and Innovation </a:t>
            </a:r>
            <a:endParaRPr lang="en-US" sz="1400">
              <a:latin typeface="Lato"/>
              <a:ea typeface="Lato"/>
              <a:cs typeface="Lato"/>
            </a:endParaRPr>
          </a:p>
          <a:p>
            <a:pPr marL="164592" indent="-164592">
              <a:spcAft>
                <a:spcPts val="180"/>
              </a:spcAft>
            </a:pPr>
            <a:r>
              <a:rPr lang="en-US" sz="1400">
                <a:latin typeface="Lato"/>
                <a:ea typeface="Lato"/>
                <a:cs typeface="Lato"/>
              </a:rPr>
              <a:t>Courtney Jenkins</a:t>
            </a:r>
            <a:r>
              <a:rPr lang="en-US" sz="1400" b="0">
                <a:latin typeface="Lato"/>
                <a:ea typeface="Lato"/>
                <a:cs typeface="Lato"/>
              </a:rPr>
              <a:t>– SpEd, Assistant Director- Special Education Team</a:t>
            </a:r>
          </a:p>
          <a:p>
            <a:pPr marL="164592" indent="-164592">
              <a:spcAft>
                <a:spcPts val="180"/>
              </a:spcAft>
            </a:pPr>
            <a:r>
              <a:rPr lang="en-US" sz="1400" err="1">
                <a:latin typeface="Lato"/>
                <a:ea typeface="Lato"/>
                <a:cs typeface="Lato"/>
              </a:rPr>
              <a:t>ananda</a:t>
            </a:r>
            <a:r>
              <a:rPr lang="en-US" sz="1400">
                <a:latin typeface="Lato"/>
                <a:ea typeface="Lato"/>
                <a:cs typeface="Lato"/>
              </a:rPr>
              <a:t> </a:t>
            </a:r>
            <a:r>
              <a:rPr lang="en-US" sz="1400" err="1">
                <a:latin typeface="Lato"/>
                <a:ea typeface="Lato"/>
                <a:cs typeface="Lato"/>
              </a:rPr>
              <a:t>mirilli</a:t>
            </a:r>
            <a:r>
              <a:rPr lang="en-US" sz="1400">
                <a:latin typeface="Lato"/>
                <a:ea typeface="Lato"/>
                <a:cs typeface="Lato"/>
              </a:rPr>
              <a:t> </a:t>
            </a:r>
            <a:r>
              <a:rPr lang="en-US" sz="1400" b="0">
                <a:latin typeface="Lato"/>
                <a:ea typeface="Lato"/>
                <a:cs typeface="Lato"/>
              </a:rPr>
              <a:t>– SpEd, Racial Equity Consultant</a:t>
            </a:r>
          </a:p>
          <a:p>
            <a:pPr marL="164592" indent="-164592">
              <a:spcAft>
                <a:spcPts val="180"/>
              </a:spcAft>
            </a:pPr>
            <a:r>
              <a:rPr lang="en-US" sz="1400">
                <a:latin typeface="Lato"/>
                <a:ea typeface="Lato"/>
                <a:cs typeface="Lato"/>
              </a:rPr>
              <a:t>Christina Lopez and Sam Minch</a:t>
            </a:r>
            <a:r>
              <a:rPr lang="en-US" sz="1400" b="0">
                <a:latin typeface="Lato"/>
                <a:ea typeface="Lato"/>
                <a:cs typeface="Lato"/>
              </a:rPr>
              <a:t>- Migrant Educator Coordinator</a:t>
            </a:r>
          </a:p>
          <a:p>
            <a:pPr marL="164592" indent="-164592">
              <a:spcAft>
                <a:spcPts val="180"/>
              </a:spcAft>
            </a:pPr>
            <a:endParaRPr lang="en-US" sz="1400" b="0">
              <a:latin typeface="Lato"/>
              <a:ea typeface="Lato"/>
              <a:cs typeface="Lato"/>
            </a:endParaRPr>
          </a:p>
        </p:txBody>
      </p:sp>
      <p:sp>
        <p:nvSpPr>
          <p:cNvPr id="4" name="Text Placeholder 2">
            <a:extLst>
              <a:ext uri="{FF2B5EF4-FFF2-40B4-BE49-F238E27FC236}">
                <a16:creationId xmlns:a16="http://schemas.microsoft.com/office/drawing/2014/main" id="{1590C4A3-1E35-34EC-2B5D-15AB90350DC1}"/>
              </a:ext>
            </a:extLst>
          </p:cNvPr>
          <p:cNvSpPr txBox="1">
            <a:spLocks/>
          </p:cNvSpPr>
          <p:nvPr/>
        </p:nvSpPr>
        <p:spPr>
          <a:xfrm>
            <a:off x="4572000" y="921657"/>
            <a:ext cx="4082143" cy="3942336"/>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400">
                <a:latin typeface="Lato"/>
                <a:ea typeface="Lato"/>
                <a:cs typeface="Lato"/>
              </a:rPr>
              <a:t>Kristine Nadolski- </a:t>
            </a:r>
            <a:r>
              <a:rPr lang="en-US" sz="1400" b="0">
                <a:latin typeface="Lato"/>
                <a:ea typeface="Lato"/>
                <a:cs typeface="Lato"/>
              </a:rPr>
              <a:t>McKinney-Vento State Coordinator</a:t>
            </a:r>
          </a:p>
          <a:p>
            <a:pPr marL="164592" indent="-164592">
              <a:spcAft>
                <a:spcPts val="180"/>
              </a:spcAft>
            </a:pPr>
            <a:r>
              <a:rPr lang="en-US" sz="1400">
                <a:latin typeface="Lato"/>
                <a:ea typeface="Lato"/>
                <a:cs typeface="Lato"/>
              </a:rPr>
              <a:t>Rachel Schemelin </a:t>
            </a:r>
            <a:r>
              <a:rPr lang="en-US" sz="1400" b="0">
                <a:latin typeface="Lato"/>
                <a:ea typeface="Lato"/>
                <a:cs typeface="Lato"/>
              </a:rPr>
              <a:t>– ITS, Digital Equity Education Consultant</a:t>
            </a:r>
          </a:p>
          <a:p>
            <a:pPr marL="164592" indent="-164592">
              <a:spcAft>
                <a:spcPts val="180"/>
              </a:spcAft>
            </a:pPr>
            <a:r>
              <a:rPr lang="en-US" sz="1400">
                <a:latin typeface="Lato"/>
                <a:ea typeface="Lato"/>
                <a:cs typeface="Lato"/>
              </a:rPr>
              <a:t>Kina Stringfellow</a:t>
            </a:r>
            <a:r>
              <a:rPr lang="en-US" sz="1400" b="0">
                <a:latin typeface="Lato"/>
                <a:ea typeface="Lato"/>
                <a:cs typeface="Lato"/>
              </a:rPr>
              <a:t> – CST, Technical Writer</a:t>
            </a:r>
          </a:p>
          <a:p>
            <a:pPr marL="164592" indent="-164592">
              <a:spcAft>
                <a:spcPts val="180"/>
              </a:spcAft>
            </a:pPr>
            <a:r>
              <a:rPr lang="en-US" sz="1400">
                <a:latin typeface="Lato"/>
                <a:ea typeface="Lato"/>
                <a:cs typeface="Lato"/>
              </a:rPr>
              <a:t>Mai Choua Thao </a:t>
            </a:r>
            <a:r>
              <a:rPr lang="en-US" sz="1400" b="0">
                <a:latin typeface="Lato"/>
                <a:ea typeface="Lato"/>
                <a:cs typeface="Lato"/>
              </a:rPr>
              <a:t>– SpEd, District Improvement Consultant</a:t>
            </a:r>
          </a:p>
          <a:p>
            <a:pPr marL="164592" indent="-164592">
              <a:spcAft>
                <a:spcPts val="180"/>
              </a:spcAft>
            </a:pPr>
            <a:r>
              <a:rPr lang="en-US" sz="1400">
                <a:latin typeface="Lato"/>
                <a:ea typeface="Lato"/>
                <a:cs typeface="Lato"/>
              </a:rPr>
              <a:t>Lauren Zellmer </a:t>
            </a:r>
            <a:r>
              <a:rPr lang="en-US" sz="1400" b="0">
                <a:latin typeface="Lato"/>
                <a:ea typeface="Lato"/>
                <a:cs typeface="Lato"/>
              </a:rPr>
              <a:t>– OEA, Education Consultant (WISExplore) **attending 3:00-4:00 </a:t>
            </a:r>
            <a:endParaRPr lang="en-US" sz="1400">
              <a:ea typeface="Lato"/>
              <a:cs typeface="Lato"/>
            </a:endParaRPr>
          </a:p>
          <a:p>
            <a:pPr marL="164592" indent="-164592">
              <a:spcAft>
                <a:spcPts val="180"/>
              </a:spcAft>
            </a:pPr>
            <a:endParaRPr lang="en-US" sz="1400"/>
          </a:p>
        </p:txBody>
      </p:sp>
    </p:spTree>
    <p:custDataLst>
      <p:tags r:id="rId1"/>
    </p:custDataLst>
    <p:extLst>
      <p:ext uri="{BB962C8B-B14F-4D97-AF65-F5344CB8AC3E}">
        <p14:creationId xmlns:p14="http://schemas.microsoft.com/office/powerpoint/2010/main" val="3208667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Civil Right Obligations </a:t>
            </a:r>
            <a:r>
              <a:rPr kumimoji="0" lang="en-US" sz="1600" b="1" i="1" u="none" strike="noStrike" kern="1200" cap="none" spc="0" normalizeH="0" baseline="0" noProof="0">
                <a:ln>
                  <a:noFill/>
                </a:ln>
                <a:solidFill>
                  <a:schemeClr val="bg1"/>
                </a:solidFill>
                <a:effectLst/>
                <a:uLnTx/>
                <a:uFillTx/>
                <a:latin typeface="Lato Black" panose="020F0A02020204030203" pitchFamily="34" charset="0"/>
                <a:ea typeface="+mn-ea"/>
                <a:cs typeface="+mn-cs"/>
              </a:rPr>
              <a:t>(2 of 3)</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 Placeholder 2"/>
          <p:cNvSpPr>
            <a:spLocks noGrp="1"/>
          </p:cNvSpPr>
          <p:nvPr>
            <p:ph type="body" sz="quarter" idx="4294967295"/>
          </p:nvPr>
        </p:nvSpPr>
        <p:spPr>
          <a:xfrm>
            <a:off x="460858" y="922338"/>
            <a:ext cx="8222284" cy="4111625"/>
          </a:xfrm>
        </p:spPr>
        <p:txBody>
          <a:bodyPr>
            <a:noAutofit/>
          </a:bodyPr>
          <a:lstStyle/>
          <a:p>
            <a:pPr>
              <a:lnSpc>
                <a:spcPct val="100000"/>
              </a:lnSpc>
              <a:spcAft>
                <a:spcPts val="180"/>
              </a:spcAft>
            </a:pPr>
            <a:r>
              <a:rPr lang="en-US" sz="1800"/>
              <a:t>Ensure that all ELs students have equal opportunities to meaningfully participate in all curricular and extra curricular activities.</a:t>
            </a:r>
          </a:p>
          <a:p>
            <a:pPr>
              <a:lnSpc>
                <a:spcPct val="100000"/>
              </a:lnSpc>
              <a:spcAft>
                <a:spcPts val="180"/>
              </a:spcAft>
            </a:pPr>
            <a:endParaRPr lang="en-US" sz="1800"/>
          </a:p>
          <a:p>
            <a:pPr>
              <a:lnSpc>
                <a:spcPct val="100000"/>
              </a:lnSpc>
              <a:spcAft>
                <a:spcPts val="180"/>
              </a:spcAft>
            </a:pPr>
            <a:r>
              <a:rPr lang="en-US" sz="1800"/>
              <a:t>Avoid unnecessary segregation of EL students</a:t>
            </a:r>
          </a:p>
          <a:p>
            <a:pPr>
              <a:lnSpc>
                <a:spcPct val="100000"/>
              </a:lnSpc>
              <a:spcAft>
                <a:spcPts val="180"/>
              </a:spcAft>
            </a:pPr>
            <a:endParaRPr lang="en-US" sz="1800"/>
          </a:p>
          <a:p>
            <a:pPr>
              <a:lnSpc>
                <a:spcPct val="100000"/>
              </a:lnSpc>
              <a:spcAft>
                <a:spcPts val="180"/>
              </a:spcAft>
            </a:pPr>
            <a:r>
              <a:rPr lang="en-US" sz="1800"/>
              <a:t>Ensure that students who have  or suspected of having a disability under IDEA  (identified, located, and evaluated in a timely manner-language needs are considered in evaluations and delivery of services. </a:t>
            </a:r>
          </a:p>
          <a:p>
            <a:pPr>
              <a:lnSpc>
                <a:spcPct val="100000"/>
              </a:lnSpc>
              <a:spcAft>
                <a:spcPts val="180"/>
              </a:spcAft>
            </a:pPr>
            <a:endParaRPr lang="en-US" sz="1800"/>
          </a:p>
          <a:p>
            <a:pPr>
              <a:lnSpc>
                <a:spcPct val="100000"/>
              </a:lnSpc>
              <a:spcAft>
                <a:spcPts val="180"/>
              </a:spcAft>
            </a:pPr>
            <a:r>
              <a:rPr lang="en-US" sz="1800"/>
              <a:t>Meet the needs of EL students who have been opted out of language instruction. </a:t>
            </a:r>
          </a:p>
          <a:p>
            <a:pPr marL="0" indent="0">
              <a:lnSpc>
                <a:spcPct val="100000"/>
              </a:lnSpc>
              <a:buNone/>
            </a:pPr>
            <a:endParaRPr lang="en-US" b="0"/>
          </a:p>
          <a:p>
            <a:pPr marL="0" indent="0">
              <a:lnSpc>
                <a:spcPct val="100000"/>
              </a:lnSpc>
              <a:buNone/>
            </a:pPr>
            <a:endParaRPr lang="en-US" b="0"/>
          </a:p>
          <a:p>
            <a:pPr marL="0" indent="0" algn="ctr">
              <a:buNone/>
            </a:pPr>
            <a:endParaRPr lang="en-US" b="0"/>
          </a:p>
        </p:txBody>
      </p:sp>
    </p:spTree>
    <p:custDataLst>
      <p:tags r:id="rId1"/>
    </p:custDataLst>
    <p:extLst>
      <p:ext uri="{BB962C8B-B14F-4D97-AF65-F5344CB8AC3E}">
        <p14:creationId xmlns:p14="http://schemas.microsoft.com/office/powerpoint/2010/main" val="2164680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Civil Right Obligations </a:t>
            </a:r>
            <a:r>
              <a:rPr kumimoji="0" lang="en-US" sz="1600" b="1" i="1" u="none" strike="noStrike" kern="1200" cap="none" spc="0" normalizeH="0" baseline="0" noProof="0">
                <a:ln>
                  <a:noFill/>
                </a:ln>
                <a:solidFill>
                  <a:schemeClr val="bg1"/>
                </a:solidFill>
                <a:effectLst/>
                <a:uLnTx/>
                <a:uFillTx/>
                <a:latin typeface="Lato Black" panose="020F0A02020204030203" pitchFamily="34" charset="0"/>
                <a:ea typeface="+mn-ea"/>
                <a:cs typeface="+mn-cs"/>
              </a:rPr>
              <a:t>(3 of 3)</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 Placeholder 2"/>
          <p:cNvSpPr>
            <a:spLocks noGrp="1"/>
          </p:cNvSpPr>
          <p:nvPr>
            <p:ph type="body" sz="quarter" idx="4294967295"/>
          </p:nvPr>
        </p:nvSpPr>
        <p:spPr>
          <a:xfrm>
            <a:off x="475489" y="922338"/>
            <a:ext cx="8222284" cy="4111625"/>
          </a:xfrm>
        </p:spPr>
        <p:txBody>
          <a:bodyPr>
            <a:normAutofit/>
          </a:bodyPr>
          <a:lstStyle/>
          <a:p>
            <a:pPr>
              <a:spcAft>
                <a:spcPts val="180"/>
              </a:spcAft>
            </a:pPr>
            <a:r>
              <a:rPr lang="en-US" sz="1800"/>
              <a:t>Monitor and evaluate ELs progressing attaining English proficiency and grade-level content knowledge, monitor exited students for 2 years.</a:t>
            </a:r>
          </a:p>
          <a:p>
            <a:pPr>
              <a:spcAft>
                <a:spcPts val="180"/>
              </a:spcAft>
            </a:pPr>
            <a:endParaRPr lang="en-US" sz="1800"/>
          </a:p>
          <a:p>
            <a:pPr>
              <a:spcAft>
                <a:spcPts val="180"/>
              </a:spcAft>
            </a:pPr>
            <a:r>
              <a:rPr lang="en-US" sz="1800"/>
              <a:t>Evaluate the effectiveness of your EL programs students attaining English proficiency and that each program is reasonably calculated to allow students to attain parity of participation in the standard educational program.</a:t>
            </a:r>
          </a:p>
          <a:p>
            <a:pPr>
              <a:spcAft>
                <a:spcPts val="180"/>
              </a:spcAft>
            </a:pPr>
            <a:endParaRPr lang="en-US" sz="1800"/>
          </a:p>
          <a:p>
            <a:pPr>
              <a:spcAft>
                <a:spcPts val="180"/>
              </a:spcAft>
            </a:pPr>
            <a:r>
              <a:rPr lang="en-US" sz="1800"/>
              <a:t>Ensure meaningful communication with LEP parents/caregivers.</a:t>
            </a:r>
          </a:p>
          <a:p>
            <a:pPr marL="0" indent="0">
              <a:lnSpc>
                <a:spcPct val="100000"/>
              </a:lnSpc>
              <a:buNone/>
            </a:pPr>
            <a:endParaRPr lang="en-US" b="0"/>
          </a:p>
          <a:p>
            <a:pPr marL="0" indent="0">
              <a:lnSpc>
                <a:spcPct val="100000"/>
              </a:lnSpc>
              <a:buNone/>
            </a:pPr>
            <a:endParaRPr lang="en-US" b="0"/>
          </a:p>
          <a:p>
            <a:pPr marL="0" indent="0" algn="ctr">
              <a:buNone/>
            </a:pPr>
            <a:endParaRPr lang="en-US" b="0"/>
          </a:p>
        </p:txBody>
      </p:sp>
    </p:spTree>
    <p:custDataLst>
      <p:tags r:id="rId1"/>
    </p:custDataLst>
    <p:extLst>
      <p:ext uri="{BB962C8B-B14F-4D97-AF65-F5344CB8AC3E}">
        <p14:creationId xmlns:p14="http://schemas.microsoft.com/office/powerpoint/2010/main" val="2913945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413D5-4BFC-13B2-0B0C-738579BD176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EL Testing and Service Expectations</a:t>
            </a:r>
            <a:endParaRPr lang="en-US">
              <a:ea typeface="+mn-ea"/>
              <a:cs typeface="+mn-cs"/>
            </a:endParaRPr>
          </a:p>
        </p:txBody>
      </p:sp>
      <p:sp>
        <p:nvSpPr>
          <p:cNvPr id="13" name="Text Placeholder 2">
            <a:extLst>
              <a:ext uri="{FF2B5EF4-FFF2-40B4-BE49-F238E27FC236}">
                <a16:creationId xmlns:a16="http://schemas.microsoft.com/office/drawing/2014/main" id="{E8105498-1DAC-F392-CCA2-E1C790C7CA9E}"/>
              </a:ext>
              <a:ext uri="{C183D7F6-B498-43B3-948B-1728B52AA6E4}">
                <adec:decorative xmlns:adec="http://schemas.microsoft.com/office/drawing/2017/decorative" val="0"/>
              </a:ext>
            </a:extLst>
          </p:cNvPr>
          <p:cNvSpPr txBox="1">
            <a:spLocks/>
          </p:cNvSpPr>
          <p:nvPr/>
        </p:nvSpPr>
        <p:spPr>
          <a:xfrm>
            <a:off x="540430" y="922338"/>
            <a:ext cx="8063139" cy="3753433"/>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a:solidFill>
                  <a:srgbClr val="000000"/>
                </a:solidFill>
                <a:ea typeface="Lato" panose="020F0502020204030203" pitchFamily="34" charset="0"/>
                <a:cs typeface="Lato" panose="020F0502020204030203" pitchFamily="34" charset="0"/>
              </a:rPr>
              <a:t>Federal and State requirements: Annual testing required for students not participating in an EL program</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District including this data element in the effectiveness of their programs</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Ensure students are progressing towards full English proficiency</a:t>
            </a:r>
          </a:p>
          <a:p>
            <a:pPr marL="164592" indent="-164592">
              <a:spcAft>
                <a:spcPts val="180"/>
              </a:spcAft>
            </a:pPr>
            <a:r>
              <a:rPr lang="en-US" sz="1800">
                <a:solidFill>
                  <a:srgbClr val="292F33"/>
                </a:solidFill>
              </a:rPr>
              <a:t>S</a:t>
            </a:r>
            <a:r>
              <a:rPr lang="en-US" sz="1800" i="0">
                <a:solidFill>
                  <a:srgbClr val="292F33"/>
                </a:solidFill>
                <a:effectLst/>
              </a:rPr>
              <a:t>erves as the single most psychometrically valid and reliable measure of a student’s ELP</a:t>
            </a:r>
          </a:p>
          <a:p>
            <a:pPr marL="164592" indent="-164592">
              <a:spcAft>
                <a:spcPts val="180"/>
              </a:spcAft>
            </a:pPr>
            <a:r>
              <a:rPr lang="en-US" sz="1800">
                <a:solidFill>
                  <a:srgbClr val="000000"/>
                </a:solidFill>
                <a:ea typeface="Lato" panose="020F0502020204030203" pitchFamily="34" charset="0"/>
                <a:cs typeface="Lato" panose="020F0502020204030203" pitchFamily="34" charset="0"/>
                <a:hlinkClick r:id="rId4"/>
              </a:rPr>
              <a:t>WIDA’s English Language Development Standards</a:t>
            </a:r>
            <a:r>
              <a:rPr lang="en-US" sz="1800">
                <a:solidFill>
                  <a:srgbClr val="000000"/>
                </a:solidFill>
                <a:ea typeface="Lato" panose="020F0502020204030203" pitchFamily="34" charset="0"/>
                <a:cs typeface="Lato" panose="020F0502020204030203" pitchFamily="34" charset="0"/>
              </a:rPr>
              <a:t> advance language development and academic achievement for linguistically and culturally diverse students and youth</a:t>
            </a:r>
          </a:p>
        </p:txBody>
      </p:sp>
    </p:spTree>
    <p:custDataLst>
      <p:tags r:id="rId1"/>
    </p:custDataLst>
    <p:extLst>
      <p:ext uri="{BB962C8B-B14F-4D97-AF65-F5344CB8AC3E}">
        <p14:creationId xmlns:p14="http://schemas.microsoft.com/office/powerpoint/2010/main" val="3826407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Enrollment by EL Status</a:t>
            </a:r>
          </a:p>
        </p:txBody>
      </p:sp>
      <p:pic>
        <p:nvPicPr>
          <p:cNvPr id="5" name="Picture 4" descr="WISEdash Public Compare Enrollment Count by EL Status (2022-23)&#10;">
            <a:extLst>
              <a:ext uri="{FF2B5EF4-FFF2-40B4-BE49-F238E27FC236}">
                <a16:creationId xmlns:a16="http://schemas.microsoft.com/office/drawing/2014/main" id="{43E2E8E7-8CE4-2F35-2FA6-4DA5F1998959}"/>
              </a:ext>
            </a:extLst>
          </p:cNvPr>
          <p:cNvPicPr>
            <a:picLocks noChangeAspect="1"/>
          </p:cNvPicPr>
          <p:nvPr/>
        </p:nvPicPr>
        <p:blipFill>
          <a:blip r:embed="rId4"/>
          <a:stretch>
            <a:fillRect/>
          </a:stretch>
        </p:blipFill>
        <p:spPr>
          <a:xfrm>
            <a:off x="2316353" y="922338"/>
            <a:ext cx="4511294" cy="3816822"/>
          </a:xfrm>
          <a:prstGeom prst="rect">
            <a:avLst/>
          </a:prstGeom>
          <a:ln w="3175">
            <a:solidFill>
              <a:schemeClr val="tx1">
                <a:lumMod val="50000"/>
                <a:lumOff val="50000"/>
              </a:schemeClr>
            </a:solidFill>
          </a:ln>
        </p:spPr>
      </p:pic>
      <p:sp>
        <p:nvSpPr>
          <p:cNvPr id="6" name="TextBox 5">
            <a:extLst>
              <a:ext uri="{FF2B5EF4-FFF2-40B4-BE49-F238E27FC236}">
                <a16:creationId xmlns:a16="http://schemas.microsoft.com/office/drawing/2014/main" id="{61AE9018-F837-D29C-7FF8-7884C23F1EB0}"/>
              </a:ext>
            </a:extLst>
          </p:cNvPr>
          <p:cNvSpPr txBox="1"/>
          <p:nvPr/>
        </p:nvSpPr>
        <p:spPr>
          <a:xfrm>
            <a:off x="0" y="4739160"/>
            <a:ext cx="9144000" cy="339645"/>
          </a:xfrm>
          <a:prstGeom prst="rect">
            <a:avLst/>
          </a:prstGeom>
          <a:noFill/>
        </p:spPr>
        <p:txBody>
          <a:bodyPr wrap="square" rtlCol="0">
            <a:spAutoFit/>
          </a:bodyPr>
          <a:lstStyle/>
          <a:p>
            <a:pPr algn="ctr"/>
            <a:r>
              <a:rPr lang="en-US" sz="1600" i="1">
                <a:latin typeface="Lato" panose="020F0502020204030203" pitchFamily="34" charset="0"/>
              </a:rPr>
              <a:t>WISEdash Public Compare Enrollment Count by EL Status (2022-23)</a:t>
            </a:r>
          </a:p>
        </p:txBody>
      </p:sp>
    </p:spTree>
    <p:custDataLst>
      <p:tags r:id="rId1"/>
    </p:custDataLst>
    <p:extLst>
      <p:ext uri="{BB962C8B-B14F-4D97-AF65-F5344CB8AC3E}">
        <p14:creationId xmlns:p14="http://schemas.microsoft.com/office/powerpoint/2010/main" val="508557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330CF-5CAF-4D00-A761-3F692AB9C3E5}"/>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Top Languages</a:t>
            </a:r>
          </a:p>
        </p:txBody>
      </p:sp>
      <p:graphicFrame>
        <p:nvGraphicFramePr>
          <p:cNvPr id="5" name="Content Placeholder 4" descr="Pie chart showing top languages in Wisconsin:&#10;Spanish 67%&#10;Hmong 12%&#10;Arabic 2%&#10;Chinese 1.7%&#10;Somali 1&amp;&#10;Swahili, Vietnamese, Albanian and Russian, less than 1%">
            <a:extLst>
              <a:ext uri="{FF2B5EF4-FFF2-40B4-BE49-F238E27FC236}">
                <a16:creationId xmlns:a16="http://schemas.microsoft.com/office/drawing/2014/main" id="{67316E68-2FC9-B45F-09B9-2471D97947B4}"/>
              </a:ext>
            </a:extLst>
          </p:cNvPr>
          <p:cNvGraphicFramePr>
            <a:graphicFrameLocks/>
          </p:cNvGraphicFramePr>
          <p:nvPr>
            <p:extLst>
              <p:ext uri="{D42A27DB-BD31-4B8C-83A1-F6EECF244321}">
                <p14:modId xmlns:p14="http://schemas.microsoft.com/office/powerpoint/2010/main" val="1707181772"/>
              </p:ext>
            </p:extLst>
          </p:nvPr>
        </p:nvGraphicFramePr>
        <p:xfrm>
          <a:off x="294054" y="1229270"/>
          <a:ext cx="5867400" cy="2997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EF98D0C8-B22A-B6E3-C5B9-0465238B80CD}"/>
              </a:ext>
            </a:extLst>
          </p:cNvPr>
          <p:cNvGraphicFramePr>
            <a:graphicFrameLocks noGrp="1"/>
          </p:cNvGraphicFramePr>
          <p:nvPr>
            <p:extLst>
              <p:ext uri="{D42A27DB-BD31-4B8C-83A1-F6EECF244321}">
                <p14:modId xmlns:p14="http://schemas.microsoft.com/office/powerpoint/2010/main" val="3422779370"/>
              </p:ext>
            </p:extLst>
          </p:nvPr>
        </p:nvGraphicFramePr>
        <p:xfrm>
          <a:off x="6575111" y="1229270"/>
          <a:ext cx="1555928" cy="3449822"/>
        </p:xfrm>
        <a:graphic>
          <a:graphicData uri="http://schemas.openxmlformats.org/drawingml/2006/table">
            <a:tbl>
              <a:tblPr firstRow="1"/>
              <a:tblGrid>
                <a:gridCol w="780671">
                  <a:extLst>
                    <a:ext uri="{9D8B030D-6E8A-4147-A177-3AD203B41FA5}">
                      <a16:colId xmlns:a16="http://schemas.microsoft.com/office/drawing/2014/main" val="2028500763"/>
                    </a:ext>
                  </a:extLst>
                </a:gridCol>
                <a:gridCol w="775257">
                  <a:extLst>
                    <a:ext uri="{9D8B030D-6E8A-4147-A177-3AD203B41FA5}">
                      <a16:colId xmlns:a16="http://schemas.microsoft.com/office/drawing/2014/main" val="2453739160"/>
                    </a:ext>
                  </a:extLst>
                </a:gridCol>
              </a:tblGrid>
              <a:tr h="277360">
                <a:tc>
                  <a:txBody>
                    <a:bodyPr/>
                    <a:lstStyle/>
                    <a:p>
                      <a:pPr algn="l" fontAlgn="base"/>
                      <a:r>
                        <a:rPr lang="en-US" sz="1100" b="1" i="0">
                          <a:solidFill>
                            <a:srgbClr val="FFFFFF"/>
                          </a:solidFill>
                          <a:effectLst/>
                          <a:latin typeface="Lato" panose="020F0502020204030203" pitchFamily="34" charset="0"/>
                        </a:rPr>
                        <a:t>Language​</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333399"/>
                    </a:solidFill>
                  </a:tcPr>
                </a:tc>
                <a:tc>
                  <a:txBody>
                    <a:bodyPr/>
                    <a:lstStyle/>
                    <a:p>
                      <a:pPr algn="l" fontAlgn="base"/>
                      <a:r>
                        <a:rPr lang="en-US" sz="1100" b="1" i="0">
                          <a:solidFill>
                            <a:srgbClr val="FFFFFF"/>
                          </a:solidFill>
                          <a:effectLst/>
                          <a:latin typeface="Lato" panose="020F0502020204030203" pitchFamily="34" charset="0"/>
                        </a:rPr>
                        <a:t>Percent​</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3819B"/>
                    </a:solidFill>
                  </a:tcPr>
                </a:tc>
                <a:extLst>
                  <a:ext uri="{0D108BD9-81ED-4DB2-BD59-A6C34878D82A}">
                    <a16:rowId xmlns:a16="http://schemas.microsoft.com/office/drawing/2014/main" val="1207747892"/>
                  </a:ext>
                </a:extLst>
              </a:tr>
              <a:tr h="277360">
                <a:tc>
                  <a:txBody>
                    <a:bodyPr/>
                    <a:lstStyle/>
                    <a:p>
                      <a:pPr algn="l" fontAlgn="base"/>
                      <a:r>
                        <a:rPr lang="en-US" sz="1100" b="1" i="0">
                          <a:solidFill>
                            <a:srgbClr val="000000"/>
                          </a:solidFill>
                          <a:effectLst/>
                          <a:latin typeface="Lato" panose="020F0502020204030203" pitchFamily="34" charset="0"/>
                        </a:rPr>
                        <a:t>Spanish​</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tc>
                  <a:txBody>
                    <a:bodyPr/>
                    <a:lstStyle/>
                    <a:p>
                      <a:pPr algn="l" fontAlgn="base"/>
                      <a:r>
                        <a:rPr lang="en-US" sz="1100" b="1" i="0">
                          <a:solidFill>
                            <a:srgbClr val="000000"/>
                          </a:solidFill>
                          <a:effectLst/>
                          <a:latin typeface="Lato" panose="020F0502020204030203" pitchFamily="34" charset="0"/>
                        </a:rPr>
                        <a:t>67%​</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extLst>
                  <a:ext uri="{0D108BD9-81ED-4DB2-BD59-A6C34878D82A}">
                    <a16:rowId xmlns:a16="http://schemas.microsoft.com/office/drawing/2014/main" val="4072768066"/>
                  </a:ext>
                </a:extLst>
              </a:tr>
              <a:tr h="277360">
                <a:tc>
                  <a:txBody>
                    <a:bodyPr/>
                    <a:lstStyle/>
                    <a:p>
                      <a:pPr algn="l" fontAlgn="base"/>
                      <a:r>
                        <a:rPr lang="en-US" sz="1100" b="1" i="0">
                          <a:solidFill>
                            <a:srgbClr val="000000"/>
                          </a:solidFill>
                          <a:effectLst/>
                          <a:latin typeface="Lato" panose="020F0502020204030203" pitchFamily="34" charset="0"/>
                        </a:rPr>
                        <a:t>Hmong​</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tc>
                  <a:txBody>
                    <a:bodyPr/>
                    <a:lstStyle/>
                    <a:p>
                      <a:pPr algn="l" fontAlgn="base"/>
                      <a:r>
                        <a:rPr lang="en-US" sz="1100" b="1" i="0">
                          <a:solidFill>
                            <a:srgbClr val="000000"/>
                          </a:solidFill>
                          <a:effectLst/>
                          <a:latin typeface="Lato" panose="020F0502020204030203" pitchFamily="34" charset="0"/>
                        </a:rPr>
                        <a:t>12%​</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extLst>
                  <a:ext uri="{0D108BD9-81ED-4DB2-BD59-A6C34878D82A}">
                    <a16:rowId xmlns:a16="http://schemas.microsoft.com/office/drawing/2014/main" val="2563474181"/>
                  </a:ext>
                </a:extLst>
              </a:tr>
              <a:tr h="277360">
                <a:tc>
                  <a:txBody>
                    <a:bodyPr/>
                    <a:lstStyle/>
                    <a:p>
                      <a:pPr algn="l" fontAlgn="base"/>
                      <a:r>
                        <a:rPr lang="en-US" sz="1100" b="1" i="0">
                          <a:solidFill>
                            <a:srgbClr val="000000"/>
                          </a:solidFill>
                          <a:effectLst/>
                          <a:latin typeface="Lato" panose="020F0502020204030203" pitchFamily="34" charset="0"/>
                        </a:rPr>
                        <a:t>Arabic​</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8EC"/>
                    </a:solidFill>
                  </a:tcPr>
                </a:tc>
                <a:tc>
                  <a:txBody>
                    <a:bodyPr/>
                    <a:lstStyle/>
                    <a:p>
                      <a:pPr algn="l" fontAlgn="base"/>
                      <a:r>
                        <a:rPr lang="en-US" sz="1100" b="1" i="0">
                          <a:solidFill>
                            <a:srgbClr val="000000"/>
                          </a:solidFill>
                          <a:effectLst/>
                          <a:latin typeface="Lato" panose="020F0502020204030203" pitchFamily="34" charset="0"/>
                        </a:rPr>
                        <a:t>2.1%​</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8EC"/>
                    </a:solidFill>
                  </a:tcPr>
                </a:tc>
                <a:extLst>
                  <a:ext uri="{0D108BD9-81ED-4DB2-BD59-A6C34878D82A}">
                    <a16:rowId xmlns:a16="http://schemas.microsoft.com/office/drawing/2014/main" val="132529020"/>
                  </a:ext>
                </a:extLst>
              </a:tr>
              <a:tr h="277360">
                <a:tc>
                  <a:txBody>
                    <a:bodyPr/>
                    <a:lstStyle/>
                    <a:p>
                      <a:pPr algn="l" fontAlgn="base"/>
                      <a:r>
                        <a:rPr lang="en-US" sz="1100" b="1" i="0">
                          <a:solidFill>
                            <a:srgbClr val="000000"/>
                          </a:solidFill>
                          <a:effectLst/>
                          <a:latin typeface="Lato" panose="020F0502020204030203" pitchFamily="34" charset="0"/>
                        </a:rPr>
                        <a:t>Burmese​</a:t>
                      </a:r>
                    </a:p>
                  </a:txBody>
                  <a:tcPr marL="63581" marR="63581" marT="31791" marB="3179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CCC"/>
                    </a:solidFill>
                  </a:tcPr>
                </a:tc>
                <a:tc>
                  <a:txBody>
                    <a:bodyPr/>
                    <a:lstStyle/>
                    <a:p>
                      <a:pPr algn="l" fontAlgn="base"/>
                      <a:r>
                        <a:rPr lang="en-US" sz="1100" b="1" i="0">
                          <a:solidFill>
                            <a:srgbClr val="000000"/>
                          </a:solidFill>
                          <a:effectLst/>
                          <a:latin typeface="Lato" panose="020F0502020204030203" pitchFamily="34" charset="0"/>
                        </a:rPr>
                        <a:t>1.7%​</a:t>
                      </a:r>
                    </a:p>
                  </a:txBody>
                  <a:tcPr marL="63581" marR="63581" marT="31791" marB="3179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CCC"/>
                    </a:solidFill>
                  </a:tcPr>
                </a:tc>
                <a:extLst>
                  <a:ext uri="{0D108BD9-81ED-4DB2-BD59-A6C34878D82A}">
                    <a16:rowId xmlns:a16="http://schemas.microsoft.com/office/drawing/2014/main" val="2107844158"/>
                  </a:ext>
                </a:extLst>
              </a:tr>
              <a:tr h="277360">
                <a:tc>
                  <a:txBody>
                    <a:bodyPr/>
                    <a:lstStyle/>
                    <a:p>
                      <a:pPr algn="l" fontAlgn="base"/>
                      <a:r>
                        <a:rPr lang="en-US" sz="1100" b="1" i="0">
                          <a:solidFill>
                            <a:srgbClr val="000000"/>
                          </a:solidFill>
                          <a:effectLst/>
                          <a:latin typeface="Lato" panose="020F0502020204030203" pitchFamily="34" charset="0"/>
                        </a:rPr>
                        <a:t>Karen​</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tc>
                  <a:txBody>
                    <a:bodyPr/>
                    <a:lstStyle/>
                    <a:p>
                      <a:pPr algn="l" fontAlgn="base"/>
                      <a:r>
                        <a:rPr lang="en-US" sz="1100" b="1" i="0">
                          <a:solidFill>
                            <a:srgbClr val="000000"/>
                          </a:solidFill>
                          <a:effectLst/>
                          <a:latin typeface="Lato" panose="020F0502020204030203" pitchFamily="34" charset="0"/>
                        </a:rPr>
                        <a:t>1.2%​</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extLst>
                  <a:ext uri="{0D108BD9-81ED-4DB2-BD59-A6C34878D82A}">
                    <a16:rowId xmlns:a16="http://schemas.microsoft.com/office/drawing/2014/main" val="3430958194"/>
                  </a:ext>
                </a:extLst>
              </a:tr>
              <a:tr h="277360">
                <a:tc>
                  <a:txBody>
                    <a:bodyPr/>
                    <a:lstStyle/>
                    <a:p>
                      <a:pPr algn="l" fontAlgn="base"/>
                      <a:r>
                        <a:rPr lang="en-US" sz="1100" b="1" i="0">
                          <a:solidFill>
                            <a:srgbClr val="000000"/>
                          </a:solidFill>
                          <a:effectLst/>
                          <a:latin typeface="Lato" panose="020F0502020204030203" pitchFamily="34" charset="0"/>
                        </a:rPr>
                        <a:t>Chinese​</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tc>
                  <a:txBody>
                    <a:bodyPr/>
                    <a:lstStyle/>
                    <a:p>
                      <a:pPr algn="l" fontAlgn="base"/>
                      <a:r>
                        <a:rPr lang="en-US" sz="1100" b="1" i="0">
                          <a:solidFill>
                            <a:srgbClr val="000000"/>
                          </a:solidFill>
                          <a:effectLst/>
                          <a:latin typeface="Lato" panose="020F0502020204030203" pitchFamily="34" charset="0"/>
                        </a:rPr>
                        <a:t>1.1%​</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extLst>
                  <a:ext uri="{0D108BD9-81ED-4DB2-BD59-A6C34878D82A}">
                    <a16:rowId xmlns:a16="http://schemas.microsoft.com/office/drawing/2014/main" val="1093727397"/>
                  </a:ext>
                </a:extLst>
              </a:tr>
              <a:tr h="277360">
                <a:tc>
                  <a:txBody>
                    <a:bodyPr/>
                    <a:lstStyle/>
                    <a:p>
                      <a:pPr algn="l" fontAlgn="base"/>
                      <a:r>
                        <a:rPr lang="en-US" sz="1100" b="1" i="0">
                          <a:solidFill>
                            <a:srgbClr val="000000"/>
                          </a:solidFill>
                          <a:effectLst/>
                          <a:latin typeface="Lato" panose="020F0502020204030203" pitchFamily="34" charset="0"/>
                        </a:rPr>
                        <a:t>Somali​</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tc>
                  <a:txBody>
                    <a:bodyPr/>
                    <a:lstStyle/>
                    <a:p>
                      <a:pPr algn="l" fontAlgn="base"/>
                      <a:r>
                        <a:rPr lang="en-US" sz="1100" b="1" i="0">
                          <a:solidFill>
                            <a:srgbClr val="000000"/>
                          </a:solidFill>
                          <a:effectLst/>
                          <a:latin typeface="Lato" panose="020F0502020204030203" pitchFamily="34" charset="0"/>
                        </a:rPr>
                        <a:t>1.0%​</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extLst>
                  <a:ext uri="{0D108BD9-81ED-4DB2-BD59-A6C34878D82A}">
                    <a16:rowId xmlns:a16="http://schemas.microsoft.com/office/drawing/2014/main" val="2269612329"/>
                  </a:ext>
                </a:extLst>
              </a:tr>
              <a:tr h="277360">
                <a:tc>
                  <a:txBody>
                    <a:bodyPr/>
                    <a:lstStyle/>
                    <a:p>
                      <a:pPr algn="l" fontAlgn="base"/>
                      <a:r>
                        <a:rPr lang="en-US" sz="1100" b="1" i="0">
                          <a:solidFill>
                            <a:srgbClr val="000000"/>
                          </a:solidFill>
                          <a:effectLst/>
                          <a:latin typeface="Lato" panose="020F0502020204030203" pitchFamily="34" charset="0"/>
                        </a:rPr>
                        <a:t>Swahili​</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tc>
                  <a:txBody>
                    <a:bodyPr/>
                    <a:lstStyle/>
                    <a:p>
                      <a:pPr algn="l" fontAlgn="base"/>
                      <a:r>
                        <a:rPr lang="en-US" sz="1100" b="1" i="0">
                          <a:solidFill>
                            <a:srgbClr val="000000"/>
                          </a:solidFill>
                          <a:effectLst/>
                          <a:latin typeface="Lato" panose="020F0502020204030203" pitchFamily="34" charset="0"/>
                        </a:rPr>
                        <a:t>&lt;1%​</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extLst>
                  <a:ext uri="{0D108BD9-81ED-4DB2-BD59-A6C34878D82A}">
                    <a16:rowId xmlns:a16="http://schemas.microsoft.com/office/drawing/2014/main" val="4192684578"/>
                  </a:ext>
                </a:extLst>
              </a:tr>
              <a:tr h="277360">
                <a:tc>
                  <a:txBody>
                    <a:bodyPr/>
                    <a:lstStyle/>
                    <a:p>
                      <a:pPr algn="l" fontAlgn="base"/>
                      <a:r>
                        <a:rPr lang="en-US" sz="1100" b="1" i="0">
                          <a:solidFill>
                            <a:srgbClr val="000000"/>
                          </a:solidFill>
                          <a:effectLst/>
                          <a:latin typeface="Lato" panose="020F0502020204030203" pitchFamily="34" charset="0"/>
                        </a:rPr>
                        <a:t>Vietnamese​</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tc>
                  <a:txBody>
                    <a:bodyPr/>
                    <a:lstStyle/>
                    <a:p>
                      <a:pPr algn="l" fontAlgn="base"/>
                      <a:r>
                        <a:rPr lang="en-US" sz="1100" b="1" i="0">
                          <a:solidFill>
                            <a:srgbClr val="000000"/>
                          </a:solidFill>
                          <a:effectLst/>
                          <a:latin typeface="Lato" panose="020F0502020204030203" pitchFamily="34" charset="0"/>
                        </a:rPr>
                        <a:t>&lt;1%​</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extLst>
                  <a:ext uri="{0D108BD9-81ED-4DB2-BD59-A6C34878D82A}">
                    <a16:rowId xmlns:a16="http://schemas.microsoft.com/office/drawing/2014/main" val="4201348018"/>
                  </a:ext>
                </a:extLst>
              </a:tr>
              <a:tr h="277360">
                <a:tc>
                  <a:txBody>
                    <a:bodyPr/>
                    <a:lstStyle/>
                    <a:p>
                      <a:pPr algn="l" fontAlgn="base"/>
                      <a:r>
                        <a:rPr lang="en-US" sz="1100" b="1" i="0">
                          <a:solidFill>
                            <a:srgbClr val="000000"/>
                          </a:solidFill>
                          <a:effectLst/>
                          <a:latin typeface="Lato" panose="020F0502020204030203" pitchFamily="34" charset="0"/>
                        </a:rPr>
                        <a:t>Albanian​</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tc>
                  <a:txBody>
                    <a:bodyPr/>
                    <a:lstStyle/>
                    <a:p>
                      <a:pPr algn="l" fontAlgn="base"/>
                      <a:r>
                        <a:rPr lang="en-US" sz="1100" b="1" i="0">
                          <a:solidFill>
                            <a:srgbClr val="000000"/>
                          </a:solidFill>
                          <a:effectLst/>
                          <a:latin typeface="Lato" panose="020F0502020204030203" pitchFamily="34" charset="0"/>
                        </a:rPr>
                        <a:t>&lt;1%​</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BECCC"/>
                    </a:solidFill>
                  </a:tcPr>
                </a:tc>
                <a:extLst>
                  <a:ext uri="{0D108BD9-81ED-4DB2-BD59-A6C34878D82A}">
                    <a16:rowId xmlns:a16="http://schemas.microsoft.com/office/drawing/2014/main" val="1934081433"/>
                  </a:ext>
                </a:extLst>
              </a:tr>
              <a:tr h="277360">
                <a:tc>
                  <a:txBody>
                    <a:bodyPr/>
                    <a:lstStyle/>
                    <a:p>
                      <a:pPr algn="l" fontAlgn="base"/>
                      <a:r>
                        <a:rPr lang="en-US" sz="1100" b="1" i="0">
                          <a:solidFill>
                            <a:srgbClr val="000000"/>
                          </a:solidFill>
                          <a:effectLst/>
                          <a:latin typeface="Lato" panose="020F0502020204030203" pitchFamily="34" charset="0"/>
                        </a:rPr>
                        <a:t>Russian​</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tc>
                  <a:txBody>
                    <a:bodyPr/>
                    <a:lstStyle/>
                    <a:p>
                      <a:pPr algn="l" fontAlgn="base"/>
                      <a:r>
                        <a:rPr lang="en-US" sz="1100" b="1" i="0">
                          <a:solidFill>
                            <a:srgbClr val="000000"/>
                          </a:solidFill>
                          <a:effectLst/>
                          <a:latin typeface="Lato" panose="020F0502020204030203" pitchFamily="34" charset="0"/>
                        </a:rPr>
                        <a:t>&lt;.5%​</a:t>
                      </a:r>
                    </a:p>
                  </a:txBody>
                  <a:tcPr marL="63581" marR="63581" marT="31791" marB="31791">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2F8EC"/>
                    </a:solidFill>
                  </a:tcPr>
                </a:tc>
                <a:extLst>
                  <a:ext uri="{0D108BD9-81ED-4DB2-BD59-A6C34878D82A}">
                    <a16:rowId xmlns:a16="http://schemas.microsoft.com/office/drawing/2014/main" val="1017272643"/>
                  </a:ext>
                </a:extLst>
              </a:tr>
            </a:tbl>
          </a:graphicData>
        </a:graphic>
      </p:graphicFrame>
    </p:spTree>
    <p:custDataLst>
      <p:tags r:id="rId1"/>
    </p:custDataLst>
    <p:extLst>
      <p:ext uri="{BB962C8B-B14F-4D97-AF65-F5344CB8AC3E}">
        <p14:creationId xmlns:p14="http://schemas.microsoft.com/office/powerpoint/2010/main" val="3748705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76"/>
        <p:cNvGrpSpPr/>
        <p:nvPr/>
      </p:nvGrpSpPr>
      <p:grpSpPr>
        <a:xfrm>
          <a:off x="0" y="0"/>
          <a:ext cx="0" cy="0"/>
          <a:chOff x="0" y="0"/>
          <a:chExt cx="0" cy="0"/>
        </a:xfrm>
      </p:grpSpPr>
      <p:sp>
        <p:nvSpPr>
          <p:cNvPr id="77" name="Google Shape;77;p1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1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Lato"/>
                <a:cs typeface="Lato"/>
                <a:sym typeface="Lato"/>
              </a:rPr>
              <a:t>Hmong Language Data in Wisconsin</a:t>
            </a:r>
          </a:p>
        </p:txBody>
      </p:sp>
      <p:sp>
        <p:nvSpPr>
          <p:cNvPr id="78" name="Google Shape;78;p14"/>
          <p:cNvSpPr txBox="1">
            <a:spLocks noGrp="1"/>
          </p:cNvSpPr>
          <p:nvPr>
            <p:ph type="body" idx="2"/>
          </p:nvPr>
        </p:nvSpPr>
        <p:spPr>
          <a:xfrm>
            <a:off x="467670" y="1197425"/>
            <a:ext cx="4104330" cy="2512800"/>
          </a:xfrm>
          <a:prstGeom prst="rect">
            <a:avLst/>
          </a:prstGeom>
        </p:spPr>
        <p:txBody>
          <a:bodyPr spcFirstLastPara="1" wrap="square" lIns="68575" tIns="34275" rIns="68575" bIns="34275" anchor="t" anchorCtr="0">
            <a:noAutofit/>
          </a:bodyPr>
          <a:lstStyle/>
          <a:p>
            <a:pPr marL="0" lvl="0" indent="0" algn="l" rtl="0">
              <a:lnSpc>
                <a:spcPct val="150000"/>
              </a:lnSpc>
              <a:spcBef>
                <a:spcPts val="0"/>
              </a:spcBef>
              <a:spcAft>
                <a:spcPts val="0"/>
              </a:spcAft>
              <a:buNone/>
            </a:pPr>
            <a:r>
              <a:rPr lang="en" sz="1800" i="1">
                <a:latin typeface="Lato"/>
                <a:ea typeface="Lato"/>
                <a:cs typeface="Lato"/>
                <a:sym typeface="Lato"/>
              </a:rPr>
              <a:t>“I feel more confident talking about myself…I feel like I can show my Hmong, instead of holding it in.”</a:t>
            </a:r>
          </a:p>
          <a:p>
            <a:pPr marL="0" lvl="0" indent="0" algn="l" rtl="0">
              <a:lnSpc>
                <a:spcPct val="150000"/>
              </a:lnSpc>
              <a:spcBef>
                <a:spcPts val="0"/>
              </a:spcBef>
              <a:spcAft>
                <a:spcPts val="0"/>
              </a:spcAft>
              <a:buNone/>
            </a:pPr>
            <a:r>
              <a:rPr lang="en" sz="1800" i="1">
                <a:latin typeface="Lato"/>
                <a:ea typeface="Lato"/>
                <a:cs typeface="Lato"/>
                <a:sym typeface="Lato"/>
              </a:rPr>
              <a:t>~</a:t>
            </a:r>
            <a:r>
              <a:rPr lang="en" sz="1800">
                <a:latin typeface="Lato"/>
                <a:ea typeface="Lato"/>
                <a:cs typeface="Lato"/>
                <a:sym typeface="Lato"/>
              </a:rPr>
              <a:t>Ani </a:t>
            </a:r>
          </a:p>
          <a:p>
            <a:pPr indent="-164592">
              <a:spcAft>
                <a:spcPts val="180"/>
              </a:spcAft>
              <a:buSzPct val="100000"/>
            </a:pPr>
            <a:r>
              <a:rPr lang="en" sz="1800">
                <a:latin typeface="Lato"/>
                <a:ea typeface="Lato"/>
                <a:cs typeface="Lato"/>
                <a:sym typeface="Lato"/>
              </a:rPr>
              <a:t>(Student within Hmong Language and Culture Enrichment Program)</a:t>
            </a:r>
            <a:endParaRPr sz="1800">
              <a:latin typeface="Lato"/>
              <a:ea typeface="Lato"/>
              <a:cs typeface="Lato"/>
              <a:sym typeface="Lato"/>
            </a:endParaRPr>
          </a:p>
        </p:txBody>
      </p:sp>
      <p:sp>
        <p:nvSpPr>
          <p:cNvPr id="79" name="Google Shape;79;p14"/>
          <p:cNvSpPr txBox="1"/>
          <p:nvPr/>
        </p:nvSpPr>
        <p:spPr>
          <a:xfrm>
            <a:off x="4572000" y="1346137"/>
            <a:ext cx="4398084" cy="554100"/>
          </a:xfrm>
          <a:prstGeom prst="rect">
            <a:avLst/>
          </a:prstGeom>
          <a:solidFill>
            <a:srgbClr val="D6D6F2"/>
          </a:solidFill>
          <a:ln w="28575">
            <a:solidFill>
              <a:srgbClr val="333399"/>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a:solidFill>
                  <a:schemeClr val="hlink"/>
                </a:solidFill>
                <a:latin typeface="Lato"/>
                <a:ea typeface="Lato"/>
                <a:cs typeface="Lato"/>
                <a:sym typeface="Lato"/>
                <a:hlinkClick r:id="rId4"/>
              </a:rPr>
              <a:t>Wisconsin Life: Hmong Culture</a:t>
            </a:r>
            <a:endParaRPr sz="2400">
              <a:solidFill>
                <a:schemeClr val="dk1"/>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1602574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413D5-4BFC-13B2-0B0C-738579BD176B}"/>
              </a:ext>
            </a:extLst>
          </p:cNvPr>
          <p:cNvSpPr>
            <a:spLocks noGrp="1"/>
          </p:cNvSpPr>
          <p:nvPr>
            <p:ph type="title" idx="4294967295"/>
          </p:nvPr>
        </p:nvSpPr>
        <p:spPr>
          <a:xfrm>
            <a:off x="0" y="0"/>
            <a:ext cx="9143999"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EL Status: Areas of Growth</a:t>
            </a:r>
            <a:endParaRPr lang="en-US">
              <a:ea typeface="+mn-ea"/>
              <a:cs typeface="+mn-cs"/>
            </a:endParaRPr>
          </a:p>
        </p:txBody>
      </p:sp>
      <p:sp>
        <p:nvSpPr>
          <p:cNvPr id="10" name="Text Placeholder 2">
            <a:extLst>
              <a:ext uri="{FF2B5EF4-FFF2-40B4-BE49-F238E27FC236}">
                <a16:creationId xmlns:a16="http://schemas.microsoft.com/office/drawing/2014/main" id="{7F874AED-C6A5-A12D-9E8C-B48B6040A1B8}"/>
              </a:ext>
              <a:ext uri="{C183D7F6-B498-43B3-948B-1728B52AA6E4}">
                <adec:decorative xmlns:adec="http://schemas.microsoft.com/office/drawing/2017/decorative" val="0"/>
              </a:ext>
            </a:extLst>
          </p:cNvPr>
          <p:cNvSpPr txBox="1">
            <a:spLocks/>
          </p:cNvSpPr>
          <p:nvPr/>
        </p:nvSpPr>
        <p:spPr>
          <a:xfrm>
            <a:off x="576942" y="924142"/>
            <a:ext cx="7990114" cy="3295215"/>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a:solidFill>
                  <a:srgbClr val="000000"/>
                </a:solidFill>
                <a:ea typeface="Lato" panose="020F0502020204030203" pitchFamily="34" charset="0"/>
                <a:cs typeface="Lato" panose="020F0502020204030203" pitchFamily="34" charset="0"/>
              </a:rPr>
              <a:t>140+ identified languages spoken by Wisconsin students: </a:t>
            </a:r>
            <a:r>
              <a:rPr lang="en-US" sz="1800" b="0">
                <a:solidFill>
                  <a:srgbClr val="000000"/>
                </a:solidFill>
                <a:ea typeface="Lato" panose="020F0502020204030203" pitchFamily="34" charset="0"/>
                <a:cs typeface="Lato" panose="020F0502020204030203" pitchFamily="34" charset="0"/>
              </a:rPr>
              <a:t>Spanish, Hmong</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Behaviors interpreted as a “will deficit” instead of a “skill deficit”</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Resources: </a:t>
            </a:r>
            <a:r>
              <a:rPr lang="en-US" sz="1800" b="0">
                <a:solidFill>
                  <a:srgbClr val="000000"/>
                </a:solidFill>
                <a:ea typeface="Lato" panose="020F0502020204030203" pitchFamily="34" charset="0"/>
                <a:cs typeface="Lato" panose="020F0502020204030203" pitchFamily="34" charset="0"/>
              </a:rPr>
              <a:t>classroom instruction, materials, staff</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CRT Culturally Responsive Teaching</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Grow student confidence and ability to: </a:t>
            </a:r>
            <a:r>
              <a:rPr lang="en-US" sz="1800" b="0">
                <a:solidFill>
                  <a:srgbClr val="000000"/>
                </a:solidFill>
                <a:ea typeface="Lato" panose="020F0502020204030203" pitchFamily="34" charset="0"/>
                <a:cs typeface="Lato" panose="020F0502020204030203" pitchFamily="34" charset="0"/>
              </a:rPr>
              <a:t>listen, speak, read, and write in non-native language</a:t>
            </a:r>
          </a:p>
          <a:p>
            <a:pPr marL="164592" indent="-164592">
              <a:spcAft>
                <a:spcPts val="180"/>
              </a:spcAft>
            </a:pPr>
            <a:r>
              <a:rPr lang="en-US" sz="1800">
                <a:solidFill>
                  <a:srgbClr val="000000"/>
                </a:solidFill>
                <a:ea typeface="Lato" panose="020F0502020204030203" pitchFamily="34" charset="0"/>
                <a:cs typeface="Lato" panose="020F0502020204030203" pitchFamily="34" charset="0"/>
              </a:rPr>
              <a:t>Engage families and community, professional development, classroom instruction</a:t>
            </a:r>
          </a:p>
          <a:p>
            <a:pPr marL="164481" lvl="1" indent="-164592">
              <a:spcAft>
                <a:spcPts val="180"/>
              </a:spcAft>
            </a:pPr>
            <a:endParaRPr lang="en-US" sz="1158">
              <a:solidFill>
                <a:srgbClr val="000000"/>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271773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EL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3EAF06FD-70C6-73D4-F5AB-671C01F7ED40}"/>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5DFF05AF-A1E7-EB6E-84A7-14073ABBEBD9}"/>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2534579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a:lnSpc>
                <a:spcPct val="100000"/>
              </a:lnSpc>
              <a:spcBef>
                <a:spcPts val="0"/>
              </a:spcBef>
              <a:spcAft>
                <a:spcPts val="3000"/>
              </a:spcAft>
              <a:defRPr/>
            </a:pPr>
            <a:r>
              <a:rPr lang="en-US" b="1">
                <a:latin typeface="Lato Black"/>
                <a:ea typeface="+mn-ea"/>
                <a:cs typeface="+mn-cs"/>
              </a:rPr>
              <a:t>Data Element: Economic Disadvantaged Status</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Economic Disadvantaged Status</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955070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413D5-4BFC-13B2-0B0C-738579BD176B}"/>
              </a:ext>
            </a:extLst>
          </p:cNvPr>
          <p:cNvSpPr>
            <a:spLocks noGrp="1"/>
          </p:cNvSpPr>
          <p:nvPr>
            <p:ph type="title" idx="4294967295"/>
          </p:nvPr>
        </p:nvSpPr>
        <p:spPr>
          <a:xfrm>
            <a:off x="0" y="0"/>
            <a:ext cx="9143999"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a:lnSpc>
                <a:spcPct val="100000"/>
              </a:lnSpc>
              <a:spcBef>
                <a:spcPts val="0"/>
              </a:spcBef>
              <a:spcAft>
                <a:spcPts val="3000"/>
              </a:spcAft>
              <a:defRPr/>
            </a:pPr>
            <a:r>
              <a:rPr lang="en-US" b="1">
                <a:latin typeface="Lato Black"/>
                <a:ea typeface="Lato Black"/>
                <a:cs typeface="Lato Black"/>
              </a:rPr>
              <a:t>Economically Disadvantaged Status: Purpose</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10" name="Text Placeholder 2">
            <a:extLst>
              <a:ext uri="{FF2B5EF4-FFF2-40B4-BE49-F238E27FC236}">
                <a16:creationId xmlns:a16="http://schemas.microsoft.com/office/drawing/2014/main" id="{7F874AED-C6A5-A12D-9E8C-B48B6040A1B8}"/>
              </a:ext>
              <a:ext uri="{C183D7F6-B498-43B3-948B-1728B52AA6E4}">
                <adec:decorative xmlns:adec="http://schemas.microsoft.com/office/drawing/2017/decorative" val="0"/>
              </a:ext>
            </a:extLst>
          </p:cNvPr>
          <p:cNvSpPr txBox="1">
            <a:spLocks/>
          </p:cNvSpPr>
          <p:nvPr/>
        </p:nvSpPr>
        <p:spPr>
          <a:xfrm>
            <a:off x="464456" y="922338"/>
            <a:ext cx="8227479" cy="4002588"/>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lvl="1" indent="-164592">
              <a:spcAft>
                <a:spcPts val="180"/>
              </a:spcAft>
              <a:buFont typeface="Arial" panose="020B0604020202020204" pitchFamily="34" charset="0"/>
              <a:buChar char="•"/>
            </a:pPr>
            <a:r>
              <a:rPr lang="en-US" sz="1800" b="1">
                <a:solidFill>
                  <a:srgbClr val="000000"/>
                </a:solidFill>
                <a:latin typeface="Lato"/>
                <a:ea typeface="Lato"/>
                <a:cs typeface="Lato"/>
              </a:rPr>
              <a:t>“Qualifies for Free/Reduced Meals” </a:t>
            </a:r>
          </a:p>
          <a:p>
            <a:pPr marL="164592" lvl="1" indent="-164592">
              <a:spcAft>
                <a:spcPts val="180"/>
              </a:spcAft>
              <a:buFont typeface="Arial" panose="020B0604020202020204" pitchFamily="34" charset="0"/>
              <a:buChar char="•"/>
            </a:pPr>
            <a:r>
              <a:rPr lang="en-US" sz="1800" b="1">
                <a:solidFill>
                  <a:srgbClr val="000000"/>
                </a:solidFill>
                <a:latin typeface="Lato"/>
                <a:ea typeface="Lato"/>
                <a:cs typeface="Lato"/>
              </a:rPr>
              <a:t>Accountability purposes: </a:t>
            </a:r>
            <a:r>
              <a:rPr lang="en-US" sz="1800" b="1">
                <a:latin typeface="Lato"/>
                <a:ea typeface="Lato"/>
                <a:cs typeface="Lato"/>
              </a:rPr>
              <a:t>the Education Data Exchange Network (EDEN), </a:t>
            </a:r>
          </a:p>
          <a:p>
            <a:pPr marL="164592" lvl="1" indent="-164592">
              <a:spcAft>
                <a:spcPts val="180"/>
              </a:spcAft>
            </a:pPr>
            <a:r>
              <a:rPr lang="en-US" sz="1800" b="1">
                <a:latin typeface="Lato"/>
                <a:ea typeface="Lato"/>
                <a:cs typeface="Lato"/>
              </a:rPr>
              <a:t>    E-rate, and certain child nutrition program purposes</a:t>
            </a:r>
          </a:p>
          <a:p>
            <a:pPr marL="164592" indent="-164592">
              <a:spcAft>
                <a:spcPts val="180"/>
              </a:spcAft>
            </a:pPr>
            <a:r>
              <a:rPr lang="en-US" sz="1800">
                <a:latin typeface="Lato"/>
                <a:ea typeface="Lato"/>
                <a:cs typeface="Lato"/>
              </a:rPr>
              <a:t>Data element is used to disaggregate attendance, retention, dropout, and graduation rate data by economic status.</a:t>
            </a:r>
          </a:p>
          <a:p>
            <a:pPr marL="164592" indent="-164592">
              <a:spcAft>
                <a:spcPts val="180"/>
              </a:spcAft>
            </a:pPr>
            <a:r>
              <a:rPr lang="en-US" sz="1800">
                <a:latin typeface="Lato"/>
                <a:ea typeface="Lato"/>
                <a:cs typeface="Lato"/>
              </a:rPr>
              <a:t>Students, including those enrolled in a school participating in the </a:t>
            </a:r>
            <a:r>
              <a:rPr lang="en-US" sz="1800">
                <a:latin typeface="Lato"/>
                <a:ea typeface="Lato"/>
                <a:cs typeface="Lato"/>
                <a:hlinkClick r:id="rId4">
                  <a:extLst>
                    <a:ext uri="{A12FA001-AC4F-418D-AE19-62706E023703}">
                      <ahyp:hlinkClr xmlns:ahyp="http://schemas.microsoft.com/office/drawing/2018/hyperlinkcolor" val="tx"/>
                    </a:ext>
                  </a:extLst>
                </a:hlinkClick>
              </a:rPr>
              <a:t>Community Eligibility Program</a:t>
            </a:r>
            <a:r>
              <a:rPr lang="en-US" sz="1800">
                <a:latin typeface="Lato"/>
                <a:ea typeface="Lato"/>
                <a:cs typeface="Lato"/>
              </a:rPr>
              <a:t> (CEP), must be individually evaluated every school year to determine ED status. ED status must be reported for students regardless of whether or not the school participates in the National School Lunch Program.</a:t>
            </a:r>
            <a:endParaRPr lang="en-US" sz="1800" b="0">
              <a:ea typeface="Lato"/>
              <a:cs typeface="Lato"/>
            </a:endParaRPr>
          </a:p>
          <a:p>
            <a:pPr>
              <a:spcAft>
                <a:spcPts val="438"/>
              </a:spcAft>
            </a:pPr>
            <a:endParaRPr lang="en-US" sz="1800">
              <a:ea typeface="Lato"/>
              <a:cs typeface="Lato"/>
            </a:endParaRPr>
          </a:p>
        </p:txBody>
      </p:sp>
    </p:spTree>
    <p:custDataLst>
      <p:tags r:id="rId1"/>
    </p:custDataLst>
    <p:extLst>
      <p:ext uri="{BB962C8B-B14F-4D97-AF65-F5344CB8AC3E}">
        <p14:creationId xmlns:p14="http://schemas.microsoft.com/office/powerpoint/2010/main" val="365562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Data Elements Presented Today</a:t>
            </a:r>
            <a:endParaRPr lang="en-US">
              <a:ea typeface="+mn-ea"/>
              <a:cs typeface="+mn-cs"/>
            </a:endParaRPr>
          </a:p>
        </p:txBody>
      </p:sp>
      <p:sp>
        <p:nvSpPr>
          <p:cNvPr id="4" name="Text Placeholder 2">
            <a:extLst>
              <a:ext uri="{FF2B5EF4-FFF2-40B4-BE49-F238E27FC236}">
                <a16:creationId xmlns:a16="http://schemas.microsoft.com/office/drawing/2014/main" id="{D2EA897D-FD14-EFD5-5CFE-A522CFC30698}"/>
              </a:ext>
            </a:extLst>
          </p:cNvPr>
          <p:cNvSpPr txBox="1">
            <a:spLocks/>
          </p:cNvSpPr>
          <p:nvPr/>
        </p:nvSpPr>
        <p:spPr>
          <a:xfrm>
            <a:off x="464456" y="1058982"/>
            <a:ext cx="7392281" cy="3140155"/>
          </a:xfrm>
          <a:prstGeom prst="rect">
            <a:avLst/>
          </a:prstGeom>
        </p:spPr>
        <p:txBody>
          <a:bodyPr vert="horz" lIns="91440" tIns="45720" rIns="91440" bIns="45720" numCol="1"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
              </a:spcAft>
              <a:buNone/>
            </a:pPr>
            <a:r>
              <a:rPr lang="en-US" sz="1800">
                <a:solidFill>
                  <a:schemeClr val="tx1">
                    <a:lumMod val="95000"/>
                    <a:lumOff val="5000"/>
                  </a:schemeClr>
                </a:solidFill>
                <a:latin typeface="Lato"/>
                <a:ea typeface="Lato"/>
                <a:cs typeface="Lato"/>
              </a:rPr>
              <a:t>In order of appearance: </a:t>
            </a:r>
          </a:p>
          <a:p>
            <a:pPr marL="164592" indent="-164592">
              <a:spcAft>
                <a:spcPts val="180"/>
              </a:spcAft>
            </a:pPr>
            <a:r>
              <a:rPr lang="en-US" sz="1800">
                <a:solidFill>
                  <a:schemeClr val="tx1">
                    <a:lumMod val="95000"/>
                    <a:lumOff val="5000"/>
                  </a:schemeClr>
                </a:solidFill>
                <a:latin typeface="Lato"/>
                <a:ea typeface="Lato"/>
                <a:cs typeface="Lato"/>
              </a:rPr>
              <a:t>Race &amp; Ethnicity </a:t>
            </a:r>
          </a:p>
          <a:p>
            <a:pPr marL="164592" indent="-164592">
              <a:spcAft>
                <a:spcPts val="180"/>
              </a:spcAft>
            </a:pPr>
            <a:r>
              <a:rPr lang="en-US" sz="1800">
                <a:solidFill>
                  <a:schemeClr val="tx1">
                    <a:lumMod val="95000"/>
                    <a:lumOff val="5000"/>
                  </a:schemeClr>
                </a:solidFill>
                <a:latin typeface="Lato"/>
                <a:ea typeface="Lato"/>
                <a:cs typeface="Lato"/>
              </a:rPr>
              <a:t>Ancestry &amp; Ethnic Origins</a:t>
            </a:r>
          </a:p>
          <a:p>
            <a:pPr marL="164592" indent="-164592">
              <a:spcAft>
                <a:spcPts val="180"/>
              </a:spcAft>
            </a:pPr>
            <a:r>
              <a:rPr lang="en-US" sz="1800">
                <a:solidFill>
                  <a:schemeClr val="tx1">
                    <a:lumMod val="95000"/>
                    <a:lumOff val="5000"/>
                  </a:schemeClr>
                </a:solidFill>
                <a:latin typeface="Lato"/>
                <a:ea typeface="Lato"/>
                <a:cs typeface="Lato"/>
              </a:rPr>
              <a:t>Tribal Affiliation</a:t>
            </a:r>
          </a:p>
          <a:p>
            <a:pPr marL="164592" indent="-164592">
              <a:spcAft>
                <a:spcPts val="180"/>
              </a:spcAft>
            </a:pPr>
            <a:r>
              <a:rPr lang="en-US" sz="1800">
                <a:solidFill>
                  <a:schemeClr val="tx1">
                    <a:lumMod val="95000"/>
                    <a:lumOff val="5000"/>
                  </a:schemeClr>
                </a:solidFill>
                <a:latin typeface="Lato"/>
                <a:ea typeface="Lato"/>
                <a:cs typeface="Lato"/>
              </a:rPr>
              <a:t>Migrant Data </a:t>
            </a:r>
          </a:p>
          <a:p>
            <a:pPr marL="164592" indent="-164592">
              <a:spcAft>
                <a:spcPts val="180"/>
              </a:spcAft>
            </a:pPr>
            <a:r>
              <a:rPr lang="en-US" sz="1800">
                <a:solidFill>
                  <a:schemeClr val="tx1">
                    <a:lumMod val="95000"/>
                    <a:lumOff val="5000"/>
                  </a:schemeClr>
                </a:solidFill>
                <a:latin typeface="Lato"/>
                <a:ea typeface="Lato"/>
                <a:cs typeface="Lato"/>
              </a:rPr>
              <a:t>Immigrant, Refugee Data</a:t>
            </a:r>
          </a:p>
          <a:p>
            <a:pPr marL="164592" indent="-164592">
              <a:spcAft>
                <a:spcPts val="180"/>
              </a:spcAft>
            </a:pPr>
            <a:r>
              <a:rPr lang="en-US" sz="1800">
                <a:solidFill>
                  <a:schemeClr val="tx1">
                    <a:lumMod val="95000"/>
                    <a:lumOff val="5000"/>
                  </a:schemeClr>
                </a:solidFill>
                <a:latin typeface="Lato"/>
                <a:ea typeface="Lato"/>
                <a:cs typeface="Lato"/>
              </a:rPr>
              <a:t>EL Status</a:t>
            </a:r>
          </a:p>
        </p:txBody>
      </p:sp>
      <p:sp>
        <p:nvSpPr>
          <p:cNvPr id="3" name="Text Placeholder 2">
            <a:extLst>
              <a:ext uri="{FF2B5EF4-FFF2-40B4-BE49-F238E27FC236}">
                <a16:creationId xmlns:a16="http://schemas.microsoft.com/office/drawing/2014/main" id="{872CBD64-4373-6FF9-307B-21E4027E347A}"/>
              </a:ext>
            </a:extLst>
          </p:cNvPr>
          <p:cNvSpPr txBox="1">
            <a:spLocks/>
          </p:cNvSpPr>
          <p:nvPr/>
        </p:nvSpPr>
        <p:spPr>
          <a:xfrm>
            <a:off x="4572000" y="1431842"/>
            <a:ext cx="4122057" cy="2767295"/>
          </a:xfrm>
          <a:prstGeom prst="rect">
            <a:avLst/>
          </a:prstGeom>
        </p:spPr>
        <p:txBody>
          <a:bodyPr vert="horz" lIns="91440" tIns="45720" rIns="91440" bIns="45720" numCol="1"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a:solidFill>
                  <a:schemeClr val="tx1">
                    <a:lumMod val="95000"/>
                    <a:lumOff val="5000"/>
                  </a:schemeClr>
                </a:solidFill>
                <a:latin typeface="Lato"/>
                <a:ea typeface="Lato"/>
                <a:cs typeface="Lato"/>
              </a:rPr>
              <a:t>Economically Disadvantaged Status</a:t>
            </a:r>
          </a:p>
          <a:p>
            <a:pPr marL="164592" indent="-164592">
              <a:spcAft>
                <a:spcPts val="180"/>
              </a:spcAft>
            </a:pPr>
            <a:r>
              <a:rPr lang="en-US" sz="1800">
                <a:solidFill>
                  <a:schemeClr val="tx1">
                    <a:lumMod val="95000"/>
                    <a:lumOff val="5000"/>
                  </a:schemeClr>
                </a:solidFill>
                <a:latin typeface="Lato"/>
                <a:ea typeface="Lato"/>
                <a:cs typeface="Lato"/>
              </a:rPr>
              <a:t>Homeless Status</a:t>
            </a:r>
          </a:p>
          <a:p>
            <a:pPr marL="164592" indent="-164592">
              <a:spcAft>
                <a:spcPts val="180"/>
              </a:spcAft>
            </a:pPr>
            <a:r>
              <a:rPr lang="en-US" sz="1800">
                <a:solidFill>
                  <a:schemeClr val="tx1">
                    <a:lumMod val="95000"/>
                    <a:lumOff val="5000"/>
                  </a:schemeClr>
                </a:solidFill>
                <a:latin typeface="Lato"/>
                <a:ea typeface="Lato"/>
                <a:cs typeface="Lato"/>
              </a:rPr>
              <a:t>Special Education Status</a:t>
            </a:r>
          </a:p>
          <a:p>
            <a:pPr marL="164592" indent="-164592">
              <a:spcAft>
                <a:spcPts val="180"/>
              </a:spcAft>
            </a:pPr>
            <a:r>
              <a:rPr lang="en-US" sz="1800">
                <a:solidFill>
                  <a:schemeClr val="tx1">
                    <a:lumMod val="95000"/>
                    <a:lumOff val="5000"/>
                  </a:schemeClr>
                </a:solidFill>
                <a:latin typeface="Lato"/>
                <a:ea typeface="Lato"/>
                <a:cs typeface="Lato"/>
              </a:rPr>
              <a:t>Discipline</a:t>
            </a:r>
          </a:p>
          <a:p>
            <a:pPr marL="164592" indent="-164592">
              <a:spcAft>
                <a:spcPts val="180"/>
              </a:spcAft>
            </a:pPr>
            <a:r>
              <a:rPr lang="en-US" sz="1800">
                <a:solidFill>
                  <a:schemeClr val="tx1">
                    <a:lumMod val="95000"/>
                    <a:lumOff val="5000"/>
                  </a:schemeClr>
                </a:solidFill>
                <a:latin typeface="Lato"/>
                <a:ea typeface="Lato"/>
                <a:cs typeface="Lato"/>
              </a:rPr>
              <a:t>Attendance/Dropouts</a:t>
            </a:r>
          </a:p>
          <a:p>
            <a:pPr marL="164592" indent="-164592">
              <a:spcAft>
                <a:spcPts val="180"/>
              </a:spcAft>
            </a:pPr>
            <a:r>
              <a:rPr lang="en-US" sz="1800">
                <a:solidFill>
                  <a:schemeClr val="tx1">
                    <a:lumMod val="95000"/>
                    <a:lumOff val="5000"/>
                  </a:schemeClr>
                </a:solidFill>
                <a:latin typeface="Lato"/>
                <a:ea typeface="Lato"/>
                <a:cs typeface="Lato"/>
              </a:rPr>
              <a:t>Digital Equity</a:t>
            </a:r>
          </a:p>
          <a:p>
            <a:pPr>
              <a:lnSpc>
                <a:spcPct val="100000"/>
              </a:lnSpc>
              <a:spcAft>
                <a:spcPts val="438"/>
              </a:spcAft>
            </a:pPr>
            <a:endParaRPr lang="en-US" sz="1800">
              <a:solidFill>
                <a:schemeClr val="tx1">
                  <a:lumMod val="95000"/>
                  <a:lumOff val="5000"/>
                </a:schemeClr>
              </a:solidFill>
              <a:latin typeface="Lato"/>
              <a:ea typeface="Lato"/>
              <a:cs typeface="Lato"/>
            </a:endParaRPr>
          </a:p>
        </p:txBody>
      </p:sp>
    </p:spTree>
    <p:custDataLst>
      <p:tags r:id="rId1"/>
    </p:custDataLst>
    <p:extLst>
      <p:ext uri="{BB962C8B-B14F-4D97-AF65-F5344CB8AC3E}">
        <p14:creationId xmlns:p14="http://schemas.microsoft.com/office/powerpoint/2010/main" val="289826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Enrollment for Econ </a:t>
            </a:r>
            <a:r>
              <a:rPr kumimoji="0" lang="en-US" sz="3600" b="1" i="0" u="none" strike="noStrike" kern="1200" cap="none" spc="0" normalizeH="0" baseline="0" noProof="0" err="1">
                <a:ln>
                  <a:noFill/>
                </a:ln>
                <a:solidFill>
                  <a:schemeClr val="bg1"/>
                </a:solidFill>
                <a:effectLst/>
                <a:uLnTx/>
                <a:uFillTx/>
                <a:latin typeface="Lato Black" panose="020F0A02020204030203" pitchFamily="34" charset="0"/>
                <a:ea typeface="+mn-ea"/>
                <a:cs typeface="+mn-cs"/>
              </a:rPr>
              <a:t>Disadv</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graphicFrame>
        <p:nvGraphicFramePr>
          <p:cNvPr id="4" name="Content Placeholder 4" descr="pie chart sample"/>
          <p:cNvGraphicFramePr>
            <a:graphicFrameLocks/>
          </p:cNvGraphicFramePr>
          <p:nvPr>
            <p:extLst>
              <p:ext uri="{D42A27DB-BD31-4B8C-83A1-F6EECF244321}">
                <p14:modId xmlns:p14="http://schemas.microsoft.com/office/powerpoint/2010/main" val="3321614026"/>
              </p:ext>
            </p:extLst>
          </p:nvPr>
        </p:nvGraphicFramePr>
        <p:xfrm>
          <a:off x="2114550" y="1042988"/>
          <a:ext cx="5343524" cy="352186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B7C3AFE9-1622-B507-C812-E92B02734C75}"/>
              </a:ext>
            </a:extLst>
          </p:cNvPr>
          <p:cNvSpPr txBox="1"/>
          <p:nvPr/>
        </p:nvSpPr>
        <p:spPr>
          <a:xfrm>
            <a:off x="0" y="4564856"/>
            <a:ext cx="9144000" cy="339645"/>
          </a:xfrm>
          <a:prstGeom prst="rect">
            <a:avLst/>
          </a:prstGeom>
          <a:noFill/>
        </p:spPr>
        <p:txBody>
          <a:bodyPr wrap="square" rtlCol="0">
            <a:spAutoFit/>
          </a:bodyPr>
          <a:lstStyle/>
          <a:p>
            <a:pPr algn="ctr"/>
            <a:r>
              <a:rPr lang="en-US" sz="1600" i="1">
                <a:latin typeface="Lato" panose="020F0502020204030203" pitchFamily="34" charset="0"/>
                <a:ea typeface="Lato" panose="020F0502020204030203" pitchFamily="34" charset="0"/>
                <a:cs typeface="Lato" panose="020F0502020204030203" pitchFamily="34" charset="0"/>
              </a:rPr>
              <a:t>WISEdash Public Compare Enrollment Count by Economic Status (2022-23)</a:t>
            </a:r>
            <a:endParaRPr lang="en-US" sz="1600" i="1"/>
          </a:p>
        </p:txBody>
      </p:sp>
    </p:spTree>
    <p:custDataLst>
      <p:tags r:id="rId1"/>
    </p:custDataLst>
    <p:extLst>
      <p:ext uri="{BB962C8B-B14F-4D97-AF65-F5344CB8AC3E}">
        <p14:creationId xmlns:p14="http://schemas.microsoft.com/office/powerpoint/2010/main" val="2503114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0634D-9F10-4A48-9BCA-568923FBB4BC}"/>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Economically Disadvantaged Status: Areas of Growth</a:t>
            </a:r>
          </a:p>
        </p:txBody>
      </p:sp>
      <p:sp>
        <p:nvSpPr>
          <p:cNvPr id="3" name="Text Placeholder 2">
            <a:extLst>
              <a:ext uri="{FF2B5EF4-FFF2-40B4-BE49-F238E27FC236}">
                <a16:creationId xmlns:a16="http://schemas.microsoft.com/office/drawing/2014/main" id="{BAA530FD-F05B-4281-8B3A-B6CC21F2F580}"/>
              </a:ext>
            </a:extLst>
          </p:cNvPr>
          <p:cNvSpPr>
            <a:spLocks noGrp="1"/>
          </p:cNvSpPr>
          <p:nvPr>
            <p:ph type="body" sz="quarter" idx="14"/>
          </p:nvPr>
        </p:nvSpPr>
        <p:spPr>
          <a:xfrm>
            <a:off x="479394" y="922338"/>
            <a:ext cx="8207406" cy="2512779"/>
          </a:xfrm>
        </p:spPr>
        <p:txBody>
          <a:bodyPr>
            <a:noAutofit/>
          </a:bodyPr>
          <a:lstStyle/>
          <a:p>
            <a:pPr marL="164592" indent="-164592">
              <a:spcAft>
                <a:spcPts val="180"/>
              </a:spcAft>
            </a:pPr>
            <a:r>
              <a:rPr lang="en-US" sz="1800" i="0">
                <a:solidFill>
                  <a:srgbClr val="292F33"/>
                </a:solidFill>
                <a:effectLst/>
                <a:ea typeface="Lato" panose="020F0502020204030203" pitchFamily="34" charset="0"/>
                <a:cs typeface="Lato" panose="020F0502020204030203" pitchFamily="34" charset="0"/>
              </a:rPr>
              <a:t>Disadvantaged children fare worse in almost all well-being areas:</a:t>
            </a:r>
          </a:p>
          <a:p>
            <a:pPr marL="164592" lvl="1" indent="-164592">
              <a:spcAft>
                <a:spcPts val="180"/>
              </a:spcAft>
              <a:buFont typeface="Arial" panose="020B0604020202020204" pitchFamily="34" charset="0"/>
              <a:buChar char="•"/>
            </a:pPr>
            <a:r>
              <a:rPr lang="en-US" sz="1800" b="1" i="0">
                <a:solidFill>
                  <a:srgbClr val="292F33"/>
                </a:solidFill>
                <a:effectLst/>
                <a:ea typeface="Lato" panose="020F0502020204030203" pitchFamily="34" charset="0"/>
                <a:cs typeface="Lato" panose="020F0502020204030203" pitchFamily="34" charset="0"/>
              </a:rPr>
              <a:t>Poor health, including socio-emotional health: lower self-esteem, lower life satisfaction, multiple health complaints</a:t>
            </a:r>
          </a:p>
          <a:p>
            <a:pPr marL="164592" indent="-164592">
              <a:spcAft>
                <a:spcPts val="180"/>
              </a:spcAft>
            </a:pPr>
            <a:r>
              <a:rPr lang="en-US" sz="1800">
                <a:ea typeface="Lato" panose="020F0502020204030203" pitchFamily="34" charset="0"/>
                <a:cs typeface="Lato" panose="020F0502020204030203" pitchFamily="34" charset="0"/>
              </a:rPr>
              <a:t>Interconnectedness of living in poorer environments across home, school, and community require support across multiple domains.</a:t>
            </a:r>
          </a:p>
          <a:p>
            <a:pPr marL="164592" indent="-164592">
              <a:spcAft>
                <a:spcPts val="180"/>
              </a:spcAft>
            </a:pPr>
            <a:r>
              <a:rPr lang="en-US" sz="1800">
                <a:ea typeface="Lato" panose="020F0502020204030203" pitchFamily="34" charset="0"/>
                <a:cs typeface="Lato" panose="020F0502020204030203" pitchFamily="34" charset="0"/>
              </a:rPr>
              <a:t>Multiple domains require government administrations, community shareholders, and community members to create and work towards common goals.</a:t>
            </a:r>
          </a:p>
          <a:p>
            <a:endParaRPr lang="en-US" sz="180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123429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Econ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D1CB7F7D-25E0-0816-E884-F5167AD37D43}"/>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759B1891-3134-A586-98A2-B713722BB25D}"/>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1431728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Homelessness Status</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2"/>
            <a:ext cx="8220723" cy="2991775"/>
          </a:xfrm>
          <a:prstGeom prst="rect">
            <a:avLst/>
          </a:prstGeom>
          <a:noFill/>
        </p:spPr>
        <p:txBody>
          <a:bodyPr wrap="square">
            <a:noAutofit/>
          </a:bodyPr>
          <a:lstStyle/>
          <a:p>
            <a:pPr algn="ctr"/>
            <a:r>
              <a:rPr lang="en-US" sz="4000" b="1">
                <a:latin typeface="Lato Black"/>
                <a:ea typeface="+mn-ea"/>
                <a:cs typeface="+mn-cs"/>
              </a:rPr>
              <a:t>Homelessness Status</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058895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DF6C37-A865-43C0-B676-D2536DF93EC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lang="en-US" b="1">
                <a:latin typeface="Lato Black"/>
                <a:ea typeface="Lato Black"/>
                <a:cs typeface="Lato Black"/>
              </a:rPr>
              <a:t>Homelessness</a:t>
            </a:r>
            <a:r>
              <a:rPr kumimoji="0" lang="en-US" sz="3600" b="1" i="0" u="none" strike="noStrike" kern="1200" cap="none" spc="0" normalizeH="0" baseline="0" noProof="0">
                <a:ln>
                  <a:noFill/>
                </a:ln>
                <a:effectLst/>
                <a:uLnTx/>
                <a:uFillTx/>
                <a:latin typeface="Lato Black"/>
                <a:ea typeface="Lato Black"/>
                <a:cs typeface="Lato Black"/>
              </a:rPr>
              <a:t> Status: Purpose</a:t>
            </a:r>
          </a:p>
        </p:txBody>
      </p:sp>
      <p:sp>
        <p:nvSpPr>
          <p:cNvPr id="9" name="TextBox 8">
            <a:extLst>
              <a:ext uri="{FF2B5EF4-FFF2-40B4-BE49-F238E27FC236}">
                <a16:creationId xmlns:a16="http://schemas.microsoft.com/office/drawing/2014/main" id="{C072BE33-C111-45B7-871E-C7D00D54537C}"/>
              </a:ext>
            </a:extLst>
          </p:cNvPr>
          <p:cNvSpPr txBox="1"/>
          <p:nvPr/>
        </p:nvSpPr>
        <p:spPr>
          <a:xfrm>
            <a:off x="470517" y="922338"/>
            <a:ext cx="3324484" cy="3744615"/>
          </a:xfrm>
          <a:prstGeom prst="rect">
            <a:avLst/>
          </a:prstGeom>
          <a:noFill/>
        </p:spPr>
        <p:txBody>
          <a:bodyPr wrap="square" lIns="91440" tIns="45720" rIns="91440" bIns="45720" rtlCol="0" anchor="t">
            <a:spAutoFit/>
          </a:bodyPr>
          <a:lstStyle/>
          <a:p>
            <a:pPr marL="164592" indent="-164592">
              <a:spcAft>
                <a:spcPts val="180"/>
              </a:spcAft>
              <a:buFont typeface="Arial" panose="020B0604020202020204" pitchFamily="34" charset="0"/>
              <a:buChar char="•"/>
            </a:pPr>
            <a:r>
              <a:rPr lang="en-US" sz="1800" b="1">
                <a:latin typeface="Lato" panose="020F0502020204030203" pitchFamily="34" charset="0"/>
                <a:ea typeface="+mn-lt"/>
                <a:cs typeface="+mn-lt"/>
              </a:rPr>
              <a:t>Determine the status of the education of homeless students in general. </a:t>
            </a:r>
          </a:p>
          <a:p>
            <a:pPr marL="164592" indent="-164592">
              <a:spcAft>
                <a:spcPts val="180"/>
              </a:spcAft>
              <a:buFont typeface="Arial" panose="020B0604020202020204" pitchFamily="34" charset="0"/>
              <a:buChar char="•"/>
            </a:pPr>
            <a:r>
              <a:rPr lang="en-US" sz="1800" b="1">
                <a:latin typeface="Lato" panose="020F0502020204030203" pitchFamily="34" charset="0"/>
                <a:ea typeface="+mn-lt"/>
                <a:cs typeface="+mn-lt"/>
              </a:rPr>
              <a:t>Evaluate the effectiveness of programs supported by the McKinney-Vento Homeless Assistance Act (under ESSA Title IX, Part A). </a:t>
            </a:r>
          </a:p>
          <a:p>
            <a:pPr marL="164592" indent="-164592">
              <a:spcAft>
                <a:spcPts val="180"/>
              </a:spcAft>
              <a:buFont typeface="Arial" panose="020B0604020202020204" pitchFamily="34" charset="0"/>
              <a:buChar char="•"/>
            </a:pPr>
            <a:r>
              <a:rPr lang="en-US" sz="1800" b="1">
                <a:latin typeface="Lato" panose="020F0502020204030203" pitchFamily="34" charset="0"/>
                <a:ea typeface="+mn-lt"/>
                <a:cs typeface="+mn-lt"/>
              </a:rPr>
              <a:t>Required for all students in all WISEdata records, regardless of whether or not the district receives McKinney-Vento grant funds</a:t>
            </a:r>
            <a:endParaRPr lang="en-US" sz="1800" b="1">
              <a:latin typeface="Lato" panose="020F0502020204030203" pitchFamily="34" charset="0"/>
              <a:cs typeface="Calibri"/>
            </a:endParaRPr>
          </a:p>
        </p:txBody>
      </p:sp>
      <p:pic>
        <p:nvPicPr>
          <p:cNvPr id="4" name="Picture 3" descr="WISEdash Current Enrollment by Homeless Status 2023-24&#10;">
            <a:extLst>
              <a:ext uri="{FF2B5EF4-FFF2-40B4-BE49-F238E27FC236}">
                <a16:creationId xmlns:a16="http://schemas.microsoft.com/office/drawing/2014/main" id="{B4B646C1-4E84-F5E1-54E9-8B165E36FF73}"/>
              </a:ext>
            </a:extLst>
          </p:cNvPr>
          <p:cNvPicPr>
            <a:picLocks noChangeAspect="1"/>
          </p:cNvPicPr>
          <p:nvPr/>
        </p:nvPicPr>
        <p:blipFill>
          <a:blip r:embed="rId4"/>
          <a:stretch>
            <a:fillRect/>
          </a:stretch>
        </p:blipFill>
        <p:spPr>
          <a:xfrm>
            <a:off x="3948902" y="1015076"/>
            <a:ext cx="5101209" cy="3856831"/>
          </a:xfrm>
          <a:prstGeom prst="rect">
            <a:avLst/>
          </a:prstGeom>
          <a:ln w="3175">
            <a:solidFill>
              <a:schemeClr val="tx1">
                <a:lumMod val="50000"/>
                <a:lumOff val="50000"/>
              </a:schemeClr>
            </a:solidFill>
          </a:ln>
        </p:spPr>
      </p:pic>
      <p:sp>
        <p:nvSpPr>
          <p:cNvPr id="5" name="TextBox 4">
            <a:extLst>
              <a:ext uri="{FF2B5EF4-FFF2-40B4-BE49-F238E27FC236}">
                <a16:creationId xmlns:a16="http://schemas.microsoft.com/office/drawing/2014/main" id="{1AE5D6CF-472C-CB64-4646-C2E6FCFDEC2F}"/>
              </a:ext>
            </a:extLst>
          </p:cNvPr>
          <p:cNvSpPr txBox="1"/>
          <p:nvPr/>
        </p:nvSpPr>
        <p:spPr>
          <a:xfrm>
            <a:off x="1" y="4794822"/>
            <a:ext cx="9143999" cy="339645"/>
          </a:xfrm>
          <a:prstGeom prst="rect">
            <a:avLst/>
          </a:prstGeom>
          <a:noFill/>
        </p:spPr>
        <p:txBody>
          <a:bodyPr wrap="square" rtlCol="0">
            <a:spAutoFit/>
          </a:bodyPr>
          <a:lstStyle/>
          <a:p>
            <a:pPr algn="r"/>
            <a:r>
              <a:rPr lang="en-US" sz="1600" i="1">
                <a:latin typeface="Lato" panose="020F0502020204030203" pitchFamily="34" charset="0"/>
              </a:rPr>
              <a:t>WISEdash Current Enrollment by Homeless Status 2023-24</a:t>
            </a:r>
          </a:p>
        </p:txBody>
      </p:sp>
    </p:spTree>
    <p:custDataLst>
      <p:tags r:id="rId1"/>
    </p:custDataLst>
    <p:extLst>
      <p:ext uri="{BB962C8B-B14F-4D97-AF65-F5344CB8AC3E}">
        <p14:creationId xmlns:p14="http://schemas.microsoft.com/office/powerpoint/2010/main" val="2355787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65F12-F25E-4B2D-8E37-67DEF679E8B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kumimoji="0" lang="en-US" sz="3600" b="1" i="0" u="none" strike="noStrike" kern="1200" cap="none" spc="0" normalizeH="0" baseline="0" noProof="0">
                <a:ln>
                  <a:noFill/>
                </a:ln>
                <a:effectLst/>
                <a:uLnTx/>
                <a:uFillTx/>
                <a:latin typeface="Lato Black"/>
                <a:ea typeface="Lato Black"/>
                <a:cs typeface="Lato Black"/>
              </a:rPr>
              <a:t>Homelessness Status: Enrollment</a:t>
            </a:r>
            <a:endParaRPr kumimoji="0" lang="en-US" sz="3600" b="1" i="0" u="none" strike="noStrike" kern="1200" cap="none" spc="0" normalizeH="0" baseline="0" noProof="0">
              <a:ln>
                <a:noFill/>
              </a:ln>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CE7EB283-DCD9-4364-88BF-2DD7091056DF}"/>
              </a:ext>
            </a:extLst>
          </p:cNvPr>
          <p:cNvSpPr>
            <a:spLocks noGrp="1"/>
          </p:cNvSpPr>
          <p:nvPr>
            <p:ph type="body" sz="quarter" idx="14"/>
          </p:nvPr>
        </p:nvSpPr>
        <p:spPr>
          <a:xfrm>
            <a:off x="488272" y="973965"/>
            <a:ext cx="1906424" cy="3656674"/>
          </a:xfrm>
        </p:spPr>
        <p:txBody>
          <a:bodyPr vert="horz" lIns="91440" tIns="45720" rIns="91440" bIns="45720" rtlCol="0" anchor="t">
            <a:noAutofit/>
          </a:bodyPr>
          <a:lstStyle/>
          <a:p>
            <a:pPr marL="0" indent="0">
              <a:spcAft>
                <a:spcPts val="180"/>
              </a:spcAft>
              <a:buNone/>
            </a:pPr>
            <a:r>
              <a:rPr lang="en-US" sz="1600">
                <a:solidFill>
                  <a:srgbClr val="292F33"/>
                </a:solidFill>
                <a:latin typeface="Lato"/>
                <a:ea typeface="Lato"/>
                <a:cs typeface="Lato"/>
              </a:rPr>
              <a:t>The McKinney-Vento Homeless Assistance Act defines homeless children and youths as those who lack a fixed, regular, and adequate nighttime residence.</a:t>
            </a:r>
            <a:endParaRPr lang="en-US" sz="1600"/>
          </a:p>
        </p:txBody>
      </p:sp>
      <p:pic>
        <p:nvPicPr>
          <p:cNvPr id="4" name="Picture 3" descr="A graph of a homeless student enrollment from 2017-2023 from WISEdash Public Portal.">
            <a:extLst>
              <a:ext uri="{FF2B5EF4-FFF2-40B4-BE49-F238E27FC236}">
                <a16:creationId xmlns:a16="http://schemas.microsoft.com/office/drawing/2014/main" id="{480C3DFD-C3BB-539D-D9E5-8EE0D97EB1C0}"/>
              </a:ext>
            </a:extLst>
          </p:cNvPr>
          <p:cNvPicPr>
            <a:picLocks noChangeAspect="1"/>
          </p:cNvPicPr>
          <p:nvPr/>
        </p:nvPicPr>
        <p:blipFill>
          <a:blip r:embed="rId4"/>
          <a:stretch>
            <a:fillRect/>
          </a:stretch>
        </p:blipFill>
        <p:spPr>
          <a:xfrm>
            <a:off x="2331545" y="973965"/>
            <a:ext cx="6654219" cy="4129289"/>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997730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65F12-F25E-4B2D-8E37-67DEF679E8B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Homelessness </a:t>
            </a:r>
            <a:r>
              <a:rPr kumimoji="0" lang="en-US" sz="3600" b="1" i="0" u="none" strike="noStrike" kern="1200" cap="none" spc="0" normalizeH="0" baseline="0" noProof="0">
                <a:ln>
                  <a:noFill/>
                </a:ln>
                <a:effectLst/>
                <a:uLnTx/>
                <a:uFillTx/>
                <a:latin typeface="Lato Black"/>
                <a:ea typeface="Lato Black"/>
                <a:cs typeface="Lato Black"/>
              </a:rPr>
              <a:t>Status: Nighttime Res</a:t>
            </a:r>
            <a:r>
              <a:rPr lang="en-US" b="1">
                <a:latin typeface="Lato Black"/>
                <a:ea typeface="Lato Black"/>
                <a:cs typeface="Lato Black"/>
              </a:rPr>
              <a:t> </a:t>
            </a:r>
            <a:endParaRPr kumimoji="0" lang="en-US" sz="3600" b="1" i="0" u="none" strike="noStrike" kern="1200" cap="none" spc="0" normalizeH="0" baseline="0" noProof="0">
              <a:ln>
                <a:noFill/>
              </a:ln>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CE7EB283-DCD9-4364-88BF-2DD7091056DF}"/>
              </a:ext>
            </a:extLst>
          </p:cNvPr>
          <p:cNvSpPr>
            <a:spLocks noGrp="1"/>
          </p:cNvSpPr>
          <p:nvPr>
            <p:ph type="body" sz="quarter" idx="14"/>
          </p:nvPr>
        </p:nvSpPr>
        <p:spPr>
          <a:xfrm>
            <a:off x="479394" y="1006162"/>
            <a:ext cx="2174593" cy="3656674"/>
          </a:xfrm>
        </p:spPr>
        <p:txBody>
          <a:bodyPr vert="horz" lIns="91440" tIns="45720" rIns="91440" bIns="45720" rtlCol="0" anchor="t">
            <a:noAutofit/>
          </a:bodyPr>
          <a:lstStyle/>
          <a:p>
            <a:pPr marL="0" indent="0">
              <a:buNone/>
            </a:pPr>
            <a:r>
              <a:rPr lang="en-US" sz="1800">
                <a:latin typeface="Lato"/>
                <a:ea typeface="Lato"/>
                <a:cs typeface="Lato"/>
              </a:rPr>
              <a:t>Doubled Up, or sharing the housing of others due to economic hardship, loss of housing, or similar reasons, is the most common nighttime residency.</a:t>
            </a:r>
            <a:endParaRPr lang="en-US" sz="1800">
              <a:ea typeface="Lato"/>
              <a:cs typeface="Lato"/>
            </a:endParaRPr>
          </a:p>
        </p:txBody>
      </p:sp>
      <p:pic>
        <p:nvPicPr>
          <p:cNvPr id="5" name="Picture 4" descr="A graph of a homeless student nighttime residence data from 2018-2023 from WISEdash Public Portal.">
            <a:extLst>
              <a:ext uri="{FF2B5EF4-FFF2-40B4-BE49-F238E27FC236}">
                <a16:creationId xmlns:a16="http://schemas.microsoft.com/office/drawing/2014/main" id="{54C5D357-BBEE-A5E3-653D-465380176924}"/>
              </a:ext>
            </a:extLst>
          </p:cNvPr>
          <p:cNvPicPr>
            <a:picLocks noChangeAspect="1"/>
          </p:cNvPicPr>
          <p:nvPr/>
        </p:nvPicPr>
        <p:blipFill>
          <a:blip r:embed="rId4"/>
          <a:stretch>
            <a:fillRect/>
          </a:stretch>
        </p:blipFill>
        <p:spPr>
          <a:xfrm>
            <a:off x="2653987" y="1006162"/>
            <a:ext cx="6363505" cy="402464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675530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65F12-F25E-4B2D-8E37-67DEF679E8B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a:lnSpc>
                <a:spcPct val="100000"/>
              </a:lnSpc>
              <a:spcBef>
                <a:spcPts val="0"/>
              </a:spcBef>
              <a:spcAft>
                <a:spcPts val="3000"/>
              </a:spcAft>
              <a:buFont typeface="Arial"/>
              <a:defRPr/>
            </a:pPr>
            <a:r>
              <a:rPr lang="en-US" b="1">
                <a:latin typeface="Lato Black"/>
                <a:ea typeface="Lato Black"/>
                <a:cs typeface="Lato Black"/>
              </a:rPr>
              <a:t>Homelessness</a:t>
            </a:r>
            <a:r>
              <a:rPr kumimoji="0" lang="en-US" sz="3600" b="1" i="0" u="none" strike="noStrike" kern="1200" cap="none" spc="0" normalizeH="0" baseline="0" noProof="0">
                <a:ln>
                  <a:noFill/>
                </a:ln>
                <a:effectLst/>
                <a:uLnTx/>
                <a:uFillTx/>
                <a:latin typeface="Lato Black"/>
                <a:ea typeface="Lato Black"/>
                <a:cs typeface="Lato Black"/>
              </a:rPr>
              <a:t> Status: Unaccompanied Youth</a:t>
            </a:r>
            <a:endParaRPr lang="en-US" sz="3600" b="1" i="0" u="none" strike="noStrike" kern="1200" cap="none" spc="0" normalizeH="0" baseline="0" noProof="0">
              <a:ln>
                <a:noFill/>
              </a:ln>
              <a:effectLst/>
              <a:uLnTx/>
              <a:uFillTx/>
              <a:ea typeface="Lato Black" panose="020F0A02020204030203" pitchFamily="34" charset="0"/>
              <a:cs typeface="Lato Black" panose="020F0A02020204030203" pitchFamily="34" charset="0"/>
            </a:endParaRPr>
          </a:p>
        </p:txBody>
      </p:sp>
      <p:sp>
        <p:nvSpPr>
          <p:cNvPr id="3" name="Text Placeholder 2">
            <a:extLst>
              <a:ext uri="{FF2B5EF4-FFF2-40B4-BE49-F238E27FC236}">
                <a16:creationId xmlns:a16="http://schemas.microsoft.com/office/drawing/2014/main" id="{CE7EB283-DCD9-4364-88BF-2DD7091056DF}"/>
              </a:ext>
            </a:extLst>
          </p:cNvPr>
          <p:cNvSpPr>
            <a:spLocks noGrp="1"/>
          </p:cNvSpPr>
          <p:nvPr>
            <p:ph type="body" sz="quarter" idx="14"/>
          </p:nvPr>
        </p:nvSpPr>
        <p:spPr>
          <a:xfrm>
            <a:off x="497219" y="998112"/>
            <a:ext cx="2568609" cy="3656674"/>
          </a:xfrm>
        </p:spPr>
        <p:txBody>
          <a:bodyPr vert="horz" lIns="91440" tIns="45720" rIns="91440" bIns="45720" rtlCol="0" anchor="t">
            <a:normAutofit/>
          </a:bodyPr>
          <a:lstStyle/>
          <a:p>
            <a:pPr marL="0" indent="0">
              <a:spcAft>
                <a:spcPts val="438"/>
              </a:spcAft>
              <a:buNone/>
            </a:pPr>
            <a:r>
              <a:rPr lang="en-US" sz="1800">
                <a:latin typeface="Lato"/>
                <a:ea typeface="Lato"/>
                <a:cs typeface="Lato"/>
              </a:rPr>
              <a:t>Unaccompanied Youth indicates whether or not homeless children or youth are in the physical custody of a parent or legal guardian.</a:t>
            </a:r>
          </a:p>
        </p:txBody>
      </p:sp>
      <p:pic>
        <p:nvPicPr>
          <p:cNvPr id="5" name="Picture 4" descr="A graph of a homeless student total unaccompanied youth data from 2018-2023 from WISEdash Public Portal.">
            <a:extLst>
              <a:ext uri="{FF2B5EF4-FFF2-40B4-BE49-F238E27FC236}">
                <a16:creationId xmlns:a16="http://schemas.microsoft.com/office/drawing/2014/main" id="{3428780D-F69B-DEF9-77D4-F8658B8BCC16}"/>
              </a:ext>
            </a:extLst>
          </p:cNvPr>
          <p:cNvPicPr>
            <a:picLocks noChangeAspect="1"/>
          </p:cNvPicPr>
          <p:nvPr/>
        </p:nvPicPr>
        <p:blipFill>
          <a:blip r:embed="rId4"/>
          <a:stretch>
            <a:fillRect/>
          </a:stretch>
        </p:blipFill>
        <p:spPr>
          <a:xfrm>
            <a:off x="3160153" y="998112"/>
            <a:ext cx="5818032" cy="408904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7730331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2FD7A-D5D8-3F8B-B09F-AC31B9950D4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Homeless Children and Youth</a:t>
            </a:r>
            <a:r>
              <a:rPr lang="en-US" b="1">
                <a:latin typeface="Lato Black"/>
                <a:ea typeface="Lato Black"/>
                <a:cs typeface="Lato Black"/>
              </a:rPr>
              <a:t>:</a:t>
            </a:r>
            <a:r>
              <a:rPr kumimoji="0" lang="en-US" sz="3600" b="1" i="0" u="none" strike="noStrike" kern="1200" cap="none" spc="0" normalizeH="0" baseline="0" noProof="0">
                <a:ln>
                  <a:noFill/>
                </a:ln>
                <a:solidFill>
                  <a:schemeClr val="bg1"/>
                </a:solidFill>
                <a:effectLst/>
                <a:uLnTx/>
                <a:uFillTx/>
                <a:latin typeface="Lato Black"/>
                <a:ea typeface="Lato Black"/>
                <a:cs typeface="Lato Black"/>
              </a:rPr>
              <a:t> Areas of Growth</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Box 2">
            <a:extLst>
              <a:ext uri="{FF2B5EF4-FFF2-40B4-BE49-F238E27FC236}">
                <a16:creationId xmlns:a16="http://schemas.microsoft.com/office/drawing/2014/main" id="{0FD22481-1B0E-B14B-7D35-CA92DA885707}"/>
              </a:ext>
            </a:extLst>
          </p:cNvPr>
          <p:cNvSpPr txBox="1"/>
          <p:nvPr/>
        </p:nvSpPr>
        <p:spPr>
          <a:xfrm>
            <a:off x="461211" y="922338"/>
            <a:ext cx="8225589" cy="3293209"/>
          </a:xfrm>
          <a:prstGeom prst="rect">
            <a:avLst/>
          </a:prstGeom>
          <a:noFill/>
        </p:spPr>
        <p:txBody>
          <a:bodyPr wrap="square" lIns="91440" tIns="45720" rIns="91440" bIns="45720" rtlCol="0" anchor="t">
            <a:spAutoFit/>
          </a:bodyPr>
          <a:lstStyle/>
          <a:p>
            <a:pPr marL="164592" indent="-164592">
              <a:spcAft>
                <a:spcPts val="180"/>
              </a:spcAft>
              <a:buFont typeface="Arial" panose="020B0604020202020204" pitchFamily="34" charset="0"/>
              <a:buChar char="•"/>
            </a:pPr>
            <a:r>
              <a:rPr lang="en-US" sz="1800" b="1">
                <a:latin typeface="Lato"/>
                <a:ea typeface="+mn-lt"/>
                <a:cs typeface="+mn-lt"/>
              </a:rPr>
              <a:t>Using the data available to make informed decisions regarding youth experiencing homelessness</a:t>
            </a:r>
          </a:p>
          <a:p>
            <a:pPr marL="164592" indent="-164592">
              <a:spcAft>
                <a:spcPts val="180"/>
              </a:spcAft>
              <a:buFont typeface="Arial" panose="020B0604020202020204" pitchFamily="34" charset="0"/>
              <a:buChar char="•"/>
            </a:pPr>
            <a:endParaRPr lang="en-US" sz="1800" b="1">
              <a:latin typeface="Lato"/>
              <a:ea typeface="Calibri"/>
              <a:cs typeface="Calibri"/>
            </a:endParaRPr>
          </a:p>
          <a:p>
            <a:pPr marL="164592" indent="-164592">
              <a:spcAft>
                <a:spcPts val="180"/>
              </a:spcAft>
              <a:buFont typeface="Arial" panose="020B0604020202020204" pitchFamily="34" charset="0"/>
              <a:buChar char="•"/>
            </a:pPr>
            <a:r>
              <a:rPr lang="en-US" sz="1800" b="1">
                <a:latin typeface="Lato"/>
                <a:ea typeface="+mn-lt"/>
                <a:cs typeface="+mn-lt"/>
              </a:rPr>
              <a:t>Achievement gaps between housed and unhoused students persists and tends to worsen over time</a:t>
            </a:r>
          </a:p>
          <a:p>
            <a:pPr marL="164592" indent="-164592">
              <a:spcAft>
                <a:spcPts val="180"/>
              </a:spcAft>
            </a:pPr>
            <a:endParaRPr lang="en-US" sz="1800" b="1">
              <a:latin typeface="Lato"/>
              <a:ea typeface="+mn-lt"/>
              <a:cs typeface="+mn-lt"/>
            </a:endParaRPr>
          </a:p>
          <a:p>
            <a:pPr marL="164592" indent="-164592">
              <a:spcAft>
                <a:spcPts val="180"/>
              </a:spcAft>
              <a:buFont typeface="Arial" panose="020B0604020202020204" pitchFamily="34" charset="0"/>
              <a:buChar char="•"/>
            </a:pPr>
            <a:r>
              <a:rPr lang="en-US" sz="1800" b="1">
                <a:latin typeface="Lato"/>
                <a:ea typeface="+mn-lt"/>
                <a:cs typeface="+mn-lt"/>
              </a:rPr>
              <a:t>Higher incidents of students dropping out of school, lower attendance rates, lower academic performance than economically disadvantaged students</a:t>
            </a:r>
          </a:p>
          <a:p>
            <a:pPr marL="164592" indent="-164592">
              <a:spcAft>
                <a:spcPts val="180"/>
              </a:spcAft>
              <a:buFont typeface="Arial" panose="020B0604020202020204" pitchFamily="34" charset="0"/>
              <a:buChar char="•"/>
            </a:pPr>
            <a:endParaRPr lang="en-US" sz="1800" b="1">
              <a:latin typeface="Calibri"/>
              <a:ea typeface="Calibri"/>
              <a:cs typeface="+mn-lt"/>
            </a:endParaRPr>
          </a:p>
          <a:p>
            <a:pPr marL="164592" indent="-164592">
              <a:spcAft>
                <a:spcPts val="180"/>
              </a:spcAft>
              <a:buFont typeface="Arial,Sans-Serif" panose="020B0604020202020204" pitchFamily="34" charset="0"/>
              <a:buChar char="•"/>
            </a:pPr>
            <a:r>
              <a:rPr lang="en-US" sz="1800" b="1">
                <a:latin typeface="Lato"/>
                <a:ea typeface="Lato"/>
                <a:cs typeface="Lato"/>
              </a:rPr>
              <a:t>How to correctly identify youth experiencing homelessness- doubled up is homeless under McKinney-Vento</a:t>
            </a:r>
            <a:endParaRPr lang="en-US"/>
          </a:p>
        </p:txBody>
      </p:sp>
    </p:spTree>
    <p:custDataLst>
      <p:tags r:id="rId1"/>
    </p:custDataLst>
    <p:extLst>
      <p:ext uri="{BB962C8B-B14F-4D97-AF65-F5344CB8AC3E}">
        <p14:creationId xmlns:p14="http://schemas.microsoft.com/office/powerpoint/2010/main" val="1751061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Homeless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2CBF6C3E-F84C-2C1B-388E-217775FCE148}"/>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E7145887-986D-CFBB-B631-4ACF5C711F0C}"/>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220948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C5C55-C84C-4E21-D8E5-10E1DA1A597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a:lnSpc>
                <a:spcPct val="100000"/>
              </a:lnSpc>
              <a:spcBef>
                <a:spcPts val="0"/>
              </a:spcBef>
              <a:spcAft>
                <a:spcPts val="3000"/>
              </a:spcAft>
              <a:defRPr/>
            </a:pPr>
            <a:r>
              <a:rPr kumimoji="0" lang="en-US" sz="3600" b="1" i="0" u="none" strike="noStrike" kern="1200" cap="none" spc="0" normalizeH="0" baseline="0" noProof="0">
                <a:ln>
                  <a:noFill/>
                </a:ln>
                <a:effectLst/>
                <a:uLnTx/>
                <a:uFillTx/>
                <a:latin typeface="Lato Black"/>
                <a:ea typeface="Lato Black"/>
                <a:cs typeface="Lato Black"/>
              </a:rPr>
              <a:t>How to Do This</a:t>
            </a:r>
            <a:r>
              <a:rPr lang="en-US" b="1">
                <a:latin typeface="Lato Black"/>
                <a:ea typeface="Lato Black"/>
                <a:cs typeface="Lato Black"/>
              </a:rPr>
              <a:t> Personally: Four Agreements</a:t>
            </a:r>
            <a:endParaRPr kumimoji="0" lang="en-US" sz="3600" b="1" i="0" u="none" strike="noStrike" kern="1200" cap="none" spc="0" normalizeH="0" baseline="0" noProof="0">
              <a:ln>
                <a:noFill/>
              </a:ln>
              <a:effectLst/>
              <a:uLnTx/>
              <a:uFillTx/>
              <a:latin typeface="Lato Black" panose="020F0A02020204030203" pitchFamily="34" charset="0"/>
              <a:ea typeface="+mn-ea"/>
              <a:cs typeface="+mn-cs"/>
            </a:endParaRPr>
          </a:p>
        </p:txBody>
      </p:sp>
      <p:sp>
        <p:nvSpPr>
          <p:cNvPr id="4" name="Text Placeholder 2">
            <a:extLst>
              <a:ext uri="{FF2B5EF4-FFF2-40B4-BE49-F238E27FC236}">
                <a16:creationId xmlns:a16="http://schemas.microsoft.com/office/drawing/2014/main" id="{01C62DB2-1B97-D7FC-C0C1-665BC844213A}"/>
              </a:ext>
            </a:extLst>
          </p:cNvPr>
          <p:cNvSpPr txBox="1">
            <a:spLocks/>
          </p:cNvSpPr>
          <p:nvPr/>
        </p:nvSpPr>
        <p:spPr>
          <a:xfrm>
            <a:off x="250783" y="970241"/>
            <a:ext cx="4346139" cy="184650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i="0">
                <a:solidFill>
                  <a:srgbClr val="292F33"/>
                </a:solidFill>
                <a:effectLst/>
                <a:latin typeface="Lato"/>
                <a:ea typeface="Lato"/>
                <a:cs typeface="Lato"/>
              </a:rPr>
              <a:t>Stay Engaged: </a:t>
            </a:r>
            <a:r>
              <a:rPr lang="en-US" sz="1600" b="0" i="0">
                <a:solidFill>
                  <a:srgbClr val="292F33"/>
                </a:solidFill>
                <a:effectLst/>
                <a:latin typeface="Lato"/>
                <a:ea typeface="Lato"/>
                <a:cs typeface="Lato"/>
              </a:rPr>
              <a:t>Listen fully (ears, eyes and, heart) – Seek clarification to </a:t>
            </a:r>
            <a:r>
              <a:rPr lang="en-US" sz="1600" b="0">
                <a:solidFill>
                  <a:srgbClr val="292F33"/>
                </a:solidFill>
                <a:latin typeface="Lato"/>
                <a:ea typeface="Lato"/>
                <a:cs typeface="Lato"/>
              </a:rPr>
              <a:t>deepen </a:t>
            </a:r>
            <a:r>
              <a:rPr lang="en-US" sz="1600" b="0" i="0">
                <a:solidFill>
                  <a:srgbClr val="292F33"/>
                </a:solidFill>
                <a:effectLst/>
                <a:latin typeface="Lato"/>
                <a:ea typeface="Lato"/>
                <a:cs typeface="Lato"/>
              </a:rPr>
              <a:t>understanding – Limit distractions – Notice disengagement &amp; aim to re-engage.</a:t>
            </a:r>
            <a:endParaRPr lang="en-US" sz="1600">
              <a:ea typeface="Lato"/>
              <a:cs typeface="Lato"/>
            </a:endParaRPr>
          </a:p>
        </p:txBody>
      </p:sp>
      <p:sp>
        <p:nvSpPr>
          <p:cNvPr id="5" name="Text Placeholder 2">
            <a:extLst>
              <a:ext uri="{FF2B5EF4-FFF2-40B4-BE49-F238E27FC236}">
                <a16:creationId xmlns:a16="http://schemas.microsoft.com/office/drawing/2014/main" id="{40C90C23-8AE4-F36C-2AF3-53B5FFA180EC}"/>
              </a:ext>
            </a:extLst>
          </p:cNvPr>
          <p:cNvSpPr txBox="1">
            <a:spLocks/>
          </p:cNvSpPr>
          <p:nvPr/>
        </p:nvSpPr>
        <p:spPr>
          <a:xfrm>
            <a:off x="4570160" y="975907"/>
            <a:ext cx="4346139" cy="184650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spcAft>
                <a:spcPts val="438"/>
              </a:spcAft>
              <a:buFont typeface="Arial"/>
              <a:buNone/>
            </a:pPr>
            <a:r>
              <a:rPr lang="en-US" sz="1800">
                <a:solidFill>
                  <a:srgbClr val="292F33"/>
                </a:solidFill>
                <a:latin typeface="Lato"/>
                <a:ea typeface="Lato"/>
                <a:cs typeface="Lato"/>
              </a:rPr>
              <a:t>Speak Your Truth</a:t>
            </a:r>
            <a:r>
              <a:rPr lang="en-US" sz="1800" b="1" i="0">
                <a:solidFill>
                  <a:srgbClr val="292F33"/>
                </a:solidFill>
                <a:effectLst/>
                <a:latin typeface="Lato"/>
                <a:ea typeface="Lato"/>
                <a:cs typeface="Lato"/>
              </a:rPr>
              <a:t>:</a:t>
            </a:r>
            <a:r>
              <a:rPr lang="en-US" sz="1600" b="0">
                <a:solidFill>
                  <a:srgbClr val="292F33"/>
                </a:solidFill>
                <a:latin typeface="Lato"/>
                <a:ea typeface="Lato"/>
                <a:cs typeface="Lato"/>
              </a:rPr>
              <a:t> Use “I” statements</a:t>
            </a:r>
            <a:r>
              <a:rPr lang="en-US" sz="1600" b="0" i="0">
                <a:solidFill>
                  <a:srgbClr val="292F33"/>
                </a:solidFill>
                <a:effectLst/>
                <a:latin typeface="Lato"/>
                <a:ea typeface="Lato"/>
                <a:cs typeface="Lato"/>
              </a:rPr>
              <a:t> – </a:t>
            </a:r>
            <a:r>
              <a:rPr lang="en-US" sz="1600" b="0">
                <a:solidFill>
                  <a:srgbClr val="292F33"/>
                </a:solidFill>
                <a:latin typeface="Lato"/>
                <a:ea typeface="Lato"/>
                <a:cs typeface="Lato"/>
              </a:rPr>
              <a:t>Share your story </a:t>
            </a:r>
            <a:r>
              <a:rPr lang="en-US" sz="1600" b="0" i="0">
                <a:solidFill>
                  <a:srgbClr val="292F33"/>
                </a:solidFill>
                <a:effectLst/>
                <a:latin typeface="Lato"/>
                <a:ea typeface="Lato"/>
                <a:cs typeface="Lato"/>
              </a:rPr>
              <a:t>– </a:t>
            </a:r>
            <a:r>
              <a:rPr lang="en-US" sz="1600" b="0">
                <a:solidFill>
                  <a:srgbClr val="292F33"/>
                </a:solidFill>
                <a:latin typeface="Lato"/>
                <a:ea typeface="Lato"/>
                <a:cs typeface="Lato"/>
              </a:rPr>
              <a:t>Avoid blame and judgment </a:t>
            </a:r>
            <a:r>
              <a:rPr lang="en-US" sz="1600" b="0" i="0">
                <a:solidFill>
                  <a:srgbClr val="292F33"/>
                </a:solidFill>
                <a:effectLst/>
                <a:latin typeface="Lato"/>
                <a:ea typeface="Lato"/>
                <a:cs typeface="Lato"/>
              </a:rPr>
              <a:t>– </a:t>
            </a:r>
            <a:r>
              <a:rPr lang="en-US" sz="1600" b="0">
                <a:solidFill>
                  <a:srgbClr val="292F33"/>
                </a:solidFill>
                <a:latin typeface="Lato"/>
                <a:ea typeface="Lato"/>
                <a:cs typeface="Lato"/>
              </a:rPr>
              <a:t>Share ‘messy’ but not ‘mean’. </a:t>
            </a:r>
            <a:endParaRPr lang="en-US" sz="1600">
              <a:ea typeface="Lato"/>
              <a:cs typeface="Lato"/>
            </a:endParaRPr>
          </a:p>
        </p:txBody>
      </p:sp>
      <p:sp>
        <p:nvSpPr>
          <p:cNvPr id="6" name="Text Placeholder 2">
            <a:extLst>
              <a:ext uri="{FF2B5EF4-FFF2-40B4-BE49-F238E27FC236}">
                <a16:creationId xmlns:a16="http://schemas.microsoft.com/office/drawing/2014/main" id="{6371FD27-575C-049A-34FC-A2B9B5C39CFB}"/>
              </a:ext>
            </a:extLst>
          </p:cNvPr>
          <p:cNvSpPr txBox="1">
            <a:spLocks/>
          </p:cNvSpPr>
          <p:nvPr/>
        </p:nvSpPr>
        <p:spPr>
          <a:xfrm>
            <a:off x="248715" y="2620281"/>
            <a:ext cx="4346139" cy="1846500"/>
          </a:xfrm>
          <a:prstGeom prst="rect">
            <a:avLst/>
          </a:prstGeom>
        </p:spPr>
        <p:txBody>
          <a:bodyPr vert="horz" lIns="91440" tIns="45720" rIns="91440" bIns="45720" rtlCol="0" anchor="b">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438"/>
              </a:spcAft>
              <a:buNone/>
            </a:pPr>
            <a:r>
              <a:rPr lang="en-US" sz="1800">
                <a:solidFill>
                  <a:srgbClr val="292F33"/>
                </a:solidFill>
                <a:latin typeface="Lato"/>
                <a:ea typeface="Lato"/>
                <a:cs typeface="Lato"/>
              </a:rPr>
              <a:t>Accept </a:t>
            </a:r>
            <a:r>
              <a:rPr lang="en-US" sz="1800" i="0">
                <a:solidFill>
                  <a:srgbClr val="292F33"/>
                </a:solidFill>
                <a:effectLst/>
                <a:latin typeface="Lato"/>
                <a:ea typeface="Lato"/>
                <a:cs typeface="Lato"/>
              </a:rPr>
              <a:t>and </a:t>
            </a:r>
            <a:r>
              <a:rPr lang="en-US" sz="1800">
                <a:solidFill>
                  <a:srgbClr val="292F33"/>
                </a:solidFill>
                <a:latin typeface="Lato"/>
                <a:ea typeface="Lato"/>
                <a:cs typeface="Lato"/>
              </a:rPr>
              <a:t>Expect Non-Closure:</a:t>
            </a:r>
            <a:r>
              <a:rPr lang="en-US" sz="1800" b="0">
                <a:solidFill>
                  <a:srgbClr val="292F33"/>
                </a:solidFill>
                <a:latin typeface="Lato"/>
                <a:ea typeface="Lato"/>
                <a:cs typeface="Lato"/>
              </a:rPr>
              <a:t> </a:t>
            </a:r>
            <a:r>
              <a:rPr lang="en-US" sz="1600" b="0">
                <a:solidFill>
                  <a:srgbClr val="292F33"/>
                </a:solidFill>
                <a:latin typeface="Lato"/>
                <a:ea typeface="Lato"/>
                <a:cs typeface="Lato"/>
              </a:rPr>
              <a:t>More questions than answers </a:t>
            </a:r>
            <a:r>
              <a:rPr lang="en-US" sz="1600" b="0" i="0">
                <a:solidFill>
                  <a:srgbClr val="292F33"/>
                </a:solidFill>
                <a:effectLst/>
                <a:latin typeface="Lato"/>
                <a:ea typeface="Lato"/>
                <a:cs typeface="Lato"/>
              </a:rPr>
              <a:t>– </a:t>
            </a:r>
            <a:r>
              <a:rPr lang="en-US" sz="1600" b="0">
                <a:solidFill>
                  <a:srgbClr val="292F33"/>
                </a:solidFill>
                <a:latin typeface="Lato"/>
                <a:ea typeface="Lato"/>
                <a:cs typeface="Lato"/>
              </a:rPr>
              <a:t>be open </a:t>
            </a:r>
            <a:r>
              <a:rPr lang="en-US" sz="1600" b="0" i="0">
                <a:solidFill>
                  <a:srgbClr val="292F33"/>
                </a:solidFill>
                <a:effectLst/>
                <a:latin typeface="Lato"/>
                <a:ea typeface="Lato"/>
                <a:cs typeface="Lato"/>
              </a:rPr>
              <a:t>to </a:t>
            </a:r>
            <a:r>
              <a:rPr lang="en-US" sz="1600" b="0">
                <a:solidFill>
                  <a:srgbClr val="292F33"/>
                </a:solidFill>
                <a:latin typeface="Lato"/>
                <a:ea typeface="Lato"/>
                <a:cs typeface="Lato"/>
              </a:rPr>
              <a:t>the experience of others </a:t>
            </a:r>
            <a:r>
              <a:rPr lang="en-US" sz="1600" b="0" i="0">
                <a:solidFill>
                  <a:srgbClr val="292F33"/>
                </a:solidFill>
                <a:effectLst/>
                <a:latin typeface="Lato"/>
                <a:ea typeface="Lato"/>
                <a:cs typeface="Lato"/>
              </a:rPr>
              <a:t>– </a:t>
            </a:r>
            <a:r>
              <a:rPr lang="en-US" sz="1600" b="0">
                <a:solidFill>
                  <a:srgbClr val="292F33"/>
                </a:solidFill>
                <a:latin typeface="Lato"/>
                <a:ea typeface="Lato"/>
                <a:cs typeface="Lato"/>
              </a:rPr>
              <a:t>allow others </a:t>
            </a:r>
            <a:r>
              <a:rPr lang="en-US" sz="1600" b="0" i="0">
                <a:solidFill>
                  <a:srgbClr val="292F33"/>
                </a:solidFill>
                <a:effectLst/>
                <a:latin typeface="Lato"/>
                <a:ea typeface="Lato"/>
                <a:cs typeface="Lato"/>
              </a:rPr>
              <a:t>to </a:t>
            </a:r>
            <a:r>
              <a:rPr lang="en-US" sz="1600" b="0">
                <a:solidFill>
                  <a:srgbClr val="292F33"/>
                </a:solidFill>
                <a:latin typeface="Lato"/>
                <a:ea typeface="Lato"/>
                <a:cs typeface="Lato"/>
              </a:rPr>
              <a:t>enter conversations in different ways</a:t>
            </a:r>
            <a:r>
              <a:rPr lang="en-US" sz="1600" b="0" i="0">
                <a:solidFill>
                  <a:srgbClr val="292F33"/>
                </a:solidFill>
                <a:effectLst/>
                <a:latin typeface="Lato"/>
                <a:ea typeface="Lato"/>
                <a:cs typeface="Lato"/>
              </a:rPr>
              <a:t>.</a:t>
            </a:r>
            <a:endParaRPr lang="en-US" sz="1600">
              <a:ea typeface="Lato"/>
              <a:cs typeface="Lato"/>
            </a:endParaRPr>
          </a:p>
        </p:txBody>
      </p:sp>
      <p:sp>
        <p:nvSpPr>
          <p:cNvPr id="7" name="Text Placeholder 2">
            <a:extLst>
              <a:ext uri="{FF2B5EF4-FFF2-40B4-BE49-F238E27FC236}">
                <a16:creationId xmlns:a16="http://schemas.microsoft.com/office/drawing/2014/main" id="{434CF318-58DF-CCD0-AC5E-A4FDB9726D9A}"/>
              </a:ext>
            </a:extLst>
          </p:cNvPr>
          <p:cNvSpPr txBox="1">
            <a:spLocks/>
          </p:cNvSpPr>
          <p:nvPr/>
        </p:nvSpPr>
        <p:spPr>
          <a:xfrm>
            <a:off x="4619549" y="2620281"/>
            <a:ext cx="4346139" cy="1846500"/>
          </a:xfrm>
          <a:prstGeom prst="rect">
            <a:avLst/>
          </a:prstGeom>
        </p:spPr>
        <p:txBody>
          <a:bodyPr vert="horz" lIns="91440" tIns="45720" rIns="91440" bIns="45720" rtlCol="0" anchor="b">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spcAft>
                <a:spcPts val="438"/>
              </a:spcAft>
              <a:buNone/>
            </a:pPr>
            <a:r>
              <a:rPr lang="en-US" sz="1800">
                <a:solidFill>
                  <a:schemeClr val="tx1">
                    <a:lumMod val="95000"/>
                    <a:lumOff val="5000"/>
                  </a:schemeClr>
                </a:solidFill>
                <a:latin typeface="Lato"/>
                <a:ea typeface="Lato"/>
                <a:cs typeface="Lato"/>
              </a:rPr>
              <a:t>Experience Discomfort</a:t>
            </a:r>
            <a:r>
              <a:rPr lang="en-US" sz="1800" b="1" i="0">
                <a:solidFill>
                  <a:srgbClr val="292F33"/>
                </a:solidFill>
                <a:effectLst/>
                <a:latin typeface="Lato"/>
                <a:ea typeface="Lato"/>
                <a:cs typeface="Lato"/>
              </a:rPr>
              <a:t>:</a:t>
            </a:r>
            <a:r>
              <a:rPr lang="en-US" sz="1800" b="0">
                <a:solidFill>
                  <a:srgbClr val="292F33"/>
                </a:solidFill>
                <a:latin typeface="Lato"/>
                <a:ea typeface="Lato"/>
                <a:cs typeface="Lato"/>
              </a:rPr>
              <a:t> </a:t>
            </a:r>
            <a:r>
              <a:rPr lang="en-US" sz="1600" b="0">
                <a:solidFill>
                  <a:srgbClr val="292F33"/>
                </a:solidFill>
                <a:latin typeface="Lato"/>
                <a:ea typeface="Lato"/>
                <a:cs typeface="Lato"/>
              </a:rPr>
              <a:t>Notice moments of discomfort </a:t>
            </a:r>
            <a:r>
              <a:rPr lang="en-US" sz="1600" b="0" i="0">
                <a:solidFill>
                  <a:srgbClr val="292F33"/>
                </a:solidFill>
                <a:effectLst/>
                <a:latin typeface="Lato"/>
                <a:ea typeface="Lato"/>
                <a:cs typeface="Lato"/>
              </a:rPr>
              <a:t>– </a:t>
            </a:r>
            <a:r>
              <a:rPr lang="en-US" sz="1600" b="0">
                <a:solidFill>
                  <a:srgbClr val="292F33"/>
                </a:solidFill>
                <a:latin typeface="Lato"/>
                <a:ea typeface="Lato"/>
                <a:cs typeface="Lato"/>
              </a:rPr>
              <a:t>pay attention to your reactions to that discomfort, name it and lean in </a:t>
            </a:r>
            <a:r>
              <a:rPr lang="en-US" sz="1600" b="0" i="0">
                <a:solidFill>
                  <a:srgbClr val="292F33"/>
                </a:solidFill>
                <a:effectLst/>
                <a:latin typeface="Lato"/>
                <a:ea typeface="Lato"/>
                <a:cs typeface="Lato"/>
              </a:rPr>
              <a:t>– </a:t>
            </a:r>
            <a:r>
              <a:rPr lang="en-US" sz="1600" b="0">
                <a:solidFill>
                  <a:srgbClr val="292F33"/>
                </a:solidFill>
                <a:latin typeface="Lato"/>
                <a:ea typeface="Lato"/>
                <a:cs typeface="Lato"/>
              </a:rPr>
              <a:t>Growth results from discomfort. </a:t>
            </a:r>
            <a:endParaRPr lang="en-US" sz="1600">
              <a:ea typeface="Lato"/>
              <a:cs typeface="Lato"/>
            </a:endParaRPr>
          </a:p>
        </p:txBody>
      </p:sp>
      <p:sp>
        <p:nvSpPr>
          <p:cNvPr id="3" name="Text Placeholder 2">
            <a:extLst>
              <a:ext uri="{FF2B5EF4-FFF2-40B4-BE49-F238E27FC236}">
                <a16:creationId xmlns:a16="http://schemas.microsoft.com/office/drawing/2014/main" id="{4DF99785-6EF5-DD86-8967-72A2823AEC4E}"/>
              </a:ext>
            </a:extLst>
          </p:cNvPr>
          <p:cNvSpPr>
            <a:spLocks noGrp="1"/>
          </p:cNvSpPr>
          <p:nvPr>
            <p:ph type="body" sz="quarter" idx="14"/>
          </p:nvPr>
        </p:nvSpPr>
        <p:spPr>
          <a:xfrm>
            <a:off x="228155" y="4711145"/>
            <a:ext cx="8697184" cy="362846"/>
          </a:xfrm>
        </p:spPr>
        <p:txBody>
          <a:bodyPr vert="horz" lIns="91440" tIns="45720" rIns="91440" bIns="45720" rtlCol="0" anchor="t">
            <a:normAutofit/>
          </a:bodyPr>
          <a:lstStyle/>
          <a:p>
            <a:pPr marL="0" indent="0" algn="r">
              <a:spcAft>
                <a:spcPts val="438"/>
              </a:spcAft>
              <a:buNone/>
            </a:pPr>
            <a:r>
              <a:rPr lang="en-US" sz="1100" b="0" i="1">
                <a:latin typeface="Lato"/>
                <a:ea typeface="Lato"/>
                <a:cs typeface="Lato"/>
              </a:rPr>
              <a:t>Adapted from Singleton and Linton, </a:t>
            </a:r>
            <a:r>
              <a:rPr lang="en-US" sz="1100" b="0" i="1">
                <a:latin typeface="Lato"/>
                <a:ea typeface="Lato"/>
                <a:cs typeface="Lato"/>
                <a:hlinkClick r:id="rId4"/>
              </a:rPr>
              <a:t>Courageous Conversations About Race</a:t>
            </a:r>
            <a:endParaRPr lang="en-US" sz="1100" b="0" i="1">
              <a:latin typeface="Lato"/>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79876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Special Education Status</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61638" y="922338"/>
            <a:ext cx="8220723" cy="2991775"/>
          </a:xfrm>
          <a:prstGeom prst="rect">
            <a:avLst/>
          </a:prstGeom>
          <a:noFill/>
        </p:spPr>
        <p:txBody>
          <a:bodyPr wrap="square">
            <a:noAutofit/>
          </a:bodyPr>
          <a:lstStyle/>
          <a:p>
            <a:pPr algn="ctr"/>
            <a:r>
              <a:rPr lang="en-US" sz="4000" b="1">
                <a:latin typeface="Lato Black"/>
                <a:ea typeface="+mn-ea"/>
                <a:cs typeface="+mn-cs"/>
              </a:rPr>
              <a:t>Special Education, or </a:t>
            </a:r>
          </a:p>
          <a:p>
            <a:pPr algn="ctr"/>
            <a:r>
              <a:rPr lang="en-US" sz="4000" b="1">
                <a:latin typeface="Lato Black"/>
                <a:ea typeface="+mn-ea"/>
                <a:cs typeface="+mn-cs"/>
              </a:rPr>
              <a:t>Student with a disability (SwD)</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Oct 1 and </a:t>
            </a:r>
            <a:r>
              <a:rPr lang="en-US" sz="2800" b="1" err="1">
                <a:latin typeface="Lato" panose="020F0502020204030203" pitchFamily="34" charset="0"/>
              </a:rPr>
              <a:t>MoE</a:t>
            </a:r>
            <a:r>
              <a:rPr lang="en-US" sz="2800" b="1">
                <a:latin typeface="Lato" panose="020F0502020204030203" pitchFamily="34" charset="0"/>
              </a:rPr>
              <a:t> reporting requirements</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773580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6E1EA9-61D1-25EF-4D69-B81C3EA8FBA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 Special Education: Purposes</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7E7CE6BC-10D8-BF37-CCDD-77904F66E516}"/>
              </a:ext>
            </a:extLst>
          </p:cNvPr>
          <p:cNvSpPr>
            <a:spLocks noGrp="1"/>
          </p:cNvSpPr>
          <p:nvPr>
            <p:ph type="body" sz="quarter" idx="14"/>
          </p:nvPr>
        </p:nvSpPr>
        <p:spPr>
          <a:xfrm>
            <a:off x="461639" y="921657"/>
            <a:ext cx="8229600" cy="3744842"/>
          </a:xfrm>
        </p:spPr>
        <p:txBody>
          <a:bodyPr vert="horz" lIns="91440" tIns="45720" rIns="91440" bIns="45720" rtlCol="0" anchor="t">
            <a:normAutofit/>
          </a:bodyPr>
          <a:lstStyle/>
          <a:p>
            <a:pPr marL="164592" indent="-164592">
              <a:spcAft>
                <a:spcPts val="180"/>
              </a:spcAft>
            </a:pPr>
            <a:r>
              <a:rPr lang="en-US" sz="1800">
                <a:solidFill>
                  <a:srgbClr val="292F33"/>
                </a:solidFill>
                <a:latin typeface="Lato"/>
                <a:ea typeface="Lato"/>
                <a:cs typeface="Lato"/>
              </a:rPr>
              <a:t>The special education team collects and processes data on special education programming required in Wisconsin Statutes, Chapter 115, and for reporting requirements under the federal Individuals with Disabilities Education Act (IDEA) of 2004 and as required under the Every Student Succeeds Act of 2015.</a:t>
            </a:r>
            <a:endParaRPr lang="en-US" sz="1800">
              <a:latin typeface="Lato"/>
              <a:ea typeface="Lato"/>
              <a:cs typeface="Lato"/>
            </a:endParaRPr>
          </a:p>
        </p:txBody>
      </p:sp>
    </p:spTree>
    <p:custDataLst>
      <p:tags r:id="rId1"/>
    </p:custDataLst>
    <p:extLst>
      <p:ext uri="{BB962C8B-B14F-4D97-AF65-F5344CB8AC3E}">
        <p14:creationId xmlns:p14="http://schemas.microsoft.com/office/powerpoint/2010/main" val="2077178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Special Education Data</a:t>
            </a:r>
          </a:p>
        </p:txBody>
      </p:sp>
      <p:graphicFrame>
        <p:nvGraphicFramePr>
          <p:cNvPr id="4" name="Content Placeholder 4" descr="pie chart sample"/>
          <p:cNvGraphicFramePr>
            <a:graphicFrameLocks/>
          </p:cNvGraphicFramePr>
          <p:nvPr>
            <p:extLst>
              <p:ext uri="{D42A27DB-BD31-4B8C-83A1-F6EECF244321}">
                <p14:modId xmlns:p14="http://schemas.microsoft.com/office/powerpoint/2010/main" val="4294623294"/>
              </p:ext>
            </p:extLst>
          </p:nvPr>
        </p:nvGraphicFramePr>
        <p:xfrm>
          <a:off x="1644367" y="1139339"/>
          <a:ext cx="6667679" cy="333522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83E0171-D7E5-0AC6-5C77-3BE432066D5F}"/>
              </a:ext>
            </a:extLst>
          </p:cNvPr>
          <p:cNvSpPr txBox="1"/>
          <p:nvPr/>
        </p:nvSpPr>
        <p:spPr>
          <a:xfrm>
            <a:off x="0" y="4526856"/>
            <a:ext cx="9144000" cy="339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rgbClr val="333333"/>
                </a:solidFill>
                <a:effectLst/>
                <a:latin typeface="Lato" panose="020F0502020204030203" pitchFamily="34" charset="0"/>
                <a:ea typeface="Lato" panose="020F0502020204030203" pitchFamily="34" charset="0"/>
                <a:cs typeface="Lato" panose="020F0502020204030203" pitchFamily="34" charset="0"/>
              </a:rPr>
              <a:t>WISEdash Enrollment Count by Disability Status (2022-23)</a:t>
            </a:r>
            <a:r>
              <a:rPr lang="en-US">
                <a:solidFill>
                  <a:srgbClr val="FF0000"/>
                </a:solidFill>
              </a:rPr>
              <a:t> </a:t>
            </a:r>
          </a:p>
        </p:txBody>
      </p:sp>
    </p:spTree>
    <p:custDataLst>
      <p:tags r:id="rId1"/>
    </p:custDataLst>
    <p:extLst>
      <p:ext uri="{BB962C8B-B14F-4D97-AF65-F5344CB8AC3E}">
        <p14:creationId xmlns:p14="http://schemas.microsoft.com/office/powerpoint/2010/main" val="3952546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2F7BF-7DD8-BC5D-A976-56DAD5EFF6A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Special Education: Enrollment</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pic>
        <p:nvPicPr>
          <p:cNvPr id="4" name="Picture 3" descr="Statewide Special Education Enrollment Counts from WISEdash Portal. ">
            <a:extLst>
              <a:ext uri="{FF2B5EF4-FFF2-40B4-BE49-F238E27FC236}">
                <a16:creationId xmlns:a16="http://schemas.microsoft.com/office/drawing/2014/main" id="{4906FB2E-D9F9-D8A2-4F29-89A860BF7859}"/>
              </a:ext>
            </a:extLst>
          </p:cNvPr>
          <p:cNvPicPr>
            <a:picLocks noChangeAspect="1"/>
          </p:cNvPicPr>
          <p:nvPr/>
        </p:nvPicPr>
        <p:blipFill>
          <a:blip r:embed="rId4"/>
          <a:stretch>
            <a:fillRect/>
          </a:stretch>
        </p:blipFill>
        <p:spPr>
          <a:xfrm>
            <a:off x="1783153" y="994557"/>
            <a:ext cx="5577693" cy="3718461"/>
          </a:xfrm>
          <a:prstGeom prst="rect">
            <a:avLst/>
          </a:prstGeom>
          <a:ln w="3175">
            <a:solidFill>
              <a:schemeClr val="tx1">
                <a:lumMod val="50000"/>
                <a:lumOff val="50000"/>
              </a:schemeClr>
            </a:solidFill>
          </a:ln>
        </p:spPr>
      </p:pic>
      <p:sp>
        <p:nvSpPr>
          <p:cNvPr id="6" name="TextBox 5" descr="Statewide Special Education Enrollment Counts from WISEdash Public Portal.&#10;">
            <a:extLst>
              <a:ext uri="{FF2B5EF4-FFF2-40B4-BE49-F238E27FC236}">
                <a16:creationId xmlns:a16="http://schemas.microsoft.com/office/drawing/2014/main" id="{1B2263FB-A58D-6BF2-BE00-EDBDAAEE25A9}"/>
              </a:ext>
            </a:extLst>
          </p:cNvPr>
          <p:cNvSpPr txBox="1"/>
          <p:nvPr/>
        </p:nvSpPr>
        <p:spPr>
          <a:xfrm>
            <a:off x="-1" y="4713018"/>
            <a:ext cx="91439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latin typeface="Lato" panose="020F0502020204030203" pitchFamily="34" charset="0"/>
                <a:cs typeface="Calibri"/>
              </a:rPr>
              <a:t>Statewide Special Education Enrollment Counts</a:t>
            </a:r>
            <a:endParaRPr lang="en-US" i="1">
              <a:latin typeface="Lato" panose="020F0502020204030203" pitchFamily="34" charset="0"/>
            </a:endParaRPr>
          </a:p>
        </p:txBody>
      </p:sp>
    </p:spTree>
    <p:custDataLst>
      <p:tags r:id="rId1"/>
    </p:custDataLst>
    <p:extLst>
      <p:ext uri="{BB962C8B-B14F-4D97-AF65-F5344CB8AC3E}">
        <p14:creationId xmlns:p14="http://schemas.microsoft.com/office/powerpoint/2010/main" val="3187005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2F7BF-7DD8-BC5D-A976-56DAD5EFF6A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Special Education: Enrollment on TFS</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pic>
        <p:nvPicPr>
          <p:cNvPr id="3" name="Picture 2" descr="Enrollment Percent by Disability (2022-23) WISEdash Public Portal.">
            <a:extLst>
              <a:ext uri="{FF2B5EF4-FFF2-40B4-BE49-F238E27FC236}">
                <a16:creationId xmlns:a16="http://schemas.microsoft.com/office/drawing/2014/main" id="{30CB0542-FFD8-57C4-2B3C-F8F2B22B2F07}"/>
              </a:ext>
            </a:extLst>
          </p:cNvPr>
          <p:cNvPicPr>
            <a:picLocks noChangeAspect="1"/>
          </p:cNvPicPr>
          <p:nvPr/>
        </p:nvPicPr>
        <p:blipFill>
          <a:blip r:embed="rId4"/>
          <a:stretch>
            <a:fillRect/>
          </a:stretch>
        </p:blipFill>
        <p:spPr>
          <a:xfrm>
            <a:off x="1901783" y="1110343"/>
            <a:ext cx="5340431" cy="3602675"/>
          </a:xfrm>
          <a:prstGeom prst="rect">
            <a:avLst/>
          </a:prstGeom>
          <a:ln w="3175">
            <a:solidFill>
              <a:schemeClr val="tx1"/>
            </a:solidFill>
          </a:ln>
        </p:spPr>
      </p:pic>
      <p:sp>
        <p:nvSpPr>
          <p:cNvPr id="5" name="TextBox 4" descr="Enrollment Percent by Disability (2022-23)&#10;">
            <a:extLst>
              <a:ext uri="{FF2B5EF4-FFF2-40B4-BE49-F238E27FC236}">
                <a16:creationId xmlns:a16="http://schemas.microsoft.com/office/drawing/2014/main" id="{FA3DBACA-C3A6-B210-1A32-47E6FE4D0665}"/>
              </a:ext>
            </a:extLst>
          </p:cNvPr>
          <p:cNvSpPr txBox="1"/>
          <p:nvPr/>
        </p:nvSpPr>
        <p:spPr>
          <a:xfrm>
            <a:off x="0" y="4713018"/>
            <a:ext cx="91440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rgbClr val="333333"/>
                </a:solidFill>
                <a:latin typeface="Lato" panose="020F0502020204030203" pitchFamily="34" charset="0"/>
              </a:rPr>
              <a:t>Enrollment Percent by Disability (2022-23)</a:t>
            </a:r>
            <a:endParaRPr lang="en-US" sz="1600">
              <a:cs typeface="Calibri"/>
            </a:endParaRPr>
          </a:p>
        </p:txBody>
      </p:sp>
    </p:spTree>
    <p:custDataLst>
      <p:tags r:id="rId1"/>
    </p:custDataLst>
    <p:extLst>
      <p:ext uri="{BB962C8B-B14F-4D97-AF65-F5344CB8AC3E}">
        <p14:creationId xmlns:p14="http://schemas.microsoft.com/office/powerpoint/2010/main" val="2213422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2F7BF-7DD8-BC5D-A976-56DAD5EFF6A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Special Education: October 1 Child Count</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DF74806F-7A6E-E727-0F12-AF51234B96A0}"/>
              </a:ext>
            </a:extLst>
          </p:cNvPr>
          <p:cNvSpPr>
            <a:spLocks noGrp="1"/>
          </p:cNvSpPr>
          <p:nvPr>
            <p:ph type="body" sz="quarter" idx="14"/>
          </p:nvPr>
        </p:nvSpPr>
        <p:spPr>
          <a:xfrm>
            <a:off x="470517" y="952501"/>
            <a:ext cx="8238477" cy="4101102"/>
          </a:xfrm>
        </p:spPr>
        <p:txBody>
          <a:bodyPr vert="horz" lIns="91440" tIns="45720" rIns="91440" bIns="45720" rtlCol="0" anchor="t">
            <a:normAutofit lnSpcReduction="10000"/>
          </a:bodyPr>
          <a:lstStyle/>
          <a:p>
            <a:pPr marL="164592" indent="-164592">
              <a:spcAft>
                <a:spcPts val="180"/>
              </a:spcAft>
            </a:pPr>
            <a:r>
              <a:rPr lang="en-US" sz="1800">
                <a:solidFill>
                  <a:srgbClr val="292F33"/>
                </a:solidFill>
                <a:latin typeface="Lato"/>
                <a:ea typeface="Lato"/>
                <a:cs typeface="Lato"/>
              </a:rPr>
              <a:t>The October 1 Child Count data is used by the Special Education team for the purposes of </a:t>
            </a:r>
            <a:r>
              <a:rPr lang="en-US" sz="1800">
                <a:solidFill>
                  <a:srgbClr val="2D2D86"/>
                </a:solidFill>
                <a:latin typeface="Lato"/>
                <a:ea typeface="Lato"/>
                <a:cs typeface="Lato"/>
                <a:hlinkClick r:id="rId4"/>
              </a:rPr>
              <a:t>Maintenance of Effort (MOE) reporting</a:t>
            </a:r>
            <a:r>
              <a:rPr lang="en-US" sz="1800">
                <a:solidFill>
                  <a:srgbClr val="292F33"/>
                </a:solidFill>
                <a:latin typeface="Lato"/>
                <a:ea typeface="Lato"/>
                <a:cs typeface="Lato"/>
              </a:rPr>
              <a:t>. </a:t>
            </a:r>
          </a:p>
          <a:p>
            <a:pPr marL="164592" indent="-164592">
              <a:spcAft>
                <a:spcPts val="180"/>
              </a:spcAft>
            </a:pPr>
            <a:r>
              <a:rPr lang="en-US" sz="1800">
                <a:solidFill>
                  <a:srgbClr val="292F33"/>
                </a:solidFill>
                <a:latin typeface="Lato"/>
                <a:ea typeface="Lato"/>
                <a:cs typeface="Lato"/>
              </a:rPr>
              <a:t>LEAs’ compliance with IDEA MOE establishes that state and local funding of special education remains relatively constant from year to year. </a:t>
            </a:r>
          </a:p>
          <a:p>
            <a:pPr marL="164592" indent="-164592">
              <a:spcAft>
                <a:spcPts val="180"/>
              </a:spcAft>
            </a:pPr>
            <a:r>
              <a:rPr lang="en-US" sz="1800">
                <a:solidFill>
                  <a:srgbClr val="292F33"/>
                </a:solidFill>
                <a:latin typeface="Lato"/>
                <a:ea typeface="Lato"/>
                <a:cs typeface="Lato"/>
              </a:rPr>
              <a:t>As part of the MOE testing, LEAs can demonstrate compliance using an annual comparison of per pupil expenditures. </a:t>
            </a:r>
          </a:p>
          <a:p>
            <a:pPr marL="164592" indent="-164592">
              <a:spcAft>
                <a:spcPts val="180"/>
              </a:spcAft>
            </a:pPr>
            <a:r>
              <a:rPr lang="en-US" sz="1800">
                <a:solidFill>
                  <a:srgbClr val="292F33"/>
                </a:solidFill>
                <a:latin typeface="Lato"/>
                <a:ea typeface="Lato"/>
                <a:cs typeface="Lato"/>
              </a:rPr>
              <a:t>This test uses the </a:t>
            </a:r>
            <a:r>
              <a:rPr lang="en-US" sz="1800">
                <a:solidFill>
                  <a:srgbClr val="2D2D86"/>
                </a:solidFill>
                <a:latin typeface="Lato"/>
                <a:ea typeface="Lato"/>
                <a:cs typeface="Lato"/>
                <a:hlinkClick r:id="rId5"/>
              </a:rPr>
              <a:t>Oct. 1 Child Count</a:t>
            </a:r>
            <a:r>
              <a:rPr lang="en-US" sz="1800">
                <a:solidFill>
                  <a:srgbClr val="292F33"/>
                </a:solidFill>
                <a:latin typeface="Lato"/>
                <a:ea typeface="Lato"/>
                <a:cs typeface="Lato"/>
              </a:rPr>
              <a:t> as the source. </a:t>
            </a:r>
          </a:p>
          <a:p>
            <a:pPr marL="164592" indent="-164592">
              <a:spcAft>
                <a:spcPts val="180"/>
              </a:spcAft>
            </a:pPr>
            <a:r>
              <a:rPr lang="en-US" sz="1800">
                <a:solidFill>
                  <a:srgbClr val="292F33"/>
                </a:solidFill>
                <a:latin typeface="Lato"/>
                <a:ea typeface="Lato"/>
                <a:cs typeface="Lato"/>
              </a:rPr>
              <a:t>Failure to meet MOE compliance will result in the LEA having to repay local funds (not IDEA funds) back to the U.S. Department of Education (through DPI).</a:t>
            </a:r>
            <a:endParaRPr lang="en-US" sz="320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4223667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SpEd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6B43CE95-491A-5D2C-AD86-118C5BCCC7D8}"/>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53C1BEC9-F5A6-4638-B47D-7FF4A3EB092B}"/>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561261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Discipline</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61638" y="922338"/>
            <a:ext cx="8220723" cy="2991775"/>
          </a:xfrm>
          <a:prstGeom prst="rect">
            <a:avLst/>
          </a:prstGeom>
          <a:noFill/>
        </p:spPr>
        <p:txBody>
          <a:bodyPr wrap="square">
            <a:noAutofit/>
          </a:bodyPr>
          <a:lstStyle/>
          <a:p>
            <a:pPr algn="ctr"/>
            <a:r>
              <a:rPr lang="en-US" sz="4000" b="1">
                <a:latin typeface="Lato Black"/>
                <a:ea typeface="+mn-ea"/>
                <a:cs typeface="+mn-cs"/>
              </a:rPr>
              <a:t>Discipline Data</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9943103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CDBA5-4E13-3601-DFCB-9E334F4CADB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Discipline: Purpose</a:t>
            </a:r>
          </a:p>
        </p:txBody>
      </p:sp>
      <p:sp>
        <p:nvSpPr>
          <p:cNvPr id="3" name="Text Placeholder 2">
            <a:extLst>
              <a:ext uri="{FF2B5EF4-FFF2-40B4-BE49-F238E27FC236}">
                <a16:creationId xmlns:a16="http://schemas.microsoft.com/office/drawing/2014/main" id="{15C83BF8-4A81-427E-439C-328D4C5A7A93}"/>
              </a:ext>
            </a:extLst>
          </p:cNvPr>
          <p:cNvSpPr>
            <a:spLocks noGrp="1"/>
          </p:cNvSpPr>
          <p:nvPr>
            <p:ph type="body" sz="quarter" idx="14"/>
          </p:nvPr>
        </p:nvSpPr>
        <p:spPr>
          <a:xfrm>
            <a:off x="450941" y="921657"/>
            <a:ext cx="8249175" cy="3853202"/>
          </a:xfrm>
        </p:spPr>
        <p:txBody>
          <a:bodyPr>
            <a:noAutofit/>
          </a:bodyPr>
          <a:lstStyle/>
          <a:p>
            <a:pPr marL="164592" indent="-164592">
              <a:lnSpc>
                <a:spcPct val="170000"/>
              </a:lnSpc>
              <a:spcAft>
                <a:spcPts val="180"/>
              </a:spcAft>
            </a:pPr>
            <a:r>
              <a:rPr lang="en-US" sz="1400" i="0">
                <a:solidFill>
                  <a:srgbClr val="292F33"/>
                </a:solidFill>
                <a:effectLst/>
                <a:ea typeface="Lato" panose="020F0502020204030203" pitchFamily="34" charset="0"/>
                <a:cs typeface="Lato" panose="020F0502020204030203" pitchFamily="34" charset="0"/>
              </a:rPr>
              <a:t>Districts submit discipline data, specifically data about suspensions and expulsions, because discipline data are required by state law and a more limited range of IDEA-required data.</a:t>
            </a:r>
          </a:p>
          <a:p>
            <a:pPr marL="164592" indent="-164592" algn="l">
              <a:lnSpc>
                <a:spcPct val="170000"/>
              </a:lnSpc>
              <a:spcAft>
                <a:spcPts val="180"/>
              </a:spcAft>
            </a:pPr>
            <a:r>
              <a:rPr lang="en-US" sz="1400" i="0">
                <a:solidFill>
                  <a:srgbClr val="292F33"/>
                </a:solidFill>
                <a:effectLst/>
                <a:ea typeface="Lato" panose="020F0502020204030203" pitchFamily="34" charset="0"/>
                <a:cs typeface="Lato" panose="020F0502020204030203" pitchFamily="34" charset="0"/>
              </a:rPr>
              <a:t>All students are federally entitled to a free, appropriate, public education (FAPE) as protected by </a:t>
            </a:r>
            <a:r>
              <a:rPr lang="en-US" sz="1400" i="0" u="none" strike="noStrike">
                <a:solidFill>
                  <a:srgbClr val="2D2D86"/>
                </a:solidFill>
                <a:effectLst/>
                <a:ea typeface="Lato" panose="020F0502020204030203" pitchFamily="34" charset="0"/>
                <a:cs typeface="Lato" panose="020F0502020204030203" pitchFamily="34" charset="0"/>
                <a:hlinkClick r:id="rId4"/>
              </a:rPr>
              <a:t>article X, section 3 of the Wisconsin Constitution</a:t>
            </a:r>
            <a:r>
              <a:rPr lang="en-US" sz="1400" i="0">
                <a:solidFill>
                  <a:srgbClr val="292F33"/>
                </a:solidFill>
                <a:effectLst/>
                <a:ea typeface="Lato" panose="020F0502020204030203" pitchFamily="34" charset="0"/>
                <a:cs typeface="Lato" panose="020F0502020204030203" pitchFamily="34" charset="0"/>
              </a:rPr>
              <a:t>, and </a:t>
            </a:r>
            <a:r>
              <a:rPr lang="en-US" sz="1400" i="0" u="none" strike="noStrike">
                <a:solidFill>
                  <a:srgbClr val="2D2D86"/>
                </a:solidFill>
                <a:effectLst/>
                <a:ea typeface="Lato" panose="020F0502020204030203" pitchFamily="34" charset="0"/>
                <a:cs typeface="Lato" panose="020F0502020204030203" pitchFamily="34" charset="0"/>
                <a:hlinkClick r:id="rId5"/>
              </a:rPr>
              <a:t>§121.77</a:t>
            </a:r>
            <a:r>
              <a:rPr lang="en-US" sz="1400" i="0">
                <a:solidFill>
                  <a:srgbClr val="292F33"/>
                </a:solidFill>
                <a:effectLst/>
                <a:ea typeface="Lato" panose="020F0502020204030203" pitchFamily="34" charset="0"/>
                <a:cs typeface="Lato" panose="020F0502020204030203" pitchFamily="34" charset="0"/>
              </a:rPr>
              <a:t>, so the nuances of suspensions, expulsions, the time they require students to be away from FAPE are important to get right. This PDF provides </a:t>
            </a:r>
            <a:r>
              <a:rPr lang="en-US" sz="1400" i="0" u="none" strike="noStrike">
                <a:solidFill>
                  <a:srgbClr val="2D2D86"/>
                </a:solidFill>
                <a:effectLst/>
                <a:ea typeface="Lato" panose="020F0502020204030203" pitchFamily="34" charset="0"/>
                <a:cs typeface="Lato" panose="020F0502020204030203" pitchFamily="34" charset="0"/>
                <a:hlinkClick r:id="rId6"/>
              </a:rPr>
              <a:t>details on which LEA is responsible for providing FAPE</a:t>
            </a:r>
            <a:r>
              <a:rPr lang="en-US" sz="1400" i="0">
                <a:solidFill>
                  <a:srgbClr val="292F33"/>
                </a:solidFill>
                <a:effectLst/>
                <a:ea typeface="Lato" panose="020F0502020204030203" pitchFamily="34" charset="0"/>
                <a:cs typeface="Lato" panose="020F0502020204030203" pitchFamily="34" charset="0"/>
              </a:rPr>
              <a:t> under different scenarios. The </a:t>
            </a:r>
            <a:r>
              <a:rPr lang="en-US" sz="1400" i="0" u="none" strike="noStrike">
                <a:solidFill>
                  <a:srgbClr val="2D2D86"/>
                </a:solidFill>
                <a:effectLst/>
                <a:ea typeface="Lato" panose="020F0502020204030203" pitchFamily="34" charset="0"/>
                <a:cs typeface="Lato" panose="020F0502020204030203" pitchFamily="34" charset="0"/>
                <a:hlinkClick r:id="rId7"/>
              </a:rPr>
              <a:t>FAPE-Responsible School/District data element</a:t>
            </a:r>
            <a:r>
              <a:rPr lang="en-US" sz="1400" i="0">
                <a:solidFill>
                  <a:srgbClr val="292F33"/>
                </a:solidFill>
                <a:effectLst/>
                <a:ea typeface="Lato" panose="020F0502020204030203" pitchFamily="34" charset="0"/>
                <a:cs typeface="Lato" panose="020F0502020204030203" pitchFamily="34" charset="0"/>
              </a:rPr>
              <a:t> page may also be a good resource. </a:t>
            </a:r>
          </a:p>
          <a:p>
            <a:pPr marL="164592" indent="-164592" algn="l">
              <a:lnSpc>
                <a:spcPct val="170000"/>
              </a:lnSpc>
              <a:spcAft>
                <a:spcPts val="180"/>
              </a:spcAft>
            </a:pPr>
            <a:r>
              <a:rPr lang="en-US" sz="1400" i="0">
                <a:solidFill>
                  <a:srgbClr val="292F33"/>
                </a:solidFill>
                <a:effectLst/>
                <a:ea typeface="Lato" panose="020F0502020204030203" pitchFamily="34" charset="0"/>
                <a:cs typeface="Lato" panose="020F0502020204030203" pitchFamily="34" charset="0"/>
              </a:rPr>
              <a:t>The Department of Public Instruction created this guide, </a:t>
            </a:r>
            <a:r>
              <a:rPr lang="en-US" sz="1400" i="0" u="none" strike="noStrike">
                <a:solidFill>
                  <a:srgbClr val="2D2D86"/>
                </a:solidFill>
                <a:effectLst/>
                <a:ea typeface="Lato" panose="020F0502020204030203" pitchFamily="34" charset="0"/>
                <a:cs typeface="Lato" panose="020F0502020204030203" pitchFamily="34" charset="0"/>
                <a:hlinkClick r:id="rId8"/>
              </a:rPr>
              <a:t>Answers to Frequently Asked School Discipline Questions</a:t>
            </a:r>
            <a:r>
              <a:rPr lang="en-US" sz="1400" i="0">
                <a:solidFill>
                  <a:srgbClr val="292F33"/>
                </a:solidFill>
                <a:effectLst/>
                <a:ea typeface="Lato" panose="020F0502020204030203" pitchFamily="34" charset="0"/>
                <a:cs typeface="Lato" panose="020F0502020204030203" pitchFamily="34" charset="0"/>
              </a:rPr>
              <a:t>, to serve as a resource providing you with thorough answers to some commonly asked questions.</a:t>
            </a:r>
          </a:p>
          <a:p>
            <a:endParaRPr lang="en-US"/>
          </a:p>
        </p:txBody>
      </p:sp>
    </p:spTree>
    <p:custDataLst>
      <p:tags r:id="rId1"/>
    </p:custDataLst>
    <p:extLst>
      <p:ext uri="{BB962C8B-B14F-4D97-AF65-F5344CB8AC3E}">
        <p14:creationId xmlns:p14="http://schemas.microsoft.com/office/powerpoint/2010/main" val="3020036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Discipline Data</a:t>
            </a:r>
          </a:p>
        </p:txBody>
      </p:sp>
      <p:sp>
        <p:nvSpPr>
          <p:cNvPr id="3" name="TextBox 2">
            <a:extLst>
              <a:ext uri="{FF2B5EF4-FFF2-40B4-BE49-F238E27FC236}">
                <a16:creationId xmlns:a16="http://schemas.microsoft.com/office/drawing/2014/main" id="{1F3CCD85-71A7-C050-DC8F-B59167474BFD}"/>
              </a:ext>
            </a:extLst>
          </p:cNvPr>
          <p:cNvSpPr txBox="1"/>
          <p:nvPr/>
        </p:nvSpPr>
        <p:spPr>
          <a:xfrm>
            <a:off x="1" y="4520692"/>
            <a:ext cx="9143999" cy="339645"/>
          </a:xfrm>
          <a:prstGeom prst="rect">
            <a:avLst/>
          </a:prstGeom>
          <a:noFill/>
        </p:spPr>
        <p:txBody>
          <a:bodyPr wrap="square" rtlCol="0">
            <a:spAutoFit/>
          </a:bodyPr>
          <a:lstStyle/>
          <a:p>
            <a:pPr algn="ctr"/>
            <a:r>
              <a:rPr lang="en-US" sz="1600" i="1">
                <a:latin typeface="Lato" panose="020F0502020204030203" pitchFamily="34" charset="0"/>
                <a:ea typeface="Lato" panose="020F0502020204030203" pitchFamily="34" charset="0"/>
                <a:cs typeface="Lato" panose="020F0502020204030203" pitchFamily="34" charset="0"/>
              </a:rPr>
              <a:t>WISEdash Incident Count by Behavior 2021-22</a:t>
            </a:r>
          </a:p>
        </p:txBody>
      </p:sp>
      <p:pic>
        <p:nvPicPr>
          <p:cNvPr id="5" name="chart" descr="Screenshot of a bar graph from WISEdash Public Portal displaying discipline incident count by behavior for the 2021-22 school year. &#10;Assault = 4,361&#10;Drugs and alcohol = 4,455&#10;Endangering behavior = 16,533&#10;Weapon related = 1,063&#10;Other violations of school rules = 49,844">
            <a:extLst>
              <a:ext uri="{FF2B5EF4-FFF2-40B4-BE49-F238E27FC236}">
                <a16:creationId xmlns:a16="http://schemas.microsoft.com/office/drawing/2014/main" id="{7DC41E47-3E55-8454-3DD5-E4A5590948EF}"/>
              </a:ext>
            </a:extLst>
          </p:cNvPr>
          <p:cNvPicPr>
            <a:picLocks noChangeAspect="1"/>
          </p:cNvPicPr>
          <p:nvPr/>
        </p:nvPicPr>
        <p:blipFill>
          <a:blip r:embed="rId4"/>
          <a:stretch>
            <a:fillRect/>
          </a:stretch>
        </p:blipFill>
        <p:spPr>
          <a:xfrm>
            <a:off x="2000162" y="973937"/>
            <a:ext cx="5143675" cy="354675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01553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kumimoji="0" lang="en-US" sz="3600" b="1" i="0" u="none" strike="noStrike" kern="1200" cap="none" spc="0" normalizeH="0" baseline="0" noProof="0">
                <a:ln>
                  <a:noFill/>
                </a:ln>
                <a:effectLst/>
                <a:uLnTx/>
                <a:uFillTx/>
                <a:latin typeface="Lato Black"/>
                <a:ea typeface="Lato Black"/>
                <a:cs typeface="Lato Black"/>
              </a:rPr>
              <a:t>When You Use</a:t>
            </a:r>
            <a:r>
              <a:rPr lang="en-US" b="1">
                <a:latin typeface="Lato Black"/>
                <a:ea typeface="Lato Black"/>
                <a:cs typeface="Lato Black"/>
              </a:rPr>
              <a:t> the Four Agreements:</a:t>
            </a:r>
            <a:endParaRPr kumimoji="0" lang="en-US" sz="3600" b="1" i="0" u="none" strike="noStrike" kern="1200" cap="none" spc="0" normalizeH="0" baseline="0" noProof="0">
              <a:ln>
                <a:noFill/>
              </a:ln>
              <a:effectLst/>
              <a:uLnTx/>
              <a:uFillTx/>
              <a:latin typeface="Lato Black" panose="020F0A02020204030203" pitchFamily="34" charset="0"/>
              <a:ea typeface="+mn-ea"/>
              <a:cs typeface="+mn-cs"/>
            </a:endParaRPr>
          </a:p>
        </p:txBody>
      </p:sp>
      <p:sp>
        <p:nvSpPr>
          <p:cNvPr id="3" name="Text Placeholder 2"/>
          <p:cNvSpPr>
            <a:spLocks noGrp="1"/>
          </p:cNvSpPr>
          <p:nvPr>
            <p:ph type="body" sz="quarter" idx="14"/>
          </p:nvPr>
        </p:nvSpPr>
        <p:spPr>
          <a:xfrm>
            <a:off x="450273" y="922338"/>
            <a:ext cx="8243454" cy="3699524"/>
          </a:xfrm>
        </p:spPr>
        <p:txBody>
          <a:bodyPr vert="horz" lIns="91440" tIns="45720" rIns="91440" bIns="45720" rtlCol="0" anchor="t">
            <a:noAutofit/>
          </a:bodyPr>
          <a:lstStyle/>
          <a:p>
            <a:pPr marL="164592" indent="-164592">
              <a:spcAft>
                <a:spcPts val="180"/>
              </a:spcAft>
              <a:buFont typeface="Arial" panose="020B0604020202020204" pitchFamily="34" charset="0"/>
              <a:buChar char="•"/>
            </a:pPr>
            <a:r>
              <a:rPr lang="en-US" sz="1800">
                <a:solidFill>
                  <a:schemeClr val="tx1">
                    <a:lumMod val="95000"/>
                    <a:lumOff val="5000"/>
                  </a:schemeClr>
                </a:solidFill>
                <a:latin typeface="Lato"/>
                <a:ea typeface="Lato"/>
                <a:cs typeface="Lato"/>
              </a:rPr>
              <a:t>See student data as the initial resource to solve local needs.</a:t>
            </a:r>
          </a:p>
          <a:p>
            <a:pPr marL="164592" indent="-164592">
              <a:spcAft>
                <a:spcPts val="180"/>
              </a:spcAft>
              <a:buFont typeface="Arial" panose="020B0604020202020204" pitchFamily="34" charset="0"/>
              <a:buChar char="•"/>
            </a:pPr>
            <a:endParaRPr lang="en-US" sz="1800">
              <a:solidFill>
                <a:schemeClr val="tx1">
                  <a:lumMod val="95000"/>
                  <a:lumOff val="5000"/>
                </a:schemeClr>
              </a:solidFill>
              <a:ea typeface="Lato" panose="020F0502020204030203" pitchFamily="34" charset="0"/>
              <a:cs typeface="Lato" panose="020F0502020204030203" pitchFamily="34" charset="0"/>
            </a:endParaRPr>
          </a:p>
          <a:p>
            <a:pPr marL="164592" indent="-164592">
              <a:spcAft>
                <a:spcPts val="180"/>
              </a:spcAft>
              <a:buFont typeface="Arial" panose="020B0604020202020204" pitchFamily="34" charset="0"/>
              <a:buChar char="•"/>
            </a:pPr>
            <a:r>
              <a:rPr lang="en-US" sz="1800">
                <a:solidFill>
                  <a:schemeClr val="tx1">
                    <a:lumMod val="95000"/>
                    <a:lumOff val="5000"/>
                  </a:schemeClr>
                </a:solidFill>
                <a:latin typeface="Lato"/>
                <a:ea typeface="Lato"/>
                <a:cs typeface="Lato"/>
              </a:rPr>
              <a:t>Find celebrations and areas for growth:</a:t>
            </a:r>
            <a:endParaRPr lang="en-US" sz="1800">
              <a:solidFill>
                <a:schemeClr val="tx1">
                  <a:lumMod val="95000"/>
                  <a:lumOff val="5000"/>
                </a:schemeClr>
              </a:solidFill>
              <a:ea typeface="Lato"/>
              <a:cs typeface="Lato"/>
            </a:endParaRPr>
          </a:p>
          <a:p>
            <a:pPr marL="457200" indent="-163513">
              <a:spcAft>
                <a:spcPts val="180"/>
              </a:spcAft>
              <a:buFont typeface="Arial" panose="020B0604020202020204" pitchFamily="34" charset="0"/>
              <a:buChar char="•"/>
            </a:pPr>
            <a:r>
              <a:rPr lang="en-US" sz="1800">
                <a:solidFill>
                  <a:schemeClr val="tx1">
                    <a:lumMod val="95000"/>
                    <a:lumOff val="5000"/>
                  </a:schemeClr>
                </a:solidFill>
                <a:latin typeface="Lato"/>
                <a:ea typeface="Lato"/>
                <a:cs typeface="Lato"/>
              </a:rPr>
              <a:t>Reflect on celebrations, and analyze to find reason for success. </a:t>
            </a:r>
          </a:p>
          <a:p>
            <a:pPr marL="457200" indent="-163513">
              <a:spcAft>
                <a:spcPts val="180"/>
              </a:spcAft>
              <a:buFont typeface="Arial" panose="020B0604020202020204" pitchFamily="34" charset="0"/>
              <a:buChar char="•"/>
            </a:pPr>
            <a:r>
              <a:rPr lang="en-US" sz="1800">
                <a:solidFill>
                  <a:schemeClr val="tx1">
                    <a:lumMod val="95000"/>
                    <a:lumOff val="5000"/>
                  </a:schemeClr>
                </a:solidFill>
                <a:latin typeface="Lato"/>
                <a:ea typeface="Lato"/>
                <a:cs typeface="Lato"/>
              </a:rPr>
              <a:t>Problem solve areas for growth.</a:t>
            </a:r>
          </a:p>
          <a:p>
            <a:pPr marL="457200" indent="-163513">
              <a:spcAft>
                <a:spcPts val="180"/>
              </a:spcAft>
              <a:buFont typeface="Arial" panose="020B0604020202020204" pitchFamily="34" charset="0"/>
              <a:buChar char="•"/>
            </a:pPr>
            <a:endParaRPr lang="en-US" sz="1800">
              <a:solidFill>
                <a:schemeClr val="tx1">
                  <a:lumMod val="95000"/>
                  <a:lumOff val="5000"/>
                </a:schemeClr>
              </a:solidFill>
              <a:ea typeface="Lato" panose="020F0502020204030203" pitchFamily="34" charset="0"/>
              <a:cs typeface="Lato" panose="020F0502020204030203" pitchFamily="34" charset="0"/>
            </a:endParaRPr>
          </a:p>
          <a:p>
            <a:pPr marL="164592" indent="-164592">
              <a:spcAft>
                <a:spcPts val="180"/>
              </a:spcAft>
              <a:buFont typeface="Arial" panose="020B0604020202020204" pitchFamily="34" charset="0"/>
              <a:buChar char="•"/>
            </a:pPr>
            <a:r>
              <a:rPr lang="en-US" sz="1800">
                <a:solidFill>
                  <a:schemeClr val="tx1">
                    <a:lumMod val="95000"/>
                    <a:lumOff val="5000"/>
                  </a:schemeClr>
                </a:solidFill>
                <a:latin typeface="Lato"/>
                <a:ea typeface="Lato"/>
                <a:cs typeface="Lato"/>
              </a:rPr>
              <a:t>Give feedback to DPI by scanning the QR code on the last slide and giving us your genuine feedback on the evaluation form. </a:t>
            </a:r>
            <a:endParaRPr lang="en-US" sz="1800">
              <a:solidFill>
                <a:schemeClr val="tx1">
                  <a:lumMod val="95000"/>
                  <a:lumOff val="5000"/>
                </a:schemeClr>
              </a:solidFill>
              <a:ea typeface="Lato"/>
              <a:cs typeface="Lato"/>
            </a:endParaRPr>
          </a:p>
        </p:txBody>
      </p:sp>
    </p:spTree>
    <p:custDataLst>
      <p:tags r:id="rId1"/>
    </p:custDataLst>
    <p:extLst>
      <p:ext uri="{BB962C8B-B14F-4D97-AF65-F5344CB8AC3E}">
        <p14:creationId xmlns:p14="http://schemas.microsoft.com/office/powerpoint/2010/main" val="1034250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0FF967-0BFD-E85A-A485-79863579869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Discipline: Areas of Growth</a:t>
            </a:r>
          </a:p>
        </p:txBody>
      </p:sp>
      <p:sp>
        <p:nvSpPr>
          <p:cNvPr id="3" name="Text Placeholder 2">
            <a:extLst>
              <a:ext uri="{FF2B5EF4-FFF2-40B4-BE49-F238E27FC236}">
                <a16:creationId xmlns:a16="http://schemas.microsoft.com/office/drawing/2014/main" id="{8EB1447E-2A02-FCE5-17DF-65C5CE00BD84}"/>
              </a:ext>
            </a:extLst>
          </p:cNvPr>
          <p:cNvSpPr>
            <a:spLocks noGrp="1"/>
          </p:cNvSpPr>
          <p:nvPr>
            <p:ph type="body" sz="quarter" idx="14"/>
          </p:nvPr>
        </p:nvSpPr>
        <p:spPr>
          <a:xfrm>
            <a:off x="479394" y="921657"/>
            <a:ext cx="8211845" cy="3531734"/>
          </a:xfrm>
        </p:spPr>
        <p:txBody>
          <a:bodyPr>
            <a:normAutofit fontScale="77500" lnSpcReduction="20000"/>
          </a:bodyPr>
          <a:lstStyle/>
          <a:p>
            <a:pPr marL="164592" indent="-164592">
              <a:lnSpc>
                <a:spcPct val="170000"/>
              </a:lnSpc>
              <a:spcAft>
                <a:spcPts val="180"/>
              </a:spcAft>
            </a:pPr>
            <a:r>
              <a:rPr lang="en-US" sz="2300"/>
              <a:t>Overreporting-- According race/ethnicity, disability status</a:t>
            </a:r>
          </a:p>
          <a:p>
            <a:pPr marL="164592" indent="-164592">
              <a:lnSpc>
                <a:spcPct val="170000"/>
              </a:lnSpc>
              <a:spcAft>
                <a:spcPts val="180"/>
              </a:spcAft>
            </a:pPr>
            <a:r>
              <a:rPr lang="en-US" sz="2300"/>
              <a:t>Classroom and school environment, and limited resources for support result in higher discipline reporting. </a:t>
            </a:r>
          </a:p>
          <a:p>
            <a:pPr marL="164592" indent="-164592">
              <a:lnSpc>
                <a:spcPct val="170000"/>
              </a:lnSpc>
              <a:spcAft>
                <a:spcPts val="180"/>
              </a:spcAft>
            </a:pPr>
            <a:r>
              <a:rPr lang="en-US" sz="2300"/>
              <a:t>Locally controlled </a:t>
            </a:r>
          </a:p>
          <a:p>
            <a:pPr marL="164592" indent="-164592">
              <a:lnSpc>
                <a:spcPct val="170000"/>
              </a:lnSpc>
              <a:spcAft>
                <a:spcPts val="180"/>
              </a:spcAft>
            </a:pPr>
            <a:r>
              <a:rPr lang="en-US" sz="2300"/>
              <a:t>Students are removed from traditional educational environments.</a:t>
            </a:r>
          </a:p>
          <a:p>
            <a:pPr marL="164592" indent="-164592">
              <a:lnSpc>
                <a:spcPct val="170000"/>
              </a:lnSpc>
              <a:spcAft>
                <a:spcPts val="180"/>
              </a:spcAft>
            </a:pPr>
            <a:r>
              <a:rPr lang="en-US" sz="2300"/>
              <a:t>Lack of opportunity for students who have been expelled </a:t>
            </a:r>
          </a:p>
          <a:p>
            <a:pPr marL="164592" indent="-164592">
              <a:lnSpc>
                <a:spcPct val="170000"/>
              </a:lnSpc>
              <a:spcAft>
                <a:spcPts val="180"/>
              </a:spcAft>
            </a:pPr>
            <a:r>
              <a:rPr lang="en-US" sz="2300"/>
              <a:t>Lack of resources and strategies to create a safe learning environment</a:t>
            </a:r>
          </a:p>
          <a:p>
            <a:pPr lvl="1"/>
            <a:endParaRPr lang="en-US"/>
          </a:p>
        </p:txBody>
      </p:sp>
    </p:spTree>
    <p:custDataLst>
      <p:tags r:id="rId1"/>
    </p:custDataLst>
    <p:extLst>
      <p:ext uri="{BB962C8B-B14F-4D97-AF65-F5344CB8AC3E}">
        <p14:creationId xmlns:p14="http://schemas.microsoft.com/office/powerpoint/2010/main" val="39317235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Discipline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9286F40A-2606-025D-F6FD-54BB21FFCB70}"/>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7E7E9EA5-55B7-D134-D4E4-D80C9951DD44}"/>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2198009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Attendance and Dropouts</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79393" y="1207363"/>
            <a:ext cx="8220723" cy="2991775"/>
          </a:xfrm>
          <a:prstGeom prst="rect">
            <a:avLst/>
          </a:prstGeom>
          <a:noFill/>
        </p:spPr>
        <p:txBody>
          <a:bodyPr wrap="square">
            <a:noAutofit/>
          </a:bodyPr>
          <a:lstStyle/>
          <a:p>
            <a:pPr algn="ctr"/>
            <a:r>
              <a:rPr lang="en-US" sz="4000" b="1">
                <a:latin typeface="Lato Black"/>
              </a:rPr>
              <a:t>Attendance and Dropouts</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25705164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CDBA5-4E13-3601-DFCB-9E334F4CADB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Attendance Data: Purpose</a:t>
            </a:r>
          </a:p>
        </p:txBody>
      </p:sp>
      <p:sp>
        <p:nvSpPr>
          <p:cNvPr id="5" name="Text Placeholder 4">
            <a:extLst>
              <a:ext uri="{FF2B5EF4-FFF2-40B4-BE49-F238E27FC236}">
                <a16:creationId xmlns:a16="http://schemas.microsoft.com/office/drawing/2014/main" id="{8B8B3EF3-A155-AF1A-7393-FD1F611955E3}"/>
              </a:ext>
            </a:extLst>
          </p:cNvPr>
          <p:cNvSpPr>
            <a:spLocks noGrp="1"/>
          </p:cNvSpPr>
          <p:nvPr>
            <p:ph type="body" sz="quarter" idx="14"/>
          </p:nvPr>
        </p:nvSpPr>
        <p:spPr>
          <a:xfrm>
            <a:off x="452762" y="921657"/>
            <a:ext cx="8238476" cy="4081093"/>
          </a:xfrm>
        </p:spPr>
        <p:txBody>
          <a:bodyPr>
            <a:normAutofit lnSpcReduction="10000"/>
          </a:bodyPr>
          <a:lstStyle/>
          <a:p>
            <a:pPr marL="164592" indent="-164592">
              <a:spcAft>
                <a:spcPts val="180"/>
              </a:spcAft>
            </a:pPr>
            <a:r>
              <a:rPr lang="en-US" sz="1800"/>
              <a:t>Very strong relationship between attendance and achievement</a:t>
            </a:r>
          </a:p>
          <a:p>
            <a:pPr marL="164592" indent="-164592">
              <a:spcAft>
                <a:spcPts val="180"/>
              </a:spcAft>
            </a:pPr>
            <a:r>
              <a:rPr lang="en-US" sz="1800">
                <a:solidFill>
                  <a:srgbClr val="292F33"/>
                </a:solidFill>
              </a:rPr>
              <a:t>Attendance is contact between a student and a teacher during which district-supervised PK-12 educational services are provided.</a:t>
            </a:r>
            <a:endParaRPr lang="en-US" sz="1800"/>
          </a:p>
          <a:p>
            <a:pPr marL="164592" indent="-164592">
              <a:spcAft>
                <a:spcPts val="180"/>
              </a:spcAft>
            </a:pPr>
            <a:r>
              <a:rPr lang="en-US" sz="1800">
                <a:solidFill>
                  <a:srgbClr val="292F33"/>
                </a:solidFill>
              </a:rPr>
              <a:t>Actual Days of Attendance and Possible Days of Attendance must both be recorded (</a:t>
            </a:r>
            <a:r>
              <a:rPr lang="en-US" sz="1800">
                <a:solidFill>
                  <a:srgbClr val="292F33"/>
                </a:solidFill>
                <a:hlinkClick r:id="rId4"/>
              </a:rPr>
              <a:t>§ 118.15 </a:t>
            </a:r>
            <a:r>
              <a:rPr lang="en-US" sz="1800">
                <a:solidFill>
                  <a:srgbClr val="292F33"/>
                </a:solidFill>
              </a:rPr>
              <a:t>compulsory school attendance and </a:t>
            </a:r>
            <a:r>
              <a:rPr lang="en-US" sz="1800">
                <a:solidFill>
                  <a:srgbClr val="292F33"/>
                </a:solidFill>
                <a:hlinkClick r:id="rId5"/>
              </a:rPr>
              <a:t>§118.16 </a:t>
            </a:r>
            <a:r>
              <a:rPr lang="en-US" sz="1800">
                <a:solidFill>
                  <a:srgbClr val="292F33"/>
                </a:solidFill>
              </a:rPr>
              <a:t>attendance reinforcement). </a:t>
            </a:r>
            <a:r>
              <a:rPr lang="en-US" sz="1800" b="1">
                <a:latin typeface="Lato" panose="020F0502020204030203" pitchFamily="34" charset="0"/>
              </a:rPr>
              <a:t>Reported by half-day increments (0.5)</a:t>
            </a:r>
            <a:endParaRPr lang="en-US" sz="1800"/>
          </a:p>
          <a:p>
            <a:pPr marL="164592" indent="-164592">
              <a:spcAft>
                <a:spcPts val="180"/>
              </a:spcAft>
            </a:pPr>
            <a:r>
              <a:rPr lang="en-US" sz="1800"/>
              <a:t>Compulsory age school attendance (age 6 – 18):</a:t>
            </a:r>
          </a:p>
          <a:p>
            <a:pPr marL="164592" indent="-164592">
              <a:spcAft>
                <a:spcPts val="180"/>
              </a:spcAft>
            </a:pPr>
            <a:r>
              <a:rPr lang="en-US" sz="1800" i="0">
                <a:solidFill>
                  <a:srgbClr val="292F33"/>
                </a:solidFill>
                <a:effectLst/>
                <a:ea typeface="Lato" panose="020F0502020204030203" pitchFamily="34" charset="0"/>
                <a:cs typeface="Lato" panose="020F0502020204030203" pitchFamily="34" charset="0"/>
              </a:rPr>
              <a:t>WISEdash (and WINSS and SDPR) data tools/reports include data for all public schools (including charter schools) in school districts and all non-district charter schools under </a:t>
            </a:r>
            <a:r>
              <a:rPr lang="en-US" sz="1800" i="0" u="none" strike="noStrike">
                <a:solidFill>
                  <a:srgbClr val="2D2D86"/>
                </a:solidFill>
                <a:effectLst/>
                <a:ea typeface="Lato" panose="020F0502020204030203" pitchFamily="34" charset="0"/>
                <a:cs typeface="Lato" panose="020F0502020204030203" pitchFamily="34" charset="0"/>
                <a:hlinkClick r:id="rId6"/>
              </a:rPr>
              <a:t>s. 118.40(2r), Wis. Stats.</a:t>
            </a:r>
            <a:r>
              <a:rPr lang="en-US" sz="1800" i="0">
                <a:solidFill>
                  <a:srgbClr val="292F33"/>
                </a:solidFill>
                <a:effectLst/>
                <a:ea typeface="Lato" panose="020F0502020204030203" pitchFamily="34" charset="0"/>
                <a:cs typeface="Lato" panose="020F0502020204030203" pitchFamily="34" charset="0"/>
              </a:rPr>
              <a:t>.</a:t>
            </a:r>
            <a:endParaRPr lang="en-US">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9415805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r>
              <a:rPr lang="en-US"/>
              <a:t>Dropout Data: Purpose</a:t>
            </a:r>
          </a:p>
        </p:txBody>
      </p:sp>
      <p:graphicFrame>
        <p:nvGraphicFramePr>
          <p:cNvPr id="4" name="Content Placeholder 4" descr="pie chart sample"/>
          <p:cNvGraphicFramePr>
            <a:graphicFrameLocks/>
          </p:cNvGraphicFramePr>
          <p:nvPr/>
        </p:nvGraphicFramePr>
        <p:xfrm>
          <a:off x="1566472" y="922338"/>
          <a:ext cx="6415789" cy="422116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1961136-E915-FEF9-666D-CD353B60665E}"/>
              </a:ext>
            </a:extLst>
          </p:cNvPr>
          <p:cNvSpPr txBox="1"/>
          <p:nvPr/>
        </p:nvSpPr>
        <p:spPr>
          <a:xfrm>
            <a:off x="452761" y="922338"/>
            <a:ext cx="8229600" cy="4088574"/>
          </a:xfrm>
          <a:prstGeom prst="rect">
            <a:avLst/>
          </a:prstGeom>
          <a:noFill/>
        </p:spPr>
        <p:txBody>
          <a:bodyPr wrap="square">
            <a:noAutofit/>
          </a:bodyPr>
          <a:lstStyle/>
          <a:p>
            <a:pPr marL="164592" indent="-164592">
              <a:lnSpc>
                <a:spcPct val="150000"/>
              </a:lnSpc>
              <a:spcAft>
                <a:spcPts val="180"/>
              </a:spcAft>
              <a:buFont typeface="Arial" panose="020B0604020202020204" pitchFamily="34" charset="0"/>
              <a:buChar char="•"/>
            </a:pPr>
            <a:r>
              <a:rPr lang="en-US" sz="1650" b="1" i="0">
                <a:solidFill>
                  <a:srgbClr val="333333"/>
                </a:solidFill>
                <a:effectLst/>
                <a:latin typeface="Lato" panose="020F0502020204030203" pitchFamily="34" charset="0"/>
              </a:rPr>
              <a:t>Reported annually for grades 7 through 12. </a:t>
            </a:r>
          </a:p>
          <a:p>
            <a:pPr marL="164592" indent="-164592">
              <a:lnSpc>
                <a:spcPct val="150000"/>
              </a:lnSpc>
              <a:spcAft>
                <a:spcPts val="180"/>
              </a:spcAft>
              <a:buFont typeface="Arial" panose="020B0604020202020204" pitchFamily="34" charset="0"/>
              <a:buChar char="•"/>
            </a:pPr>
            <a:r>
              <a:rPr lang="en-US" sz="1650" b="1" i="0">
                <a:solidFill>
                  <a:srgbClr val="333333"/>
                </a:solidFill>
                <a:effectLst/>
                <a:latin typeface="Lato" panose="020F0502020204030203" pitchFamily="34" charset="0"/>
              </a:rPr>
              <a:t>"Dropout" means a student who either: </a:t>
            </a:r>
            <a:r>
              <a:rPr lang="en-US" sz="1650" b="1">
                <a:solidFill>
                  <a:srgbClr val="333333"/>
                </a:solidFill>
                <a:latin typeface="Lato" panose="020F0502020204030203" pitchFamily="34" charset="0"/>
              </a:rPr>
              <a:t> </a:t>
            </a:r>
          </a:p>
          <a:p>
            <a:pPr marL="457200">
              <a:lnSpc>
                <a:spcPct val="150000"/>
              </a:lnSpc>
              <a:spcAft>
                <a:spcPts val="180"/>
              </a:spcAft>
            </a:pPr>
            <a:r>
              <a:rPr lang="en-US" sz="1650" b="1">
                <a:solidFill>
                  <a:srgbClr val="333333"/>
                </a:solidFill>
                <a:latin typeface="Lato" panose="020F0502020204030203" pitchFamily="34" charset="0"/>
              </a:rPr>
              <a:t>(1) </a:t>
            </a:r>
            <a:r>
              <a:rPr lang="en-US" sz="1650" b="1" i="0">
                <a:solidFill>
                  <a:srgbClr val="333333"/>
                </a:solidFill>
                <a:effectLst/>
                <a:latin typeface="Lato" panose="020F0502020204030203" pitchFamily="34" charset="0"/>
              </a:rPr>
              <a:t>exited during the school term or who exited prior to start of that school term but completed the previous school term and </a:t>
            </a:r>
          </a:p>
          <a:p>
            <a:pPr marL="457200">
              <a:lnSpc>
                <a:spcPct val="150000"/>
              </a:lnSpc>
              <a:spcAft>
                <a:spcPts val="180"/>
              </a:spcAft>
            </a:pPr>
            <a:r>
              <a:rPr lang="en-US" sz="1650" b="1" i="0">
                <a:solidFill>
                  <a:srgbClr val="333333"/>
                </a:solidFill>
                <a:effectLst/>
                <a:latin typeface="Lato" panose="020F0502020204030203" pitchFamily="34" charset="0"/>
              </a:rPr>
              <a:t>(2) who did not re-enroll by the 3rd Friday of September of the following school term. </a:t>
            </a:r>
          </a:p>
          <a:p>
            <a:pPr marL="164592" indent="-164592">
              <a:lnSpc>
                <a:spcPct val="150000"/>
              </a:lnSpc>
              <a:spcAft>
                <a:spcPts val="180"/>
              </a:spcAft>
              <a:buFont typeface="Arial" panose="020B0604020202020204" pitchFamily="34" charset="0"/>
              <a:buChar char="•"/>
            </a:pPr>
            <a:r>
              <a:rPr lang="en-US" sz="1650" b="1" i="0">
                <a:solidFill>
                  <a:srgbClr val="333333"/>
                </a:solidFill>
                <a:effectLst/>
                <a:latin typeface="Lato" panose="020F0502020204030203" pitchFamily="34" charset="0"/>
              </a:rPr>
              <a:t>Dropout rate = the number of students who dropped out during the school term </a:t>
            </a:r>
            <a:r>
              <a:rPr lang="en-US" sz="1650" b="1" i="1">
                <a:solidFill>
                  <a:srgbClr val="333333"/>
                </a:solidFill>
                <a:effectLst/>
                <a:latin typeface="Lato" panose="020F0502020204030203" pitchFamily="34" charset="0"/>
              </a:rPr>
              <a:t>divided by </a:t>
            </a:r>
            <a:r>
              <a:rPr lang="en-US" sz="1650" b="1" i="0">
                <a:solidFill>
                  <a:srgbClr val="333333"/>
                </a:solidFill>
                <a:effectLst/>
                <a:latin typeface="Lato" panose="020F0502020204030203" pitchFamily="34" charset="0"/>
              </a:rPr>
              <a:t>the total expected to complete that school term in that school or district. </a:t>
            </a:r>
          </a:p>
          <a:p>
            <a:pPr marL="164592" indent="-164592">
              <a:lnSpc>
                <a:spcPct val="150000"/>
              </a:lnSpc>
              <a:spcAft>
                <a:spcPts val="180"/>
              </a:spcAft>
              <a:buFont typeface="Arial" panose="020B0604020202020204" pitchFamily="34" charset="0"/>
              <a:buChar char="•"/>
            </a:pPr>
            <a:r>
              <a:rPr lang="en-US" sz="1650" b="1" i="0">
                <a:solidFill>
                  <a:srgbClr val="333333"/>
                </a:solidFill>
                <a:effectLst/>
                <a:latin typeface="Lato" panose="020F0502020204030203" pitchFamily="34" charset="0"/>
              </a:rPr>
              <a:t>"Total expected to complete the school term" is the sum of students who completed the school term plus dropouts.</a:t>
            </a:r>
            <a:endParaRPr lang="en-US" sz="1650" b="1">
              <a:latin typeface="Lato" panose="020F0502020204030203" pitchFamily="34" charset="0"/>
            </a:endParaRPr>
          </a:p>
        </p:txBody>
      </p:sp>
    </p:spTree>
    <p:custDataLst>
      <p:tags r:id="rId1"/>
    </p:custDataLst>
    <p:extLst>
      <p:ext uri="{BB962C8B-B14F-4D97-AF65-F5344CB8AC3E}">
        <p14:creationId xmlns:p14="http://schemas.microsoft.com/office/powerpoint/2010/main" val="2341345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C721E4-C8F1-C3C2-6234-E8C23530B56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Attendance Rates</a:t>
            </a:r>
          </a:p>
        </p:txBody>
      </p:sp>
      <p:pic>
        <p:nvPicPr>
          <p:cNvPr id="5" name="Picture 4" descr="WISEdash 2021-22 Attendance Rates&#10;">
            <a:extLst>
              <a:ext uri="{FF2B5EF4-FFF2-40B4-BE49-F238E27FC236}">
                <a16:creationId xmlns:a16="http://schemas.microsoft.com/office/drawing/2014/main" id="{2C5776EB-0B85-5600-1936-4981DCDBE0D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086161" y="921998"/>
            <a:ext cx="4971677" cy="3801453"/>
          </a:xfrm>
          <a:prstGeom prst="rect">
            <a:avLst/>
          </a:prstGeom>
          <a:ln w="3175">
            <a:solidFill>
              <a:schemeClr val="tx1">
                <a:lumMod val="50000"/>
                <a:lumOff val="50000"/>
              </a:schemeClr>
            </a:solidFill>
          </a:ln>
        </p:spPr>
      </p:pic>
      <p:sp>
        <p:nvSpPr>
          <p:cNvPr id="6" name="TextBox 5" descr="WISEdash 2021-22 Attendance Rates&#10;">
            <a:extLst>
              <a:ext uri="{FF2B5EF4-FFF2-40B4-BE49-F238E27FC236}">
                <a16:creationId xmlns:a16="http://schemas.microsoft.com/office/drawing/2014/main" id="{98010807-799D-692E-C346-5FC0DDA5BF83}"/>
              </a:ext>
            </a:extLst>
          </p:cNvPr>
          <p:cNvSpPr txBox="1"/>
          <p:nvPr/>
        </p:nvSpPr>
        <p:spPr>
          <a:xfrm>
            <a:off x="0" y="4723110"/>
            <a:ext cx="9144000" cy="338554"/>
          </a:xfrm>
          <a:prstGeom prst="rect">
            <a:avLst/>
          </a:prstGeom>
          <a:noFill/>
        </p:spPr>
        <p:txBody>
          <a:bodyPr wrap="square" rtlCol="0">
            <a:spAutoFit/>
          </a:bodyPr>
          <a:lstStyle/>
          <a:p>
            <a:pPr algn="ctr"/>
            <a:r>
              <a:rPr lang="en-US" sz="1600" i="1">
                <a:latin typeface="Lato" panose="020F0502020204030203" pitchFamily="34" charset="0"/>
                <a:ea typeface="Lato" panose="020F0502020204030203" pitchFamily="34" charset="0"/>
                <a:cs typeface="Lato" panose="020F0502020204030203" pitchFamily="34" charset="0"/>
              </a:rPr>
              <a:t>WISEdash 2021-22 Attendance Rates</a:t>
            </a:r>
          </a:p>
        </p:txBody>
      </p:sp>
    </p:spTree>
    <p:custDataLst>
      <p:tags r:id="rId1"/>
    </p:custDataLst>
    <p:extLst>
      <p:ext uri="{BB962C8B-B14F-4D97-AF65-F5344CB8AC3E}">
        <p14:creationId xmlns:p14="http://schemas.microsoft.com/office/powerpoint/2010/main" val="23159015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63F5C-ED8E-15EE-26F3-FD7E928CF30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Statewide Dropout Rates</a:t>
            </a:r>
          </a:p>
        </p:txBody>
      </p:sp>
      <p:pic>
        <p:nvPicPr>
          <p:cNvPr id="5" name="Picture 4" descr="WISEdash 2021-22 Dropout Rates&#10;">
            <a:extLst>
              <a:ext uri="{FF2B5EF4-FFF2-40B4-BE49-F238E27FC236}">
                <a16:creationId xmlns:a16="http://schemas.microsoft.com/office/drawing/2014/main" id="{53562AF3-0AE7-9063-21EC-70F1F0CAA891}"/>
              </a:ext>
            </a:extLst>
          </p:cNvPr>
          <p:cNvPicPr>
            <a:picLocks noChangeAspect="1"/>
          </p:cNvPicPr>
          <p:nvPr/>
        </p:nvPicPr>
        <p:blipFill>
          <a:blip r:embed="rId4"/>
          <a:stretch>
            <a:fillRect/>
          </a:stretch>
        </p:blipFill>
        <p:spPr>
          <a:xfrm>
            <a:off x="2498522" y="921657"/>
            <a:ext cx="4146956" cy="3650149"/>
          </a:xfrm>
          <a:prstGeom prst="rect">
            <a:avLst/>
          </a:prstGeom>
          <a:ln w="3175">
            <a:solidFill>
              <a:schemeClr val="tx1">
                <a:lumMod val="50000"/>
                <a:lumOff val="50000"/>
              </a:schemeClr>
            </a:solidFill>
          </a:ln>
        </p:spPr>
      </p:pic>
      <p:sp>
        <p:nvSpPr>
          <p:cNvPr id="6" name="TextBox 5">
            <a:extLst>
              <a:ext uri="{FF2B5EF4-FFF2-40B4-BE49-F238E27FC236}">
                <a16:creationId xmlns:a16="http://schemas.microsoft.com/office/drawing/2014/main" id="{922942A7-581E-26E7-851C-D1CE5FF2D8FF}"/>
              </a:ext>
            </a:extLst>
          </p:cNvPr>
          <p:cNvSpPr txBox="1"/>
          <p:nvPr/>
        </p:nvSpPr>
        <p:spPr>
          <a:xfrm>
            <a:off x="1" y="4571806"/>
            <a:ext cx="9144000" cy="338554"/>
          </a:xfrm>
          <a:prstGeom prst="rect">
            <a:avLst/>
          </a:prstGeom>
          <a:noFill/>
        </p:spPr>
        <p:txBody>
          <a:bodyPr wrap="square" rtlCol="0">
            <a:spAutoFit/>
          </a:bodyPr>
          <a:lstStyle/>
          <a:p>
            <a:pPr algn="ctr"/>
            <a:r>
              <a:rPr lang="en-US" sz="1600" i="1">
                <a:latin typeface="Lato" panose="020F0502020204030203" pitchFamily="34" charset="0"/>
                <a:ea typeface="Lato" panose="020F0502020204030203" pitchFamily="34" charset="0"/>
                <a:cs typeface="Lato" panose="020F0502020204030203" pitchFamily="34" charset="0"/>
              </a:rPr>
              <a:t>WISEdash 2021-22 Dropout Rates</a:t>
            </a:r>
          </a:p>
        </p:txBody>
      </p:sp>
    </p:spTree>
    <p:custDataLst>
      <p:tags r:id="rId1"/>
    </p:custDataLst>
    <p:extLst>
      <p:ext uri="{BB962C8B-B14F-4D97-AF65-F5344CB8AC3E}">
        <p14:creationId xmlns:p14="http://schemas.microsoft.com/office/powerpoint/2010/main" val="4277432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0FF967-0BFD-E85A-A485-79863579869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Attendance and Dropout: Areas of Growth</a:t>
            </a:r>
          </a:p>
        </p:txBody>
      </p:sp>
      <p:sp>
        <p:nvSpPr>
          <p:cNvPr id="5" name="Text Placeholder 4">
            <a:extLst>
              <a:ext uri="{FF2B5EF4-FFF2-40B4-BE49-F238E27FC236}">
                <a16:creationId xmlns:a16="http://schemas.microsoft.com/office/drawing/2014/main" id="{7375788F-4AFE-BF2D-A186-43E6900B2B73}"/>
              </a:ext>
            </a:extLst>
          </p:cNvPr>
          <p:cNvSpPr>
            <a:spLocks noGrp="1"/>
          </p:cNvSpPr>
          <p:nvPr>
            <p:ph type="body" sz="quarter" idx="14"/>
          </p:nvPr>
        </p:nvSpPr>
        <p:spPr>
          <a:xfrm>
            <a:off x="444295" y="922338"/>
            <a:ext cx="5998838" cy="2327880"/>
          </a:xfrm>
        </p:spPr>
        <p:txBody>
          <a:bodyPr>
            <a:noAutofit/>
          </a:bodyPr>
          <a:lstStyle/>
          <a:p>
            <a:pPr marL="164592" indent="-164592">
              <a:spcAft>
                <a:spcPts val="180"/>
              </a:spcAft>
            </a:pPr>
            <a:r>
              <a:rPr lang="en-US" sz="1800" i="0">
                <a:solidFill>
                  <a:srgbClr val="000000"/>
                </a:solidFill>
                <a:effectLst/>
                <a:ea typeface="Lato" panose="020F0502020204030203" pitchFamily="34" charset="0"/>
                <a:cs typeface="Lato" panose="020F0502020204030203" pitchFamily="34" charset="0"/>
              </a:rPr>
              <a:t>The disciplinary response to absenteeism too often includes loss of course credits, detention, and suspension.</a:t>
            </a:r>
          </a:p>
          <a:p>
            <a:pPr marL="164592" indent="-164592">
              <a:spcAft>
                <a:spcPts val="180"/>
              </a:spcAft>
            </a:pPr>
            <a:endParaRPr lang="en-US" sz="1400" i="0">
              <a:solidFill>
                <a:srgbClr val="000000"/>
              </a:solidFill>
              <a:effectLst/>
              <a:ea typeface="Lato" panose="020F0502020204030203" pitchFamily="34" charset="0"/>
              <a:cs typeface="Lato" panose="020F0502020204030203" pitchFamily="34" charset="0"/>
            </a:endParaRPr>
          </a:p>
          <a:p>
            <a:pPr marL="164592" indent="-164592">
              <a:spcAft>
                <a:spcPts val="180"/>
              </a:spcAft>
            </a:pPr>
            <a:r>
              <a:rPr lang="en-US" sz="1800">
                <a:solidFill>
                  <a:srgbClr val="000000"/>
                </a:solidFill>
                <a:ea typeface="Lato" panose="020F0502020204030203" pitchFamily="34" charset="0"/>
                <a:cs typeface="Lato" panose="020F0502020204030203" pitchFamily="34" charset="0"/>
              </a:rPr>
              <a:t>Alternative educational programming needed and supported in the school system.</a:t>
            </a:r>
            <a:endParaRPr lang="en-US" sz="1800">
              <a:ea typeface="Lato" panose="020F0502020204030203" pitchFamily="34" charset="0"/>
              <a:cs typeface="Lato" panose="020F0502020204030203" pitchFamily="34" charset="0"/>
            </a:endParaRPr>
          </a:p>
        </p:txBody>
      </p:sp>
      <p:pic>
        <p:nvPicPr>
          <p:cNvPr id="4" name="Picture 3" descr="Screenshot of the flier from the hyperlink in the bottom bullet on this screen. ">
            <a:extLst>
              <a:ext uri="{FF2B5EF4-FFF2-40B4-BE49-F238E27FC236}">
                <a16:creationId xmlns:a16="http://schemas.microsoft.com/office/drawing/2014/main" id="{E93E8447-9354-356D-4EBA-851E6FF41FAC}"/>
              </a:ext>
            </a:extLst>
          </p:cNvPr>
          <p:cNvPicPr>
            <a:picLocks noChangeAspect="1"/>
          </p:cNvPicPr>
          <p:nvPr/>
        </p:nvPicPr>
        <p:blipFill>
          <a:blip r:embed="rId4"/>
          <a:stretch>
            <a:fillRect/>
          </a:stretch>
        </p:blipFill>
        <p:spPr>
          <a:xfrm>
            <a:off x="6587067" y="1039283"/>
            <a:ext cx="1985168" cy="2571750"/>
          </a:xfrm>
          <a:prstGeom prst="rect">
            <a:avLst/>
          </a:prstGeom>
          <a:ln w="3175">
            <a:solidFill>
              <a:schemeClr val="tx1">
                <a:lumMod val="50000"/>
                <a:lumOff val="50000"/>
              </a:schemeClr>
            </a:solidFill>
          </a:ln>
        </p:spPr>
      </p:pic>
      <p:sp>
        <p:nvSpPr>
          <p:cNvPr id="6" name="Text Placeholder 4">
            <a:extLst>
              <a:ext uri="{FF2B5EF4-FFF2-40B4-BE49-F238E27FC236}">
                <a16:creationId xmlns:a16="http://schemas.microsoft.com/office/drawing/2014/main" id="{13184E56-401F-D33D-4007-C89EBA4F6D33}"/>
              </a:ext>
            </a:extLst>
          </p:cNvPr>
          <p:cNvSpPr txBox="1">
            <a:spLocks/>
          </p:cNvSpPr>
          <p:nvPr/>
        </p:nvSpPr>
        <p:spPr>
          <a:xfrm>
            <a:off x="444295" y="3727977"/>
            <a:ext cx="8242505" cy="1352023"/>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a:solidFill>
                  <a:srgbClr val="000000"/>
                </a:solidFill>
                <a:ea typeface="Lato" panose="020F0502020204030203" pitchFamily="34" charset="0"/>
                <a:cs typeface="Lato" panose="020F0502020204030203" pitchFamily="34" charset="0"/>
              </a:rPr>
              <a:t>Connect with DPI for learning opportunities, like the </a:t>
            </a:r>
            <a:r>
              <a:rPr lang="en-US" sz="1800">
                <a:solidFill>
                  <a:srgbClr val="000000"/>
                </a:solidFill>
                <a:ea typeface="Lato" panose="020F0502020204030203" pitchFamily="34" charset="0"/>
                <a:cs typeface="Lato" panose="020F0502020204030203" pitchFamily="34" charset="0"/>
                <a:hlinkClick r:id="rId5"/>
              </a:rPr>
              <a:t>Spring 2024 Truancy Prevention Learning Communities series, sponsored by the Student Services Prevention and Wellness (SSWP) Team</a:t>
            </a:r>
            <a:r>
              <a:rPr lang="en-US" sz="1800">
                <a:solidFill>
                  <a:srgbClr val="000000"/>
                </a:solidFill>
                <a:ea typeface="Lato" panose="020F0502020204030203" pitchFamily="34" charset="0"/>
                <a:cs typeface="Lato" panose="020F0502020204030203" pitchFamily="34" charset="0"/>
              </a:rPr>
              <a:t>. (</a:t>
            </a:r>
            <a:r>
              <a:rPr lang="en-US" sz="1800" i="1">
                <a:solidFill>
                  <a:srgbClr val="000000"/>
                </a:solidFill>
                <a:ea typeface="Lato" panose="020F0502020204030203" pitchFamily="34" charset="0"/>
                <a:cs typeface="Lato" panose="020F0502020204030203" pitchFamily="34" charset="0"/>
                <a:hlinkClick r:id="rId6"/>
              </a:rPr>
              <a:t>SSPW School Attendance page</a:t>
            </a:r>
            <a:r>
              <a:rPr lang="en-US" sz="1800">
                <a:solidFill>
                  <a:srgbClr val="000000"/>
                </a:solidFill>
                <a:ea typeface="Lato" panose="020F0502020204030203" pitchFamily="34" charset="0"/>
                <a:cs typeface="Lato" panose="020F0502020204030203" pitchFamily="34" charset="0"/>
              </a:rPr>
              <a:t>)</a:t>
            </a:r>
          </a:p>
          <a:p>
            <a:pPr marL="164592" indent="-164592">
              <a:spcAft>
                <a:spcPts val="180"/>
              </a:spcAft>
            </a:pPr>
            <a:endParaRPr lang="en-US" sz="180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2089032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Attendance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1C8B27A2-E7C1-7D11-97A3-6A2239E0A77E}"/>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02520978-877D-0E6F-4F39-D383438A229A}"/>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30010249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mn-ea"/>
                <a:cs typeface="+mn-cs"/>
              </a:rPr>
              <a:t>Data Element: Digital Equity</a:t>
            </a:r>
            <a:endParaRPr lang="en-US">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461638" y="922338"/>
            <a:ext cx="8220723" cy="2991775"/>
          </a:xfrm>
          <a:prstGeom prst="rect">
            <a:avLst/>
          </a:prstGeom>
          <a:noFill/>
        </p:spPr>
        <p:txBody>
          <a:bodyPr wrap="square">
            <a:noAutofit/>
          </a:bodyPr>
          <a:lstStyle/>
          <a:p>
            <a:pPr algn="ctr"/>
            <a:r>
              <a:rPr lang="en-US" sz="4000" b="1">
                <a:latin typeface="Lato Black"/>
              </a:rPr>
              <a:t>Di</a:t>
            </a:r>
            <a:r>
              <a:rPr lang="en-US" sz="4000" b="1">
                <a:latin typeface="Lato Black"/>
                <a:ea typeface="+mn-ea"/>
                <a:cs typeface="+mn-cs"/>
              </a:rPr>
              <a:t>gital Equity</a:t>
            </a:r>
          </a:p>
          <a:p>
            <a:pPr marL="164592" indent="-164592">
              <a:spcAft>
                <a:spcPts val="180"/>
              </a:spcAft>
              <a:buFont typeface="Arial" panose="020B0604020202020204" pitchFamily="34" charset="0"/>
              <a:buChar char="•"/>
            </a:pPr>
            <a:r>
              <a:rPr lang="en-US" sz="2800" b="1">
                <a:latin typeface="Lato" panose="020F0502020204030203" pitchFamily="34" charset="0"/>
              </a:rPr>
              <a:t>Purpose of discussing this data</a:t>
            </a:r>
          </a:p>
          <a:p>
            <a:pPr marL="164592" indent="-164592">
              <a:spcAft>
                <a:spcPts val="180"/>
              </a:spcAft>
              <a:buFont typeface="Arial" panose="020B0604020202020204" pitchFamily="34" charset="0"/>
              <a:buChar char="•"/>
            </a:pPr>
            <a:r>
              <a:rPr lang="en-US" sz="2800" b="1">
                <a:latin typeface="Lato" panose="020F0502020204030203" pitchFamily="34" charset="0"/>
              </a:rPr>
              <a:t>Statewide data: Maps and dashboards</a:t>
            </a:r>
          </a:p>
          <a:p>
            <a:pPr marL="164592" indent="-164592">
              <a:spcAft>
                <a:spcPts val="180"/>
              </a:spcAft>
              <a:buFont typeface="Arial" panose="020B0604020202020204" pitchFamily="34" charset="0"/>
              <a:buChar char="•"/>
            </a:pPr>
            <a:r>
              <a:rPr lang="en-US" sz="2800" b="1">
                <a:latin typeface="Lato" panose="020F0502020204030203" pitchFamily="34" charset="0"/>
              </a:rPr>
              <a:t>Areas for growth for these students</a:t>
            </a:r>
          </a:p>
          <a:p>
            <a:pPr marL="164592" indent="-164592">
              <a:spcAft>
                <a:spcPts val="180"/>
              </a:spcAft>
              <a:buFont typeface="Arial" panose="020B0604020202020204" pitchFamily="34" charset="0"/>
              <a:buChar char="•"/>
            </a:pPr>
            <a:r>
              <a:rPr lang="en-US" sz="2800" b="1">
                <a:latin typeface="Lato" panose="020F0502020204030203" pitchFamily="34" charset="0"/>
              </a:rPr>
              <a:t>Turn and talk</a:t>
            </a:r>
          </a:p>
        </p:txBody>
      </p:sp>
    </p:spTree>
    <p:custDataLst>
      <p:tags r:id="rId1"/>
    </p:custDataLst>
    <p:extLst>
      <p:ext uri="{BB962C8B-B14F-4D97-AF65-F5344CB8AC3E}">
        <p14:creationId xmlns:p14="http://schemas.microsoft.com/office/powerpoint/2010/main" val="134324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How to Do This: Systemically</a:t>
            </a:r>
          </a:p>
        </p:txBody>
      </p:sp>
      <p:sp>
        <p:nvSpPr>
          <p:cNvPr id="3" name="Text Placeholder 2"/>
          <p:cNvSpPr>
            <a:spLocks noGrp="1"/>
          </p:cNvSpPr>
          <p:nvPr>
            <p:ph type="body" sz="quarter" idx="14"/>
          </p:nvPr>
        </p:nvSpPr>
        <p:spPr>
          <a:xfrm>
            <a:off x="484909" y="922338"/>
            <a:ext cx="4235015" cy="2702807"/>
          </a:xfrm>
        </p:spPr>
        <p:txBody>
          <a:bodyPr vert="horz" lIns="91440" tIns="45720" rIns="91440" bIns="45720" rtlCol="0" anchor="t">
            <a:noAutofit/>
          </a:bodyPr>
          <a:lstStyle/>
          <a:p>
            <a:pPr lvl="0"/>
            <a:r>
              <a:rPr lang="en-US" sz="1800" b="1" i="0">
                <a:effectLst/>
                <a:hlinkClick r:id="rId4"/>
              </a:rPr>
              <a:t>Educational equity </a:t>
            </a:r>
            <a:r>
              <a:rPr lang="en-US" sz="1800" b="1" i="0">
                <a:effectLst/>
              </a:rPr>
              <a:t>means that every student has access to the resources and educational rigor they need at the right moment in their education, across race, gender, ethnicity, language, ability, sexual orientation, family background, and/or family income.</a:t>
            </a:r>
          </a:p>
        </p:txBody>
      </p:sp>
      <p:pic>
        <p:nvPicPr>
          <p:cNvPr id="1026" name="Picture 2" descr="few, some, all">
            <a:extLst>
              <a:ext uri="{FF2B5EF4-FFF2-40B4-BE49-F238E27FC236}">
                <a16:creationId xmlns:a16="http://schemas.microsoft.com/office/drawing/2014/main" id="{EAE5EDF2-0BD3-0A1D-5B74-1BDC2A7698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522" y="1347577"/>
            <a:ext cx="3141986" cy="314198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93727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2D050-AF6A-5616-07E0-05D500719B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Digital Equity Data: Purpose</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5" name="Google Shape;126;p27">
            <a:extLst>
              <a:ext uri="{FF2B5EF4-FFF2-40B4-BE49-F238E27FC236}">
                <a16:creationId xmlns:a16="http://schemas.microsoft.com/office/drawing/2014/main" id="{0CFA7359-326E-10F2-5DB0-6346B0219883}"/>
              </a:ext>
            </a:extLst>
          </p:cNvPr>
          <p:cNvSpPr txBox="1"/>
          <p:nvPr/>
        </p:nvSpPr>
        <p:spPr>
          <a:xfrm>
            <a:off x="461638" y="922338"/>
            <a:ext cx="8229601" cy="3146100"/>
          </a:xfrm>
          <a:prstGeom prst="rect">
            <a:avLst/>
          </a:prstGeom>
          <a:noFill/>
          <a:ln>
            <a:noFill/>
          </a:ln>
        </p:spPr>
        <p:txBody>
          <a:bodyPr spcFirstLastPara="1" wrap="square" lIns="91425" tIns="91425" rIns="91425" bIns="91425" anchor="t" anchorCtr="0">
            <a:noAutofit/>
          </a:bodyPr>
          <a:lstStyle/>
          <a:p>
            <a:pPr marL="164465" indent="-164465">
              <a:lnSpc>
                <a:spcPct val="150000"/>
              </a:lnSpc>
              <a:spcAft>
                <a:spcPts val="180"/>
              </a:spcAft>
              <a:buClr>
                <a:schemeClr val="dk1"/>
              </a:buClr>
              <a:buSzPts val="2000"/>
              <a:buFont typeface="Arial" panose="020B0604020202020204" pitchFamily="34" charset="0"/>
              <a:buChar char="•"/>
            </a:pPr>
            <a:r>
              <a:rPr lang="en-US" sz="1800" b="1">
                <a:solidFill>
                  <a:schemeClr val="dk1"/>
                </a:solidFill>
                <a:latin typeface="Lato"/>
                <a:ea typeface="Lato"/>
                <a:cs typeface="Lato"/>
                <a:sym typeface="Lato"/>
              </a:rPr>
              <a:t>Closing the digital equity gap is a priority to ensure high-quality learning for all children in Wisconsin. This requires</a:t>
            </a:r>
            <a:r>
              <a:rPr lang="en-US" sz="1800" b="1">
                <a:solidFill>
                  <a:schemeClr val="dk1"/>
                </a:solidFill>
                <a:latin typeface="Lato"/>
                <a:ea typeface="Lato"/>
                <a:cs typeface="Lato"/>
              </a:rPr>
              <a:t>:</a:t>
            </a:r>
            <a:endParaRPr lang="en-US">
              <a:solidFill>
                <a:schemeClr val="dk1"/>
              </a:solidFill>
              <a:latin typeface="Lato"/>
            </a:endParaRPr>
          </a:p>
          <a:p>
            <a:pPr marL="461645" lvl="1" indent="-168275">
              <a:lnSpc>
                <a:spcPct val="150000"/>
              </a:lnSpc>
              <a:spcAft>
                <a:spcPts val="180"/>
              </a:spcAft>
              <a:buClr>
                <a:srgbClr val="000000"/>
              </a:buClr>
              <a:buSzPts val="2000"/>
              <a:buFont typeface="Arial"/>
              <a:buChar char="•"/>
            </a:pPr>
            <a:r>
              <a:rPr lang="en-US" sz="1800" b="1" u="sng">
                <a:solidFill>
                  <a:schemeClr val="dk1"/>
                </a:solidFill>
                <a:latin typeface="Lato"/>
                <a:ea typeface="Lato"/>
                <a:cs typeface="Lato"/>
              </a:rPr>
              <a:t>Dedicated learning device</a:t>
            </a:r>
            <a:endParaRPr lang="en-US" sz="1800" b="1" u="sng">
              <a:solidFill>
                <a:schemeClr val="dk1"/>
              </a:solidFill>
              <a:latin typeface="Lato" panose="020F0502020204030203" pitchFamily="34" charset="0"/>
              <a:ea typeface="Lato"/>
              <a:cs typeface="Calibri"/>
            </a:endParaRPr>
          </a:p>
          <a:p>
            <a:pPr marL="461645" lvl="1" indent="-168275">
              <a:lnSpc>
                <a:spcPct val="150000"/>
              </a:lnSpc>
              <a:spcAft>
                <a:spcPts val="180"/>
              </a:spcAft>
              <a:buClr>
                <a:srgbClr val="000000"/>
              </a:buClr>
              <a:buSzPts val="2000"/>
              <a:buFont typeface="Arial"/>
              <a:buChar char="•"/>
            </a:pPr>
            <a:r>
              <a:rPr lang="en-US" sz="1800" b="1" u="sng">
                <a:solidFill>
                  <a:schemeClr val="dk1"/>
                </a:solidFill>
                <a:latin typeface="Lato"/>
                <a:ea typeface="Lato"/>
                <a:cs typeface="Lato"/>
              </a:rPr>
              <a:t>Sufficient internet access</a:t>
            </a:r>
            <a:endParaRPr lang="en-US" sz="1800" b="1" u="sng">
              <a:solidFill>
                <a:schemeClr val="dk1"/>
              </a:solidFill>
              <a:latin typeface="Lato" panose="020F0502020204030203" pitchFamily="34" charset="0"/>
              <a:ea typeface="Lato"/>
              <a:cs typeface="Lato"/>
            </a:endParaRPr>
          </a:p>
          <a:p>
            <a:pPr marL="869950" lvl="2" indent="-168275">
              <a:lnSpc>
                <a:spcPct val="150000"/>
              </a:lnSpc>
              <a:spcAft>
                <a:spcPts val="180"/>
              </a:spcAft>
              <a:buClr>
                <a:srgbClr val="000000"/>
              </a:buClr>
              <a:buSzPts val="2000"/>
              <a:buFont typeface="Wingdings"/>
              <a:buChar char="§"/>
            </a:pPr>
            <a:r>
              <a:rPr lang="en-US" sz="1800" b="1">
                <a:solidFill>
                  <a:schemeClr val="dk1"/>
                </a:solidFill>
                <a:latin typeface="Lato"/>
                <a:ea typeface="Lato"/>
                <a:cs typeface="Lato"/>
              </a:rPr>
              <a:t>Availability (widespread rural issue)</a:t>
            </a:r>
          </a:p>
          <a:p>
            <a:pPr marL="869950" lvl="2" indent="-168275">
              <a:lnSpc>
                <a:spcPct val="150000"/>
              </a:lnSpc>
              <a:spcAft>
                <a:spcPts val="180"/>
              </a:spcAft>
              <a:buClr>
                <a:srgbClr val="000000"/>
              </a:buClr>
              <a:buSzPts val="2000"/>
              <a:buFont typeface="Wingdings"/>
              <a:buChar char="§"/>
            </a:pPr>
            <a:r>
              <a:rPr lang="en-US" sz="1800" b="1">
                <a:solidFill>
                  <a:schemeClr val="dk1"/>
                </a:solidFill>
                <a:latin typeface="Lato"/>
                <a:ea typeface="Lato"/>
                <a:cs typeface="Lato"/>
              </a:rPr>
              <a:t>Affordability (affects residents in all areas of the state)</a:t>
            </a:r>
          </a:p>
          <a:p>
            <a:pPr marL="457200"/>
            <a:endParaRPr lang="en" sz="2300">
              <a:cs typeface="Calibri"/>
            </a:endParaRPr>
          </a:p>
          <a:p>
            <a:pPr marL="457200">
              <a:lnSpc>
                <a:spcPct val="115000"/>
              </a:lnSpc>
            </a:pPr>
            <a:endParaRPr lang="en" sz="2300">
              <a:cs typeface="Calibri"/>
            </a:endParaRPr>
          </a:p>
          <a:p>
            <a:pPr marL="0" lvl="0" indent="0" algn="l" rtl="0">
              <a:lnSpc>
                <a:spcPct val="115000"/>
              </a:lnSpc>
              <a:spcBef>
                <a:spcPts val="0"/>
              </a:spcBef>
              <a:spcAft>
                <a:spcPts val="0"/>
              </a:spcAft>
              <a:buNone/>
            </a:pPr>
            <a:br>
              <a:rPr lang="en" sz="2300"/>
            </a:br>
            <a:endParaRPr sz="2300">
              <a:solidFill>
                <a:schemeClr val="dk1"/>
              </a:solidFill>
            </a:endParaRPr>
          </a:p>
          <a:p>
            <a:pPr marL="0" lvl="0" indent="0" algn="l" rtl="0">
              <a:lnSpc>
                <a:spcPct val="115000"/>
              </a:lnSpc>
              <a:spcBef>
                <a:spcPts val="0"/>
              </a:spcBef>
              <a:spcAft>
                <a:spcPts val="0"/>
              </a:spcAft>
              <a:buNone/>
            </a:pPr>
            <a:endParaRPr sz="2300"/>
          </a:p>
        </p:txBody>
      </p:sp>
    </p:spTree>
    <p:custDataLst>
      <p:tags r:id="rId1"/>
    </p:custDataLst>
    <p:extLst>
      <p:ext uri="{BB962C8B-B14F-4D97-AF65-F5344CB8AC3E}">
        <p14:creationId xmlns:p14="http://schemas.microsoft.com/office/powerpoint/2010/main" val="702231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B3F8B8-3CF0-4DFD-250D-7AC43DA62E4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Digital Equity Data Collection</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pic>
        <p:nvPicPr>
          <p:cNvPr id="8" name="Picture 7">
            <a:extLst>
              <a:ext uri="{FF2B5EF4-FFF2-40B4-BE49-F238E27FC236}">
                <a16:creationId xmlns:a16="http://schemas.microsoft.com/office/drawing/2014/main" id="{64AC2F2F-A92D-18D8-F392-9EF121C57B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31522" y="1010242"/>
            <a:ext cx="792980" cy="777240"/>
          </a:xfrm>
          <a:prstGeom prst="rect">
            <a:avLst/>
          </a:prstGeom>
        </p:spPr>
      </p:pic>
      <p:pic>
        <p:nvPicPr>
          <p:cNvPr id="9" name="Picture 8">
            <a:extLst>
              <a:ext uri="{FF2B5EF4-FFF2-40B4-BE49-F238E27FC236}">
                <a16:creationId xmlns:a16="http://schemas.microsoft.com/office/drawing/2014/main" id="{A7A365F9-131E-2F7B-E11A-C8C6FAC01F7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15246" y="1010242"/>
            <a:ext cx="792783" cy="777240"/>
          </a:xfrm>
          <a:prstGeom prst="rect">
            <a:avLst/>
          </a:prstGeom>
        </p:spPr>
      </p:pic>
      <p:sp>
        <p:nvSpPr>
          <p:cNvPr id="13" name="TextBox 12">
            <a:extLst>
              <a:ext uri="{FF2B5EF4-FFF2-40B4-BE49-F238E27FC236}">
                <a16:creationId xmlns:a16="http://schemas.microsoft.com/office/drawing/2014/main" id="{B565DD54-22A0-2572-1CDF-96137C52459D}"/>
              </a:ext>
            </a:extLst>
          </p:cNvPr>
          <p:cNvSpPr txBox="1"/>
          <p:nvPr/>
        </p:nvSpPr>
        <p:spPr>
          <a:xfrm>
            <a:off x="433197" y="1761734"/>
            <a:ext cx="3535187" cy="30025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80"/>
              </a:spcAft>
            </a:pPr>
            <a:r>
              <a:rPr lang="en-US" sz="1800" b="1">
                <a:solidFill>
                  <a:srgbClr val="000000"/>
                </a:solidFill>
                <a:latin typeface="Lato"/>
                <a:ea typeface="Lato"/>
                <a:cs typeface="Lato"/>
              </a:rPr>
              <a:t>What device does the student most often use to complete schoolwork at home?</a:t>
            </a:r>
          </a:p>
          <a:p>
            <a:pPr>
              <a:spcAft>
                <a:spcPts val="180"/>
              </a:spcAft>
            </a:pPr>
            <a:endParaRPr lang="en-US" sz="1800" b="1">
              <a:latin typeface="Lato"/>
              <a:ea typeface="Lato"/>
              <a:cs typeface="Lato"/>
            </a:endParaRPr>
          </a:p>
          <a:p>
            <a:pPr>
              <a:spcAft>
                <a:spcPts val="180"/>
              </a:spcAft>
            </a:pPr>
            <a:r>
              <a:rPr lang="en-US" sz="1800" b="1">
                <a:latin typeface="Lato"/>
                <a:ea typeface="Lato"/>
                <a:cs typeface="Lato"/>
              </a:rPr>
              <a:t>Who provided the learning device to the student?</a:t>
            </a:r>
          </a:p>
          <a:p>
            <a:pPr>
              <a:spcAft>
                <a:spcPts val="180"/>
              </a:spcAft>
            </a:pPr>
            <a:endParaRPr lang="en-US" sz="1800" b="1">
              <a:latin typeface="Lato"/>
              <a:ea typeface="Lato"/>
              <a:cs typeface="Lato"/>
            </a:endParaRPr>
          </a:p>
          <a:p>
            <a:pPr>
              <a:spcAft>
                <a:spcPts val="180"/>
              </a:spcAft>
            </a:pPr>
            <a:r>
              <a:rPr lang="en-US" sz="1800" b="1">
                <a:latin typeface="Lato"/>
                <a:ea typeface="Lato"/>
                <a:cs typeface="Lato"/>
              </a:rPr>
              <a:t>Is the primary learning device shared with anyone else in the household?</a:t>
            </a:r>
          </a:p>
        </p:txBody>
      </p:sp>
      <p:sp>
        <p:nvSpPr>
          <p:cNvPr id="4" name="TextBox 3">
            <a:extLst>
              <a:ext uri="{FF2B5EF4-FFF2-40B4-BE49-F238E27FC236}">
                <a16:creationId xmlns:a16="http://schemas.microsoft.com/office/drawing/2014/main" id="{281ABF0C-FACC-67C1-FB71-17E26459C2E8}"/>
              </a:ext>
            </a:extLst>
          </p:cNvPr>
          <p:cNvSpPr txBox="1"/>
          <p:nvPr/>
        </p:nvSpPr>
        <p:spPr>
          <a:xfrm>
            <a:off x="4099423" y="1761734"/>
            <a:ext cx="4936978"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80"/>
              </a:spcAft>
            </a:pPr>
            <a:r>
              <a:rPr lang="en-US" sz="1800" b="1">
                <a:solidFill>
                  <a:srgbClr val="000000"/>
                </a:solidFill>
                <a:latin typeface="Lato"/>
                <a:ea typeface="Lato"/>
                <a:cs typeface="Lato"/>
              </a:rPr>
              <a:t>Can the student access the internet on their primary learning device at home?</a:t>
            </a:r>
          </a:p>
          <a:p>
            <a:pPr>
              <a:spcAft>
                <a:spcPts val="180"/>
              </a:spcAft>
            </a:pPr>
            <a:endParaRPr lang="en-US" sz="1800" b="1">
              <a:latin typeface="Lato"/>
              <a:ea typeface="Lato"/>
              <a:cs typeface="Lato"/>
            </a:endParaRPr>
          </a:p>
          <a:p>
            <a:pPr>
              <a:spcAft>
                <a:spcPts val="180"/>
              </a:spcAft>
            </a:pPr>
            <a:r>
              <a:rPr lang="en-US" sz="1800" b="1">
                <a:latin typeface="Lato"/>
                <a:ea typeface="Lato"/>
                <a:cs typeface="Lato"/>
              </a:rPr>
              <a:t>If the student is unable to access internet in their primary place of residence, why not?</a:t>
            </a:r>
          </a:p>
          <a:p>
            <a:pPr>
              <a:spcAft>
                <a:spcPts val="180"/>
              </a:spcAft>
            </a:pPr>
            <a:endParaRPr lang="en-US" sz="1800" b="1">
              <a:latin typeface="Lato"/>
              <a:ea typeface="Lato"/>
              <a:cs typeface="Lato"/>
            </a:endParaRPr>
          </a:p>
          <a:p>
            <a:pPr>
              <a:spcAft>
                <a:spcPts val="180"/>
              </a:spcAft>
            </a:pPr>
            <a:r>
              <a:rPr lang="en-US" sz="1800" b="1">
                <a:latin typeface="Lato"/>
                <a:ea typeface="Lato"/>
                <a:cs typeface="Lato"/>
              </a:rPr>
              <a:t>What is the primary type of internet service used at the residence?</a:t>
            </a:r>
          </a:p>
          <a:p>
            <a:pPr>
              <a:spcAft>
                <a:spcPts val="180"/>
              </a:spcAft>
            </a:pPr>
            <a:endParaRPr lang="en-US" sz="1800" b="1">
              <a:latin typeface="Lato"/>
              <a:ea typeface="Lato"/>
              <a:cs typeface="Lato"/>
            </a:endParaRPr>
          </a:p>
          <a:p>
            <a:pPr>
              <a:spcAft>
                <a:spcPts val="180"/>
              </a:spcAft>
            </a:pPr>
            <a:r>
              <a:rPr lang="en-US" sz="1800" b="1">
                <a:latin typeface="Lato"/>
                <a:ea typeface="Lato"/>
                <a:cs typeface="Lato"/>
              </a:rPr>
              <a:t>Can the student stream video on their primary learning device without interruption?</a:t>
            </a:r>
          </a:p>
        </p:txBody>
      </p:sp>
    </p:spTree>
    <p:custDataLst>
      <p:tags r:id="rId1"/>
    </p:custDataLst>
    <p:extLst>
      <p:ext uri="{BB962C8B-B14F-4D97-AF65-F5344CB8AC3E}">
        <p14:creationId xmlns:p14="http://schemas.microsoft.com/office/powerpoint/2010/main" val="42100845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76324-1F56-2953-9013-2599E4F8FE64}"/>
              </a:ext>
            </a:extLst>
          </p:cNvPr>
          <p:cNvSpPr>
            <a:spLocks noGrp="1"/>
          </p:cNvSpPr>
          <p:nvPr>
            <p:ph type="title" idx="4294967295"/>
          </p:nvPr>
        </p:nvSpPr>
        <p:spPr>
          <a:xfrm>
            <a:off x="-196745" y="0"/>
            <a:ext cx="9228319"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buFont typeface="Arial"/>
              <a:defRPr/>
            </a:pPr>
            <a:r>
              <a:rPr lang="en-US" b="1" err="1">
                <a:latin typeface="Lato Black"/>
                <a:ea typeface="Lato Black"/>
                <a:cs typeface="Lato Black"/>
              </a:rPr>
              <a:t>WISEdash</a:t>
            </a:r>
            <a:r>
              <a:rPr lang="en-US" b="1">
                <a:latin typeface="Lato Black"/>
                <a:ea typeface="Lato Black"/>
                <a:cs typeface="Lato Black"/>
              </a:rPr>
              <a:t> Public Digital Equity Dashboard</a:t>
            </a:r>
            <a:endParaRPr lang="en-US" sz="3600" b="1" i="0" u="none" strike="noStrike" kern="1200" cap="none" spc="0" normalizeH="0" baseline="0" noProof="0">
              <a:ln>
                <a:noFill/>
              </a:ln>
              <a:effectLst/>
              <a:uLnTx/>
              <a:uFillTx/>
              <a:ea typeface="Lato Black" panose="020F0A02020204030203" pitchFamily="34" charset="0"/>
              <a:cs typeface="Lato Black" panose="020F0A02020204030203" pitchFamily="34" charset="0"/>
            </a:endParaRPr>
          </a:p>
        </p:txBody>
      </p:sp>
      <p:sp>
        <p:nvSpPr>
          <p:cNvPr id="3" name="Text Placeholder 2">
            <a:extLst>
              <a:ext uri="{FF2B5EF4-FFF2-40B4-BE49-F238E27FC236}">
                <a16:creationId xmlns:a16="http://schemas.microsoft.com/office/drawing/2014/main" id="{C710A000-DBCD-4938-FC67-732E57666BC5}"/>
              </a:ext>
            </a:extLst>
          </p:cNvPr>
          <p:cNvSpPr>
            <a:spLocks noGrp="1"/>
          </p:cNvSpPr>
          <p:nvPr>
            <p:ph type="body" sz="quarter" idx="14"/>
          </p:nvPr>
        </p:nvSpPr>
        <p:spPr>
          <a:xfrm>
            <a:off x="231732" y="887210"/>
            <a:ext cx="3867213" cy="4011474"/>
          </a:xfrm>
        </p:spPr>
        <p:txBody>
          <a:bodyPr vert="horz" lIns="91440" tIns="45720" rIns="91440" bIns="45720" rtlCol="0" anchor="t">
            <a:noAutofit/>
          </a:bodyPr>
          <a:lstStyle/>
          <a:p>
            <a:pPr marL="164465" indent="-164465">
              <a:spcAft>
                <a:spcPts val="180"/>
              </a:spcAft>
            </a:pPr>
            <a:r>
              <a:rPr lang="en-US" sz="1800">
                <a:latin typeface="Lato"/>
                <a:ea typeface="Lato"/>
                <a:cs typeface="Lato"/>
              </a:rPr>
              <a:t>Participation is optional but most districts participate.</a:t>
            </a:r>
          </a:p>
          <a:p>
            <a:pPr marL="164465" indent="-164465">
              <a:spcAft>
                <a:spcPts val="180"/>
              </a:spcAft>
            </a:pPr>
            <a:r>
              <a:rPr lang="en-US" sz="1800">
                <a:latin typeface="Lato"/>
                <a:ea typeface="Lato"/>
                <a:cs typeface="Lato"/>
              </a:rPr>
              <a:t>In the most recent survey, about half of all students were represented.</a:t>
            </a:r>
          </a:p>
          <a:p>
            <a:pPr marL="164465" indent="-164465">
              <a:spcAft>
                <a:spcPts val="180"/>
              </a:spcAft>
            </a:pPr>
            <a:r>
              <a:rPr lang="en-US" sz="1800">
                <a:latin typeface="Lato"/>
                <a:ea typeface="Lato"/>
                <a:cs typeface="Lato"/>
              </a:rPr>
              <a:t>3% did not have internet access.</a:t>
            </a:r>
          </a:p>
          <a:p>
            <a:pPr marL="164465" indent="-164465">
              <a:spcAft>
                <a:spcPts val="180"/>
              </a:spcAft>
            </a:pPr>
            <a:r>
              <a:rPr lang="en-US" sz="1800">
                <a:latin typeface="Lato"/>
                <a:ea typeface="Lato"/>
                <a:cs typeface="Lato"/>
              </a:rPr>
              <a:t>16% did not have a dedicated device.</a:t>
            </a:r>
          </a:p>
          <a:p>
            <a:pPr marL="164465" indent="-164465">
              <a:spcAft>
                <a:spcPts val="180"/>
              </a:spcAft>
            </a:pPr>
            <a:r>
              <a:rPr lang="en-US" sz="1800">
                <a:latin typeface="Lato"/>
                <a:ea typeface="Lato"/>
                <a:cs typeface="Lato"/>
              </a:rPr>
              <a:t>19% did not have acceptable internet.</a:t>
            </a:r>
          </a:p>
          <a:p>
            <a:pPr marL="0" indent="0">
              <a:buNone/>
            </a:pPr>
            <a:endParaRPr lang="en-US" sz="1600">
              <a:latin typeface="Lato"/>
              <a:ea typeface="Lato"/>
              <a:cs typeface="Lato"/>
            </a:endParaRPr>
          </a:p>
        </p:txBody>
      </p:sp>
      <p:sp>
        <p:nvSpPr>
          <p:cNvPr id="11" name="Text Placeholder 2">
            <a:extLst>
              <a:ext uri="{FF2B5EF4-FFF2-40B4-BE49-F238E27FC236}">
                <a16:creationId xmlns:a16="http://schemas.microsoft.com/office/drawing/2014/main" id="{140CDE51-F329-963F-62BF-D1565E7897A1}"/>
              </a:ext>
            </a:extLst>
          </p:cNvPr>
          <p:cNvSpPr txBox="1">
            <a:spLocks/>
          </p:cNvSpPr>
          <p:nvPr/>
        </p:nvSpPr>
        <p:spPr>
          <a:xfrm>
            <a:off x="4101785" y="3814681"/>
            <a:ext cx="4687239" cy="850665"/>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438"/>
              </a:spcAft>
              <a:buNone/>
            </a:pPr>
            <a:r>
              <a:rPr lang="en-US" sz="1600" b="0" i="1">
                <a:solidFill>
                  <a:srgbClr val="000000"/>
                </a:solidFill>
                <a:latin typeface="Lato"/>
                <a:ea typeface="Lato"/>
                <a:cs typeface="Lato"/>
                <a:hlinkClick r:id="rId4"/>
              </a:rPr>
              <a:t>https://wisedash.dpi.wi.gov</a:t>
            </a:r>
            <a:endParaRPr lang="en-US" sz="1600" b="0" i="1">
              <a:solidFill>
                <a:srgbClr val="000000"/>
              </a:solidFill>
              <a:ea typeface="Lato" panose="020F0502020204030203" pitchFamily="34" charset="0"/>
              <a:cs typeface="Lato" panose="020F0502020204030203" pitchFamily="34" charset="0"/>
            </a:endParaRPr>
          </a:p>
          <a:p>
            <a:pPr marL="0" indent="0">
              <a:lnSpc>
                <a:spcPct val="100000"/>
              </a:lnSpc>
              <a:spcAft>
                <a:spcPts val="438"/>
              </a:spcAft>
              <a:buNone/>
            </a:pPr>
            <a:r>
              <a:rPr lang="en-US" sz="1600" b="0" i="1">
                <a:solidFill>
                  <a:srgbClr val="000000"/>
                </a:solidFill>
                <a:latin typeface="Lato"/>
                <a:ea typeface="Lato"/>
                <a:cs typeface="Lato"/>
              </a:rPr>
              <a:t>Select "Digital Equity" in the top menu.  </a:t>
            </a:r>
            <a:endParaRPr lang="en-US" sz="1600" b="0" i="1">
              <a:solidFill>
                <a:srgbClr val="000000"/>
              </a:solidFill>
              <a:ea typeface="Lato" panose="020F0502020204030203" pitchFamily="34" charset="0"/>
              <a:cs typeface="Lato" panose="020F0502020204030203" pitchFamily="34" charset="0"/>
            </a:endParaRPr>
          </a:p>
          <a:p>
            <a:pPr marL="0" indent="0">
              <a:lnSpc>
                <a:spcPct val="100000"/>
              </a:lnSpc>
              <a:spcAft>
                <a:spcPts val="438"/>
              </a:spcAft>
              <a:buNone/>
            </a:pPr>
            <a:r>
              <a:rPr lang="en-US" sz="1600" b="0" i="1">
                <a:solidFill>
                  <a:srgbClr val="000000"/>
                </a:solidFill>
                <a:latin typeface="Lato"/>
                <a:ea typeface="Lato"/>
                <a:cs typeface="Lato"/>
              </a:rPr>
              <a:t>2022-23 Data</a:t>
            </a:r>
            <a:endParaRPr lang="en-US" sz="1600" b="0" i="1">
              <a:ea typeface="Lato" panose="020F0502020204030203" pitchFamily="34" charset="0"/>
              <a:cs typeface="Lato" panose="020F0502020204030203" pitchFamily="34" charset="0"/>
            </a:endParaRPr>
          </a:p>
          <a:p>
            <a:pPr marL="0" indent="0">
              <a:spcAft>
                <a:spcPts val="438"/>
              </a:spcAft>
              <a:buNone/>
            </a:pPr>
            <a:endParaRPr lang="en-US" sz="1600">
              <a:ea typeface="Lato" panose="020F0502020204030203" pitchFamily="34" charset="0"/>
              <a:cs typeface="Lato" panose="020F0502020204030203" pitchFamily="34" charset="0"/>
            </a:endParaRPr>
          </a:p>
          <a:p>
            <a:pPr marL="0" indent="0">
              <a:spcAft>
                <a:spcPts val="438"/>
              </a:spcAft>
              <a:buNone/>
            </a:pPr>
            <a:endParaRPr lang="en-US" sz="1600">
              <a:ea typeface="Lato"/>
              <a:cs typeface="Lato"/>
            </a:endParaRPr>
          </a:p>
          <a:p>
            <a:pPr>
              <a:spcAft>
                <a:spcPts val="438"/>
              </a:spcAft>
            </a:pPr>
            <a:endParaRPr lang="en-US">
              <a:ea typeface="Lato"/>
              <a:cs typeface="Lato"/>
            </a:endParaRPr>
          </a:p>
        </p:txBody>
      </p:sp>
      <p:pic>
        <p:nvPicPr>
          <p:cNvPr id="4" name="Picture 3" descr="Image of WISEdash Public Portal">
            <a:extLst>
              <a:ext uri="{FF2B5EF4-FFF2-40B4-BE49-F238E27FC236}">
                <a16:creationId xmlns:a16="http://schemas.microsoft.com/office/drawing/2014/main" id="{2C060278-4896-5258-51C4-F98EFE345EF6}"/>
              </a:ext>
            </a:extLst>
          </p:cNvPr>
          <p:cNvPicPr>
            <a:picLocks noChangeAspect="1"/>
          </p:cNvPicPr>
          <p:nvPr/>
        </p:nvPicPr>
        <p:blipFill>
          <a:blip r:embed="rId5"/>
          <a:stretch>
            <a:fillRect/>
          </a:stretch>
        </p:blipFill>
        <p:spPr>
          <a:xfrm>
            <a:off x="4101785" y="1212161"/>
            <a:ext cx="4687239" cy="2565975"/>
          </a:xfrm>
          <a:prstGeom prst="rect">
            <a:avLst/>
          </a:prstGeom>
        </p:spPr>
      </p:pic>
    </p:spTree>
    <p:custDataLst>
      <p:tags r:id="rId1"/>
    </p:custDataLst>
    <p:extLst>
      <p:ext uri="{BB962C8B-B14F-4D97-AF65-F5344CB8AC3E}">
        <p14:creationId xmlns:p14="http://schemas.microsoft.com/office/powerpoint/2010/main" val="35722418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76324-1F56-2953-9013-2599E4F8FE64}"/>
              </a:ext>
            </a:extLst>
          </p:cNvPr>
          <p:cNvSpPr>
            <a:spLocks noGrp="1"/>
          </p:cNvSpPr>
          <p:nvPr>
            <p:ph type="title" idx="4294967295"/>
          </p:nvPr>
        </p:nvSpPr>
        <p:spPr>
          <a:xfrm>
            <a:off x="0" y="0"/>
            <a:ext cx="9069049" cy="9036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a:lnSpc>
                <a:spcPct val="100000"/>
              </a:lnSpc>
              <a:spcBef>
                <a:spcPts val="0"/>
              </a:spcBef>
              <a:spcAft>
                <a:spcPts val="3000"/>
              </a:spcAft>
              <a:buFont typeface="Arial"/>
              <a:defRPr/>
            </a:pPr>
            <a:r>
              <a:rPr kumimoji="0" lang="en-US" sz="3600" b="1" i="0" u="none" strike="noStrike" kern="1200" cap="none" spc="0" normalizeH="0" baseline="0" noProof="0">
                <a:ln>
                  <a:noFill/>
                </a:ln>
                <a:effectLst/>
                <a:uLnTx/>
                <a:uFillTx/>
                <a:latin typeface="Lato Black"/>
                <a:ea typeface="Lato Black"/>
                <a:cs typeface="Lato Black"/>
              </a:rPr>
              <a:t>Public Digital Equity </a:t>
            </a:r>
            <a:r>
              <a:rPr lang="en-US" b="1">
                <a:latin typeface="Lato Black"/>
                <a:ea typeface="Lato Black"/>
                <a:cs typeface="Lato Black"/>
              </a:rPr>
              <a:t>Maps by School District</a:t>
            </a:r>
            <a:endParaRPr lang="en-US" sz="3600" b="1" i="0" u="none" strike="noStrike" kern="1200" cap="none" spc="0" normalizeH="0" baseline="0" noProof="0">
              <a:ln>
                <a:noFill/>
              </a:ln>
              <a:effectLst/>
              <a:uLnTx/>
              <a:uFillTx/>
              <a:ea typeface="Lato Black" panose="020F0A02020204030203" pitchFamily="34" charset="0"/>
              <a:cs typeface="Lato Black" panose="020F0A02020204030203" pitchFamily="34" charset="0"/>
            </a:endParaRPr>
          </a:p>
        </p:txBody>
      </p:sp>
      <p:sp>
        <p:nvSpPr>
          <p:cNvPr id="3" name="Text Placeholder 2">
            <a:extLst>
              <a:ext uri="{FF2B5EF4-FFF2-40B4-BE49-F238E27FC236}">
                <a16:creationId xmlns:a16="http://schemas.microsoft.com/office/drawing/2014/main" id="{C710A000-DBCD-4938-FC67-732E57666BC5}"/>
              </a:ext>
            </a:extLst>
          </p:cNvPr>
          <p:cNvSpPr>
            <a:spLocks noGrp="1"/>
          </p:cNvSpPr>
          <p:nvPr>
            <p:ph type="body" sz="quarter" idx="14"/>
          </p:nvPr>
        </p:nvSpPr>
        <p:spPr>
          <a:xfrm>
            <a:off x="353528" y="1018374"/>
            <a:ext cx="2139232" cy="3327547"/>
          </a:xfrm>
        </p:spPr>
        <p:txBody>
          <a:bodyPr vert="horz" lIns="91440" tIns="45720" rIns="91440" bIns="45720" rtlCol="0" anchor="t">
            <a:noAutofit/>
          </a:bodyPr>
          <a:lstStyle/>
          <a:p>
            <a:pPr marL="164465" indent="-164465">
              <a:spcAft>
                <a:spcPts val="180"/>
              </a:spcAft>
              <a:buAutoNum type="arabicPeriod"/>
            </a:pPr>
            <a:r>
              <a:rPr lang="en-US" sz="1800">
                <a:latin typeface="Lato"/>
                <a:ea typeface="Lato"/>
                <a:cs typeface="Lato"/>
              </a:rPr>
              <a:t>Select a school district from the drop-down menu.</a:t>
            </a:r>
            <a:endParaRPr lang="en-US" sz="1800">
              <a:ea typeface="Lato" panose="020F0502020204030203" pitchFamily="34" charset="0"/>
              <a:cs typeface="Lato" panose="020F0502020204030203" pitchFamily="34" charset="0"/>
            </a:endParaRPr>
          </a:p>
          <a:p>
            <a:pPr marL="164465" indent="-164465">
              <a:spcAft>
                <a:spcPts val="180"/>
              </a:spcAft>
              <a:buAutoNum type="arabicPeriod"/>
            </a:pPr>
            <a:r>
              <a:rPr lang="en-US" sz="1800">
                <a:latin typeface="Lato"/>
                <a:ea typeface="Lato"/>
                <a:cs typeface="Lato"/>
              </a:rPr>
              <a:t>The map will zoom in and display aggregated data by district.</a:t>
            </a:r>
          </a:p>
          <a:p>
            <a:pPr marL="0" indent="0">
              <a:buNone/>
            </a:pPr>
            <a:endParaRPr lang="en-US" sz="1600">
              <a:latin typeface="Lato"/>
              <a:ea typeface="Lato"/>
              <a:cs typeface="Lato"/>
            </a:endParaRPr>
          </a:p>
        </p:txBody>
      </p:sp>
      <p:pic>
        <p:nvPicPr>
          <p:cNvPr id="9" name="Picture 8" descr="Map of Wisconsin school districts&#10;&#10;To display  internet access in primary residence for a specific school district select the district from the drop down menu in the top right corner. The map will zoom in to the selected district and display aggregated data.">
            <a:extLst>
              <a:ext uri="{FF2B5EF4-FFF2-40B4-BE49-F238E27FC236}">
                <a16:creationId xmlns:a16="http://schemas.microsoft.com/office/drawing/2014/main" id="{EAEA367B-CD36-86A2-E498-D16E3726B703}"/>
              </a:ext>
            </a:extLst>
          </p:cNvPr>
          <p:cNvPicPr>
            <a:picLocks noChangeAspect="1"/>
          </p:cNvPicPr>
          <p:nvPr/>
        </p:nvPicPr>
        <p:blipFill>
          <a:blip r:embed="rId4"/>
          <a:stretch>
            <a:fillRect/>
          </a:stretch>
        </p:blipFill>
        <p:spPr>
          <a:xfrm>
            <a:off x="2492760" y="1018374"/>
            <a:ext cx="6588469" cy="3310475"/>
          </a:xfrm>
          <a:prstGeom prst="rect">
            <a:avLst/>
          </a:prstGeom>
        </p:spPr>
      </p:pic>
      <p:sp>
        <p:nvSpPr>
          <p:cNvPr id="11" name="Text Placeholder 2">
            <a:extLst>
              <a:ext uri="{FF2B5EF4-FFF2-40B4-BE49-F238E27FC236}">
                <a16:creationId xmlns:a16="http://schemas.microsoft.com/office/drawing/2014/main" id="{140CDE51-F329-963F-62BF-D1565E7897A1}"/>
              </a:ext>
            </a:extLst>
          </p:cNvPr>
          <p:cNvSpPr txBox="1">
            <a:spLocks/>
          </p:cNvSpPr>
          <p:nvPr/>
        </p:nvSpPr>
        <p:spPr>
          <a:xfrm>
            <a:off x="2492760" y="4345921"/>
            <a:ext cx="6576289" cy="513387"/>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438"/>
              </a:spcAft>
              <a:buNone/>
            </a:pPr>
            <a:r>
              <a:rPr lang="en-US" sz="1600" b="0" i="1">
                <a:solidFill>
                  <a:srgbClr val="FFFFFF"/>
                </a:solidFill>
                <a:latin typeface="Lato"/>
                <a:ea typeface="Lato"/>
                <a:cs typeface="Lato"/>
                <a:hlinkClick r:id="rId5"/>
              </a:rPr>
              <a:t>https://student-internet-access-wi-dpi.hub.arcgis.com/</a:t>
            </a:r>
            <a:endParaRPr lang="en-US" sz="1600" b="0" i="1">
              <a:solidFill>
                <a:srgbClr val="FFFFFF"/>
              </a:solidFill>
              <a:hlinkClick r:id="rId5"/>
            </a:endParaRPr>
          </a:p>
          <a:p>
            <a:pPr marL="0" indent="0" algn="ctr">
              <a:spcAft>
                <a:spcPts val="438"/>
              </a:spcAft>
              <a:buNone/>
            </a:pPr>
            <a:endParaRPr lang="en-US" sz="1600">
              <a:ea typeface="Lato" panose="020F0502020204030203" pitchFamily="34" charset="0"/>
              <a:cs typeface="Lato" panose="020F0502020204030203" pitchFamily="34" charset="0"/>
            </a:endParaRPr>
          </a:p>
          <a:p>
            <a:pPr marL="0" indent="0" algn="ctr">
              <a:spcAft>
                <a:spcPts val="438"/>
              </a:spcAft>
              <a:buNone/>
            </a:pPr>
            <a:endParaRPr lang="en-US" sz="1600">
              <a:ea typeface="Lato"/>
              <a:cs typeface="Lato"/>
            </a:endParaRPr>
          </a:p>
          <a:p>
            <a:pPr algn="ctr">
              <a:spcAft>
                <a:spcPts val="438"/>
              </a:spcAft>
            </a:pPr>
            <a:endParaRPr lang="en-US">
              <a:ea typeface="Lato"/>
              <a:cs typeface="Lato"/>
            </a:endParaRPr>
          </a:p>
        </p:txBody>
      </p:sp>
    </p:spTree>
    <p:custDataLst>
      <p:tags r:id="rId1"/>
    </p:custDataLst>
    <p:extLst>
      <p:ext uri="{BB962C8B-B14F-4D97-AF65-F5344CB8AC3E}">
        <p14:creationId xmlns:p14="http://schemas.microsoft.com/office/powerpoint/2010/main" val="41222774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B3F8B8-3CF0-4DFD-250D-7AC43DA62E4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Digital Equity Data: Areas of Growth</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4" name="Text Placeholder 2">
            <a:extLst>
              <a:ext uri="{FF2B5EF4-FFF2-40B4-BE49-F238E27FC236}">
                <a16:creationId xmlns:a16="http://schemas.microsoft.com/office/drawing/2014/main" id="{CC0CC254-7B6A-A357-B2B5-3AF5E69E4403}"/>
              </a:ext>
            </a:extLst>
          </p:cNvPr>
          <p:cNvSpPr txBox="1">
            <a:spLocks/>
          </p:cNvSpPr>
          <p:nvPr/>
        </p:nvSpPr>
        <p:spPr>
          <a:xfrm>
            <a:off x="470517" y="922338"/>
            <a:ext cx="8238477" cy="2512779"/>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465" indent="-164465">
              <a:spcAft>
                <a:spcPts val="180"/>
              </a:spcAft>
            </a:pPr>
            <a:r>
              <a:rPr lang="en-US" sz="1800">
                <a:solidFill>
                  <a:srgbClr val="292F33"/>
                </a:solidFill>
                <a:latin typeface="Lato"/>
                <a:ea typeface="Lato"/>
                <a:cs typeface="Lato"/>
              </a:rPr>
              <a:t>Increase response rates to the digital equity data collection.</a:t>
            </a:r>
            <a:endParaRPr lang="en-US" sz="1800">
              <a:solidFill>
                <a:srgbClr val="292F33"/>
              </a:solidFill>
              <a:ea typeface="Lato" panose="020F0502020204030203" pitchFamily="34" charset="0"/>
              <a:cs typeface="Lato" panose="020F0502020204030203" pitchFamily="34" charset="0"/>
            </a:endParaRPr>
          </a:p>
          <a:p>
            <a:pPr marL="164465" indent="-164465">
              <a:spcAft>
                <a:spcPts val="180"/>
              </a:spcAft>
            </a:pPr>
            <a:r>
              <a:rPr lang="en-US" sz="1800">
                <a:solidFill>
                  <a:srgbClr val="292F33"/>
                </a:solidFill>
                <a:latin typeface="Lato"/>
                <a:ea typeface="Lato"/>
                <a:cs typeface="Lato"/>
              </a:rPr>
              <a:t>Just like any data rolled over from year to year, there should be a mechanism to re-confirm/update the data if it is rolled over.</a:t>
            </a:r>
            <a:endParaRPr lang="en-US" sz="1800">
              <a:solidFill>
                <a:srgbClr val="292F33"/>
              </a:solidFill>
              <a:ea typeface="Lato" panose="020F0502020204030203" pitchFamily="34" charset="0"/>
              <a:cs typeface="Lato" panose="020F0502020204030203" pitchFamily="34" charset="0"/>
            </a:endParaRPr>
          </a:p>
          <a:p>
            <a:pPr marL="164465" indent="-164465">
              <a:spcAft>
                <a:spcPts val="180"/>
              </a:spcAft>
            </a:pPr>
            <a:r>
              <a:rPr lang="en-US" sz="1800">
                <a:solidFill>
                  <a:srgbClr val="292F33"/>
                </a:solidFill>
                <a:latin typeface="Lato"/>
                <a:ea typeface="Lato"/>
                <a:cs typeface="Lato"/>
              </a:rPr>
              <a:t>Collecting data may require phone calls, paper, and other methods in addition to annual online registration/information verification.</a:t>
            </a:r>
            <a:endParaRPr lang="en-US" sz="1800">
              <a:solidFill>
                <a:srgbClr val="292F33"/>
              </a:solidFill>
              <a:ea typeface="Lato" panose="020F0502020204030203" pitchFamily="34" charset="0"/>
              <a:cs typeface="Lato" panose="020F0502020204030203" pitchFamily="34" charset="0"/>
            </a:endParaRPr>
          </a:p>
          <a:p>
            <a:pPr marL="164465" indent="-164465">
              <a:spcAft>
                <a:spcPts val="180"/>
              </a:spcAft>
            </a:pPr>
            <a:r>
              <a:rPr lang="en-US" sz="1800">
                <a:solidFill>
                  <a:srgbClr val="292F33"/>
                </a:solidFill>
                <a:latin typeface="Lato"/>
                <a:ea typeface="Lato"/>
                <a:cs typeface="Lato"/>
              </a:rPr>
              <a:t>Translations of the questions are currently available in: Albanian, Arabic, Dari, Farsi, Hmong, Spanish, Tamil, Telugu, and Ukrainian. </a:t>
            </a:r>
            <a:endParaRPr lang="en-US" sz="1800">
              <a:solidFill>
                <a:srgbClr val="292F33"/>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3433889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sz="3200" b="1">
                <a:latin typeface="Lato Black"/>
                <a:ea typeface="Lato Black"/>
                <a:cs typeface="Lato Black"/>
              </a:rPr>
              <a:t>Turn &amp; Talk or Stop &amp; Jot on Digital Equity Data</a:t>
            </a:r>
            <a:br>
              <a:rPr lang="en-US" sz="3200" b="1">
                <a:latin typeface="Lato Black"/>
                <a:ea typeface="Lato Black"/>
                <a:cs typeface="Lato Black"/>
              </a:rPr>
            </a:br>
            <a:r>
              <a:rPr lang="en-US" sz="3200" b="1">
                <a:latin typeface="Lato Black"/>
                <a:ea typeface="Lato Black"/>
                <a:cs typeface="Lato Black"/>
              </a:rPr>
              <a:t>Thoughts, Questions, Noticings</a:t>
            </a:r>
            <a:endParaRPr lang="en-US" sz="3200">
              <a:ea typeface="+mn-ea"/>
              <a:cs typeface="+mn-cs"/>
            </a:endParaRPr>
          </a:p>
        </p:txBody>
      </p:sp>
      <p:sp>
        <p:nvSpPr>
          <p:cNvPr id="8" name="Text Placeholder 2">
            <a:extLst>
              <a:ext uri="{FF2B5EF4-FFF2-40B4-BE49-F238E27FC236}">
                <a16:creationId xmlns:a16="http://schemas.microsoft.com/office/drawing/2014/main" id="{AC4CDAAE-CC67-5E60-88F1-44C19DB4D1E5}"/>
              </a:ext>
            </a:extLst>
          </p:cNvPr>
          <p:cNvSpPr txBox="1">
            <a:spLocks/>
          </p:cNvSpPr>
          <p:nvPr/>
        </p:nvSpPr>
        <p:spPr>
          <a:xfrm>
            <a:off x="1620131" y="1302970"/>
            <a:ext cx="2700408" cy="922338"/>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Important points</a:t>
            </a:r>
          </a:p>
        </p:txBody>
      </p:sp>
      <p:sp>
        <p:nvSpPr>
          <p:cNvPr id="3" name="Text Placeholder 2"/>
          <p:cNvSpPr>
            <a:spLocks noGrp="1"/>
          </p:cNvSpPr>
          <p:nvPr>
            <p:ph type="body" sz="quarter" idx="14"/>
          </p:nvPr>
        </p:nvSpPr>
        <p:spPr>
          <a:xfrm>
            <a:off x="1620131" y="2514883"/>
            <a:ext cx="2700409" cy="849327"/>
          </a:xfrm>
        </p:spPr>
        <p:txBody>
          <a:bodyPr vert="horz" lIns="91440" tIns="45720" rIns="91440" bIns="45720" rtlCol="0" anchor="ctr">
            <a:noAutofit/>
          </a:bodyPr>
          <a:lstStyle/>
          <a:p>
            <a:r>
              <a:rPr lang="en-US" sz="1800">
                <a:solidFill>
                  <a:srgbClr val="000000"/>
                </a:solidFill>
                <a:latin typeface="Lato"/>
                <a:ea typeface="Lato"/>
                <a:cs typeface="Lato"/>
              </a:rPr>
              <a:t>Circling in your head</a:t>
            </a:r>
          </a:p>
        </p:txBody>
      </p:sp>
      <p:sp>
        <p:nvSpPr>
          <p:cNvPr id="9" name="Text Placeholder 2">
            <a:extLst>
              <a:ext uri="{FF2B5EF4-FFF2-40B4-BE49-F238E27FC236}">
                <a16:creationId xmlns:a16="http://schemas.microsoft.com/office/drawing/2014/main" id="{9006015D-7352-32D4-7EF4-8FFE997A223F}"/>
              </a:ext>
            </a:extLst>
          </p:cNvPr>
          <p:cNvSpPr txBox="1">
            <a:spLocks/>
          </p:cNvSpPr>
          <p:nvPr/>
        </p:nvSpPr>
        <p:spPr>
          <a:xfrm>
            <a:off x="1620133" y="3653785"/>
            <a:ext cx="3454788" cy="1116701"/>
          </a:xfrm>
          <a:prstGeom prst="rect">
            <a:avLst/>
          </a:prstGeom>
        </p:spPr>
        <p:txBody>
          <a:bodyPr vert="horz" lIns="91440" tIns="45720" rIns="91440" bIns="45720" rtlCol="0" anchor="ctr">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solidFill>
                  <a:srgbClr val="000000"/>
                </a:solidFill>
                <a:latin typeface="Lato"/>
                <a:ea typeface="Lato"/>
                <a:cs typeface="Lato"/>
              </a:rPr>
              <a:t>‘Squares’ with your thinking</a:t>
            </a:r>
          </a:p>
        </p:txBody>
      </p:sp>
      <p:sp>
        <p:nvSpPr>
          <p:cNvPr id="4" name="Isosceles Triangle 3">
            <a:extLst>
              <a:ext uri="{FF2B5EF4-FFF2-40B4-BE49-F238E27FC236}">
                <a16:creationId xmlns:a16="http://schemas.microsoft.com/office/drawing/2014/main" id="{F9C0CC3B-8099-F6BF-7FC8-83370BC638DB}"/>
              </a:ext>
              <a:ext uri="{C183D7F6-B498-43B3-948B-1728B52AA6E4}">
                <adec:decorative xmlns:adec="http://schemas.microsoft.com/office/drawing/2017/decorative" val="1"/>
              </a:ext>
            </a:extLst>
          </p:cNvPr>
          <p:cNvSpPr/>
          <p:nvPr/>
        </p:nvSpPr>
        <p:spPr>
          <a:xfrm>
            <a:off x="427325" y="1118211"/>
            <a:ext cx="1116701" cy="1051964"/>
          </a:xfrm>
          <a:prstGeom prst="triangle">
            <a:avLst/>
          </a:prstGeom>
          <a:solidFill>
            <a:srgbClr val="0064FB"/>
          </a:solidFill>
          <a:ln>
            <a:solidFill>
              <a:srgbClr val="00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69723-3352-1F56-0219-F31DD6593176}"/>
              </a:ext>
              <a:ext uri="{C183D7F6-B498-43B3-948B-1728B52AA6E4}">
                <adec:decorative xmlns:adec="http://schemas.microsoft.com/office/drawing/2017/decorative" val="1"/>
              </a:ext>
            </a:extLst>
          </p:cNvPr>
          <p:cNvSpPr/>
          <p:nvPr/>
        </p:nvSpPr>
        <p:spPr>
          <a:xfrm>
            <a:off x="427325" y="2381197"/>
            <a:ext cx="1116701" cy="1116701"/>
          </a:xfrm>
          <a:prstGeom prst="ellipse">
            <a:avLst/>
          </a:prstGeom>
          <a:solidFill>
            <a:srgbClr val="03819B"/>
          </a:solidFill>
          <a:ln>
            <a:solidFill>
              <a:srgbClr val="03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E1E9C6-4CE7-66C8-9D5E-CB3DC38A2508}"/>
              </a:ext>
              <a:ext uri="{C183D7F6-B498-43B3-948B-1728B52AA6E4}">
                <adec:decorative xmlns:adec="http://schemas.microsoft.com/office/drawing/2017/decorative" val="1"/>
              </a:ext>
            </a:extLst>
          </p:cNvPr>
          <p:cNvSpPr/>
          <p:nvPr/>
        </p:nvSpPr>
        <p:spPr>
          <a:xfrm>
            <a:off x="457709" y="3619432"/>
            <a:ext cx="1055935" cy="1055935"/>
          </a:xfrm>
          <a:prstGeom prst="rect">
            <a:avLst/>
          </a:prstGeom>
          <a:solidFill>
            <a:srgbClr val="009939"/>
          </a:solidFill>
          <a:ln>
            <a:solidFill>
              <a:srgbClr val="009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871E6BC6-9BDD-7EC8-2F9E-BFE71D228C3F}"/>
              </a:ext>
              <a:ext uri="{C183D7F6-B498-43B3-948B-1728B52AA6E4}">
                <adec:decorative xmlns:adec="http://schemas.microsoft.com/office/drawing/2017/decorative" val="1"/>
              </a:ext>
            </a:extLst>
          </p:cNvPr>
          <p:cNvSpPr/>
          <p:nvPr/>
        </p:nvSpPr>
        <p:spPr>
          <a:xfrm>
            <a:off x="5179102" y="1284825"/>
            <a:ext cx="3320321" cy="2213073"/>
          </a:xfrm>
          <a:prstGeom prst="cloudCallout">
            <a:avLst>
              <a:gd name="adj1" fmla="val -28141"/>
              <a:gd name="adj2" fmla="val 70440"/>
            </a:avLst>
          </a:prstGeom>
          <a:solidFill>
            <a:schemeClr val="bg1"/>
          </a:solidFill>
          <a:ln w="19050">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425FEAA1-1B7D-FCC9-6FC2-552A27C8D4A2}"/>
              </a:ext>
              <a:ext uri="{C183D7F6-B498-43B3-948B-1728B52AA6E4}">
                <adec:decorative xmlns:adec="http://schemas.microsoft.com/office/drawing/2017/decorative" val="1"/>
              </a:ext>
            </a:extLst>
          </p:cNvPr>
          <p:cNvSpPr txBox="1">
            <a:spLocks/>
          </p:cNvSpPr>
          <p:nvPr/>
        </p:nvSpPr>
        <p:spPr>
          <a:xfrm>
            <a:off x="5518415" y="1499701"/>
            <a:ext cx="2641693" cy="2468880"/>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rgbClr val="000000"/>
                </a:solidFill>
                <a:latin typeface="Ink Free" panose="03080402000500000000" pitchFamily="66" charset="0"/>
                <a:ea typeface="Lato"/>
                <a:cs typeface="Lato"/>
              </a:rPr>
              <a:t>Jot down something you can add to the evaluation feedback   form later… </a:t>
            </a:r>
            <a:endParaRPr lang="en-US" sz="2000">
              <a:solidFill>
                <a:srgbClr val="000000"/>
              </a:solidFill>
              <a:latin typeface="Ink Free" panose="03080402000500000000" pitchFamily="66" charset="0"/>
              <a:ea typeface="Lato"/>
              <a:cs typeface="Lato"/>
            </a:endParaRPr>
          </a:p>
        </p:txBody>
      </p:sp>
    </p:spTree>
    <p:custDataLst>
      <p:tags r:id="rId1"/>
    </p:custDataLst>
    <p:extLst>
      <p:ext uri="{BB962C8B-B14F-4D97-AF65-F5344CB8AC3E}">
        <p14:creationId xmlns:p14="http://schemas.microsoft.com/office/powerpoint/2010/main" val="40246260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spcAft>
                <a:spcPts val="3000"/>
              </a:spcAft>
              <a:defRPr/>
            </a:pPr>
            <a:r>
              <a:rPr lang="en-US" b="1">
                <a:latin typeface="Lato Black"/>
                <a:ea typeface="Lato Black"/>
                <a:cs typeface="Lato Black"/>
              </a:rPr>
              <a:t>Stay With Us for Session 2!</a:t>
            </a:r>
            <a:endParaRPr lang="en-US">
              <a:ea typeface="+mn-ea"/>
              <a:cs typeface="+mn-cs"/>
            </a:endParaRPr>
          </a:p>
        </p:txBody>
      </p:sp>
      <p:sp>
        <p:nvSpPr>
          <p:cNvPr id="6" name="Text Placeholder 2">
            <a:extLst>
              <a:ext uri="{FF2B5EF4-FFF2-40B4-BE49-F238E27FC236}">
                <a16:creationId xmlns:a16="http://schemas.microsoft.com/office/drawing/2014/main" id="{15E40856-4E3F-A3C8-94E6-1D5C36F7E512}"/>
              </a:ext>
            </a:extLst>
          </p:cNvPr>
          <p:cNvSpPr txBox="1">
            <a:spLocks/>
          </p:cNvSpPr>
          <p:nvPr/>
        </p:nvSpPr>
        <p:spPr>
          <a:xfrm>
            <a:off x="457957" y="922338"/>
            <a:ext cx="3337957" cy="3798768"/>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Font typeface="Arial"/>
              <a:buNone/>
            </a:pPr>
            <a:r>
              <a:rPr lang="en-US" sz="1800">
                <a:solidFill>
                  <a:schemeClr val="tx1">
                    <a:lumMod val="95000"/>
                    <a:lumOff val="5000"/>
                  </a:schemeClr>
                </a:solidFill>
                <a:latin typeface="Lato"/>
                <a:ea typeface="Lato"/>
                <a:cs typeface="Lato"/>
              </a:rPr>
              <a:t>Multiple facilitators will speak to different data elements over this two-part workshop:</a:t>
            </a:r>
            <a:endParaRPr lang="en-US" sz="2000">
              <a:solidFill>
                <a:schemeClr val="tx1">
                  <a:lumMod val="95000"/>
                  <a:lumOff val="5000"/>
                </a:schemeClr>
              </a:solidFill>
            </a:endParaRPr>
          </a:p>
          <a:p>
            <a:pPr>
              <a:spcAft>
                <a:spcPts val="438"/>
              </a:spcAft>
              <a:buFont typeface="+mj-lt"/>
              <a:buAutoNum type="arabicPeriod"/>
            </a:pPr>
            <a:r>
              <a:rPr lang="en-US" sz="1600">
                <a:solidFill>
                  <a:schemeClr val="tx1">
                    <a:lumMod val="95000"/>
                    <a:lumOff val="5000"/>
                  </a:schemeClr>
                </a:solidFill>
                <a:latin typeface="Lato"/>
                <a:ea typeface="Lato"/>
                <a:cs typeface="Lato"/>
              </a:rPr>
              <a:t>Introduce data element, get juices flowing.</a:t>
            </a:r>
          </a:p>
          <a:p>
            <a:pPr>
              <a:spcAft>
                <a:spcPts val="438"/>
              </a:spcAft>
              <a:buFont typeface="+mj-lt"/>
              <a:buAutoNum type="arabicPeriod"/>
            </a:pPr>
            <a:r>
              <a:rPr lang="en-US" sz="1600">
                <a:solidFill>
                  <a:schemeClr val="tx1">
                    <a:lumMod val="95000"/>
                    <a:lumOff val="5000"/>
                  </a:schemeClr>
                </a:solidFill>
                <a:latin typeface="Lato"/>
                <a:ea typeface="Lato"/>
                <a:cs typeface="Lato"/>
              </a:rPr>
              <a:t>Where to find data element in WISE applications while facilitators assist in self-selected affinity groups</a:t>
            </a:r>
            <a:endParaRPr lang="en-US" sz="1600">
              <a:solidFill>
                <a:schemeClr val="tx1">
                  <a:lumMod val="95000"/>
                  <a:lumOff val="5000"/>
                </a:schemeClr>
              </a:solidFill>
              <a:ea typeface="Lato"/>
              <a:cs typeface="Lato"/>
            </a:endParaRPr>
          </a:p>
        </p:txBody>
      </p:sp>
      <p:sp>
        <p:nvSpPr>
          <p:cNvPr id="7" name="Text Placeholder 2">
            <a:extLst>
              <a:ext uri="{FF2B5EF4-FFF2-40B4-BE49-F238E27FC236}">
                <a16:creationId xmlns:a16="http://schemas.microsoft.com/office/drawing/2014/main" id="{1FDAEBCD-E4F7-2A24-5DE1-ED36B5484540}"/>
              </a:ext>
            </a:extLst>
          </p:cNvPr>
          <p:cNvSpPr txBox="1">
            <a:spLocks/>
          </p:cNvSpPr>
          <p:nvPr/>
        </p:nvSpPr>
        <p:spPr>
          <a:xfrm>
            <a:off x="3795914" y="1058982"/>
            <a:ext cx="5132934" cy="3995156"/>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438"/>
              </a:spcAft>
            </a:pPr>
            <a:r>
              <a:rPr lang="en-US" sz="1400">
                <a:solidFill>
                  <a:schemeClr val="tx1">
                    <a:lumMod val="95000"/>
                    <a:lumOff val="5000"/>
                  </a:schemeClr>
                </a:solidFill>
                <a:latin typeface="Lato"/>
                <a:ea typeface="Lato"/>
                <a:cs typeface="Lato"/>
              </a:rPr>
              <a:t>1:00 – 1:20: Opening slides, facilitator panel</a:t>
            </a:r>
            <a:endParaRPr lang="en-US" sz="1400" b="1">
              <a:solidFill>
                <a:schemeClr val="tx1">
                  <a:lumMod val="95000"/>
                  <a:lumOff val="5000"/>
                </a:schemeClr>
              </a:solidFill>
              <a:ea typeface="Lato" panose="020F0502020204030203" pitchFamily="34" charset="0"/>
              <a:cs typeface="Lato" panose="020F0502020204030203" pitchFamily="34" charset="0"/>
            </a:endParaRPr>
          </a:p>
          <a:p>
            <a:pPr>
              <a:lnSpc>
                <a:spcPct val="100000"/>
              </a:lnSpc>
              <a:spcAft>
                <a:spcPts val="438"/>
              </a:spcAft>
            </a:pPr>
            <a:r>
              <a:rPr lang="en-US" sz="1400">
                <a:solidFill>
                  <a:schemeClr val="tx1">
                    <a:lumMod val="95000"/>
                    <a:lumOff val="5000"/>
                  </a:schemeClr>
                </a:solidFill>
                <a:latin typeface="Lato"/>
                <a:ea typeface="Lato"/>
                <a:cs typeface="Lato"/>
              </a:rPr>
              <a:t>1:20 – 1:25: Overview of data elements</a:t>
            </a:r>
          </a:p>
          <a:p>
            <a:pPr>
              <a:lnSpc>
                <a:spcPct val="100000"/>
              </a:lnSpc>
              <a:spcAft>
                <a:spcPts val="438"/>
              </a:spcAft>
            </a:pPr>
            <a:r>
              <a:rPr lang="en-US" sz="1400">
                <a:solidFill>
                  <a:schemeClr val="tx1">
                    <a:lumMod val="95000"/>
                    <a:lumOff val="5000"/>
                  </a:schemeClr>
                </a:solidFill>
                <a:latin typeface="Lato"/>
                <a:ea typeface="Lato"/>
                <a:cs typeface="Lato"/>
              </a:rPr>
              <a:t>1:25 – 2:25: Detailed review of data elements</a:t>
            </a:r>
          </a:p>
          <a:p>
            <a:pPr>
              <a:lnSpc>
                <a:spcPct val="100000"/>
              </a:lnSpc>
              <a:spcAft>
                <a:spcPts val="438"/>
              </a:spcAft>
            </a:pPr>
            <a:r>
              <a:rPr lang="en-US" sz="1400">
                <a:solidFill>
                  <a:schemeClr val="tx1">
                    <a:lumMod val="95000"/>
                    <a:lumOff val="5000"/>
                  </a:schemeClr>
                </a:solidFill>
                <a:latin typeface="Lato"/>
                <a:ea typeface="Lato"/>
                <a:cs typeface="Lato"/>
              </a:rPr>
              <a:t>2:25 – 2:30: Decide on data element for Session 2</a:t>
            </a:r>
          </a:p>
          <a:p>
            <a:pPr>
              <a:lnSpc>
                <a:spcPct val="100000"/>
              </a:lnSpc>
              <a:spcAft>
                <a:spcPts val="438"/>
              </a:spcAft>
            </a:pPr>
            <a:r>
              <a:rPr lang="en-US" sz="1400">
                <a:solidFill>
                  <a:schemeClr val="tx1">
                    <a:lumMod val="95000"/>
                    <a:lumOff val="5000"/>
                  </a:schemeClr>
                </a:solidFill>
                <a:latin typeface="Lato"/>
                <a:ea typeface="Lato"/>
                <a:cs typeface="Lato"/>
              </a:rPr>
              <a:t>End Session 1</a:t>
            </a:r>
          </a:p>
          <a:p>
            <a:pPr>
              <a:lnSpc>
                <a:spcPct val="100000"/>
              </a:lnSpc>
              <a:spcAft>
                <a:spcPts val="438"/>
              </a:spcAft>
            </a:pPr>
            <a:endParaRPr lang="en-US" sz="1400">
              <a:solidFill>
                <a:schemeClr val="tx1">
                  <a:lumMod val="95000"/>
                  <a:lumOff val="5000"/>
                </a:schemeClr>
              </a:solidFill>
              <a:latin typeface="Lato"/>
              <a:ea typeface="Lato"/>
              <a:cs typeface="Lato"/>
            </a:endParaRPr>
          </a:p>
          <a:p>
            <a:pPr>
              <a:lnSpc>
                <a:spcPct val="100000"/>
              </a:lnSpc>
              <a:spcAft>
                <a:spcPts val="438"/>
              </a:spcAft>
            </a:pPr>
            <a:r>
              <a:rPr lang="en-US" sz="1400">
                <a:solidFill>
                  <a:schemeClr val="tx1">
                    <a:lumMod val="95000"/>
                    <a:lumOff val="5000"/>
                  </a:schemeClr>
                </a:solidFill>
                <a:latin typeface="Lato"/>
                <a:ea typeface="Lato"/>
                <a:cs typeface="Lato"/>
              </a:rPr>
              <a:t>2:30 – 2:45 BREAK: </a:t>
            </a:r>
            <a:r>
              <a:rPr lang="en-US" sz="1400" b="1" i="1">
                <a:effectLst/>
                <a:latin typeface="Lato" panose="020F0502020204030203" pitchFamily="34" charset="0"/>
                <a:ea typeface="Lato" panose="020F0502020204030203" pitchFamily="34" charset="0"/>
                <a:cs typeface="Lato" panose="020F0502020204030203" pitchFamily="34" charset="0"/>
              </a:rPr>
              <a:t>Soda, Coffee, Tea, Infused Water, Popcorn and Pretzels</a:t>
            </a:r>
            <a:endParaRPr lang="en-US" sz="1400">
              <a:solidFill>
                <a:schemeClr val="tx1">
                  <a:lumMod val="95000"/>
                  <a:lumOff val="5000"/>
                </a:schemeClr>
              </a:solidFill>
              <a:latin typeface="Lato"/>
              <a:ea typeface="Lato"/>
              <a:cs typeface="Lato"/>
            </a:endParaRPr>
          </a:p>
          <a:p>
            <a:pPr>
              <a:lnSpc>
                <a:spcPct val="100000"/>
              </a:lnSpc>
              <a:spcAft>
                <a:spcPts val="438"/>
              </a:spcAft>
            </a:pPr>
            <a:endParaRPr lang="en-US" sz="1400">
              <a:solidFill>
                <a:schemeClr val="tx1">
                  <a:lumMod val="95000"/>
                  <a:lumOff val="5000"/>
                </a:schemeClr>
              </a:solidFill>
              <a:latin typeface="Lato"/>
              <a:ea typeface="Lato"/>
              <a:cs typeface="Lato"/>
            </a:endParaRPr>
          </a:p>
          <a:p>
            <a:pPr>
              <a:lnSpc>
                <a:spcPct val="100000"/>
              </a:lnSpc>
              <a:spcAft>
                <a:spcPts val="438"/>
              </a:spcAft>
            </a:pPr>
            <a:r>
              <a:rPr lang="en-US" sz="1400">
                <a:solidFill>
                  <a:schemeClr val="tx1">
                    <a:lumMod val="95000"/>
                    <a:lumOff val="5000"/>
                  </a:schemeClr>
                </a:solidFill>
                <a:latin typeface="Lato"/>
                <a:ea typeface="Lato"/>
                <a:cs typeface="Lato"/>
              </a:rPr>
              <a:t>Begin Session 2</a:t>
            </a:r>
          </a:p>
          <a:p>
            <a:pPr>
              <a:lnSpc>
                <a:spcPct val="100000"/>
              </a:lnSpc>
              <a:spcAft>
                <a:spcPts val="438"/>
              </a:spcAft>
            </a:pPr>
            <a:r>
              <a:rPr lang="en-US" sz="1400">
                <a:solidFill>
                  <a:schemeClr val="tx1">
                    <a:lumMod val="95000"/>
                    <a:lumOff val="5000"/>
                  </a:schemeClr>
                </a:solidFill>
                <a:latin typeface="Lato"/>
                <a:ea typeface="Lato"/>
                <a:cs typeface="Lato"/>
              </a:rPr>
              <a:t>2:45 – 3:00 Create affinity groups</a:t>
            </a:r>
          </a:p>
          <a:p>
            <a:pPr>
              <a:lnSpc>
                <a:spcPct val="100000"/>
              </a:lnSpc>
              <a:spcAft>
                <a:spcPts val="438"/>
              </a:spcAft>
            </a:pPr>
            <a:r>
              <a:rPr lang="en-US" sz="1400">
                <a:solidFill>
                  <a:schemeClr val="tx1">
                    <a:lumMod val="95000"/>
                    <a:lumOff val="5000"/>
                  </a:schemeClr>
                </a:solidFill>
                <a:latin typeface="Lato"/>
                <a:ea typeface="Lato"/>
                <a:cs typeface="Lato"/>
              </a:rPr>
              <a:t>3:00 - 3:45 Workshop </a:t>
            </a:r>
          </a:p>
          <a:p>
            <a:pPr>
              <a:lnSpc>
                <a:spcPct val="100000"/>
              </a:lnSpc>
              <a:spcAft>
                <a:spcPts val="438"/>
              </a:spcAft>
            </a:pPr>
            <a:r>
              <a:rPr lang="en-US" sz="1400">
                <a:solidFill>
                  <a:schemeClr val="tx1">
                    <a:lumMod val="95000"/>
                    <a:lumOff val="5000"/>
                  </a:schemeClr>
                </a:solidFill>
                <a:latin typeface="Lato"/>
                <a:ea typeface="Lato"/>
                <a:cs typeface="Lato"/>
              </a:rPr>
              <a:t>3:30/3:45 – 4:00 Wrap Up, Feedback</a:t>
            </a:r>
          </a:p>
        </p:txBody>
      </p:sp>
    </p:spTree>
    <p:custDataLst>
      <p:tags r:id="rId1"/>
    </p:custDataLst>
    <p:extLst>
      <p:ext uri="{BB962C8B-B14F-4D97-AF65-F5344CB8AC3E}">
        <p14:creationId xmlns:p14="http://schemas.microsoft.com/office/powerpoint/2010/main" val="30486895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6" name="Text Placeholder 2">
            <a:extLst>
              <a:ext uri="{FF2B5EF4-FFF2-40B4-BE49-F238E27FC236}">
                <a16:creationId xmlns:a16="http://schemas.microsoft.com/office/drawing/2014/main" id="{B29C36CA-888E-06B9-6152-07846030555B}"/>
              </a:ext>
            </a:extLst>
          </p:cNvPr>
          <p:cNvSpPr txBox="1">
            <a:spLocks/>
          </p:cNvSpPr>
          <p:nvPr/>
        </p:nvSpPr>
        <p:spPr>
          <a:xfrm>
            <a:off x="457201" y="896261"/>
            <a:ext cx="2874820" cy="1243648"/>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a:buNone/>
            </a:pPr>
            <a:r>
              <a:rPr lang="en-US" sz="3200"/>
              <a:t>Thank you for the great conversations! </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
        <p:nvSpPr>
          <p:cNvPr id="5" name="Text Placeholder 2">
            <a:extLst>
              <a:ext uri="{FF2B5EF4-FFF2-40B4-BE49-F238E27FC236}">
                <a16:creationId xmlns:a16="http://schemas.microsoft.com/office/drawing/2014/main" id="{9C628D96-74CD-0C60-F5D3-4E5973E3B61B}"/>
              </a:ext>
            </a:extLst>
          </p:cNvPr>
          <p:cNvSpPr txBox="1">
            <a:spLocks/>
          </p:cNvSpPr>
          <p:nvPr/>
        </p:nvSpPr>
        <p:spPr>
          <a:xfrm>
            <a:off x="5687290" y="921098"/>
            <a:ext cx="2874819" cy="1243648"/>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a:buNone/>
            </a:pPr>
            <a:r>
              <a:rPr lang="en-US" sz="3200"/>
              <a:t>We hope to see you in Session 2! </a:t>
            </a:r>
          </a:p>
        </p:txBody>
      </p:sp>
      <p:sp>
        <p:nvSpPr>
          <p:cNvPr id="3" name="Text Placeholder 2"/>
          <p:cNvSpPr>
            <a:spLocks noGrp="1"/>
          </p:cNvSpPr>
          <p:nvPr>
            <p:ph type="body" sz="quarter" idx="14"/>
          </p:nvPr>
        </p:nvSpPr>
        <p:spPr>
          <a:xfrm>
            <a:off x="318655" y="3625415"/>
            <a:ext cx="8243454" cy="1243648"/>
          </a:xfrm>
        </p:spPr>
        <p:txBody>
          <a:bodyPr>
            <a:noAutofit/>
          </a:bodyPr>
          <a:lstStyle/>
          <a:p>
            <a:pPr marL="0" lvl="0" indent="0" algn="ctr">
              <a:buNone/>
            </a:pPr>
            <a:r>
              <a:rPr lang="en-US" sz="3200"/>
              <a:t>Please scan the QR code to provide us with your feedback!</a:t>
            </a:r>
          </a:p>
        </p:txBody>
      </p:sp>
    </p:spTree>
    <p:custDataLst>
      <p:tags r:id="rId1"/>
    </p:custDataLst>
    <p:extLst>
      <p:ext uri="{BB962C8B-B14F-4D97-AF65-F5344CB8AC3E}">
        <p14:creationId xmlns:p14="http://schemas.microsoft.com/office/powerpoint/2010/main" val="3728319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Perry, Jeffery S.   DPI</DisplayName>
        <AccountId>21</AccountId>
        <AccountType/>
      </UserInfo>
      <UserInfo>
        <DisplayName>Schemelin, Rachel K. DPI</DisplayName>
        <AccountId>220</AccountId>
        <AccountType/>
      </UserInfo>
      <UserInfo>
        <DisplayName>Thao, Mai Choua   DPI</DisplayName>
        <AccountId>282</AccountId>
        <AccountType/>
      </UserInfo>
      <UserInfo>
        <DisplayName>Mirilli, Ananda D.   DPI</DisplayName>
        <AccountId>276</AccountId>
        <AccountType/>
      </UserInfo>
      <UserInfo>
        <DisplayName>Beekman, Demetri A. DPI</DisplayName>
        <AccountId>320</AccountId>
        <AccountType/>
      </UserInfo>
      <UserInfo>
        <DisplayName>Maciolek, Amy M. DPI</DisplayName>
        <AccountId>186</AccountId>
        <AccountType/>
      </UserInfo>
      <UserInfo>
        <DisplayName>Jenkins, Courtney   DPI</DisplayName>
        <AccountId>130</AccountId>
        <AccountType/>
      </UserInfo>
      <UserInfo>
        <DisplayName>O'Connor, David J.   DPI</DisplayName>
        <AccountId>70</AccountId>
        <AccountType/>
      </UserInfo>
      <UserInfo>
        <DisplayName>Zellmer, Lauren L.   DPI</DisplayName>
        <AccountId>119</AccountId>
        <AccountType/>
      </UserInfo>
      <UserInfo>
        <DisplayName>Nadolski, Kristine A.   DPI</DisplayName>
        <AccountId>321</AccountId>
        <AccountType/>
      </UserInfo>
      <UserInfo>
        <DisplayName>Minch, Samuel DPI</DisplayName>
        <AccountId>87</AccountId>
        <AccountType/>
      </UserInfo>
      <UserInfo>
        <DisplayName>Lopez, Christina DPI</DisplayName>
        <AccountId>288</AccountId>
        <AccountType/>
      </UserInfo>
      <UserInfo>
        <DisplayName>Stringfellow, Kina F. DPI</DisplayName>
        <AccountId>34</AccountId>
        <AccountType/>
      </UserInfo>
      <UserInfo>
        <DisplayName>Peaden, Kyle  DPI</DisplayName>
        <AccountId>322</AccountId>
        <AccountType/>
      </UserInfo>
      <UserInfo>
        <DisplayName>Broach, Stacy D.  DPI</DisplayName>
        <AccountId>156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AD44A1-C44A-4F32-ACF6-70FC80D697A1}">
  <ds:schemaRefs>
    <ds:schemaRef ds:uri="http://schemas.microsoft.com/sharepoint/v3/contenttype/forms"/>
  </ds:schemaRefs>
</ds:datastoreItem>
</file>

<file path=customXml/itemProps2.xml><?xml version="1.0" encoding="utf-8"?>
<ds:datastoreItem xmlns:ds="http://schemas.openxmlformats.org/officeDocument/2006/customXml" ds:itemID="{3C99838A-4C65-4033-9ADC-385BDB6A5CFF}">
  <ds:schemaRefs>
    <ds:schemaRef ds:uri="2e738f9a-aabc-43fa-ba56-f67ecbb3da8a"/>
    <ds:schemaRef ds:uri="53b6fa66-905b-41bc-bd6d-9745c0971c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69F80E-C8F1-49E4-AA56-6A1BDA67C1BA}"/>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(16:9)</PresentationFormat>
  <Slides>97</Slides>
  <Notes>96</Notes>
  <HiddenSlides>16</HiddenSlide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Equity in Data </vt:lpstr>
      <vt:lpstr>What to Expect Today:</vt:lpstr>
      <vt:lpstr>Total Workshop Session Timeline</vt:lpstr>
      <vt:lpstr>Why We’re Hosting This Session</vt:lpstr>
      <vt:lpstr>Facilitators</vt:lpstr>
      <vt:lpstr>Data Elements Presented Today</vt:lpstr>
      <vt:lpstr>How to Do This Personally: Four Agreements</vt:lpstr>
      <vt:lpstr>When You Use the Four Agreements:</vt:lpstr>
      <vt:lpstr>How to Do This: Systemically</vt:lpstr>
      <vt:lpstr>Where Are the Celebrations/Areas for Growth?</vt:lpstr>
      <vt:lpstr>Turn &amp; Talk or Stop &amp; Jot Thoughts, Questions, Noticings</vt:lpstr>
      <vt:lpstr>Data Element: Race &amp; Ethnicity</vt:lpstr>
      <vt:lpstr>Race: Purpose</vt:lpstr>
      <vt:lpstr>Race and Ethnicity Defined</vt:lpstr>
      <vt:lpstr>Race/Ethnicity Student Reporting</vt:lpstr>
      <vt:lpstr>Statewide Enrollment by Race/Ethnicity</vt:lpstr>
      <vt:lpstr> Race / Ethnicity: Data</vt:lpstr>
      <vt:lpstr>Race: Areas of Growth</vt:lpstr>
      <vt:lpstr>Turn &amp; Talk or Stop &amp; Jot on Race Data Thoughts, Questions, Noticings</vt:lpstr>
      <vt:lpstr>Data Element: Ancestry, Ethnic Origins</vt:lpstr>
      <vt:lpstr>Ancestry/Ethnic Origins: Purpose</vt:lpstr>
      <vt:lpstr>Federal Reporting Categories</vt:lpstr>
      <vt:lpstr>Ethnic Origins: Hispanic/Latinx and Asian</vt:lpstr>
      <vt:lpstr>Ethnic Origins: Black / African-American</vt:lpstr>
      <vt:lpstr>Ancestry/Ethnic Origin Areas of Growth</vt:lpstr>
      <vt:lpstr>Turn &amp; Talk or Stop &amp; Jot on Ancestry Data Thoughts, Questions, Noticings</vt:lpstr>
      <vt:lpstr>Data Element: Tribal Affiliation</vt:lpstr>
      <vt:lpstr>Tribal Affiliations: Defined</vt:lpstr>
      <vt:lpstr>Statewide Enrollment by Tribal Affiliation</vt:lpstr>
      <vt:lpstr>Tribal Affiliation: Purpose</vt:lpstr>
      <vt:lpstr>Tribal Affiliation: Areas of Growth</vt:lpstr>
      <vt:lpstr>Six Indigenous Languages of WI</vt:lpstr>
      <vt:lpstr>Turn &amp; Talk or Stop &amp; Jot on Tribal Affiliation Data Thoughts, Questions, Noticings</vt:lpstr>
      <vt:lpstr>Data Element: Migrant Status</vt:lpstr>
      <vt:lpstr>Migrant Student Reporting: Purpose</vt:lpstr>
      <vt:lpstr>Statewide Enrollment by Migrant Data</vt:lpstr>
      <vt:lpstr>Migrant Status: Data</vt:lpstr>
      <vt:lpstr>Migrant Student: Eligible Services</vt:lpstr>
      <vt:lpstr>Migrant Status: Areas of Growth</vt:lpstr>
      <vt:lpstr>Turn &amp; Talk or Stop &amp; Jot on Migrant Data Thoughts, Questions, Noticings</vt:lpstr>
      <vt:lpstr>Data Element: Immigrant, Refugee</vt:lpstr>
      <vt:lpstr>Immigrant (T3) Data: Definition</vt:lpstr>
      <vt:lpstr>Wisconsin Demographics: Immigrant Students</vt:lpstr>
      <vt:lpstr>“Everyone” Means Everyone:  Including Undocumented Students</vt:lpstr>
      <vt:lpstr>Immigrant and Refugee Student Reporting</vt:lpstr>
      <vt:lpstr>Turn &amp; Talk or Stop &amp; Jot on Immigrant Data Thoughts, Questions, Noticings</vt:lpstr>
      <vt:lpstr>Data Element: EL Status</vt:lpstr>
      <vt:lpstr>EL Status: Purpose</vt:lpstr>
      <vt:lpstr>Civil Right Obligations (1 of 3)</vt:lpstr>
      <vt:lpstr>Civil Right Obligations (2 of 3)</vt:lpstr>
      <vt:lpstr>Civil Right Obligations (3 of 3)</vt:lpstr>
      <vt:lpstr>EL Testing and Service Expectations</vt:lpstr>
      <vt:lpstr>Statewide Enrollment by EL Status</vt:lpstr>
      <vt:lpstr>Top Languages</vt:lpstr>
      <vt:lpstr>Hmong Language Data in Wisconsin</vt:lpstr>
      <vt:lpstr>EL Status: Areas of Growth</vt:lpstr>
      <vt:lpstr>Turn &amp; Talk or Stop &amp; Jot on EL Data Thoughts, Questions, Noticings</vt:lpstr>
      <vt:lpstr>Data Element: Economic Disadvantaged Status</vt:lpstr>
      <vt:lpstr>Economically Disadvantaged Status: Purpose</vt:lpstr>
      <vt:lpstr>Statewide Enrollment for Econ Disadv</vt:lpstr>
      <vt:lpstr>Economically Disadvantaged Status: Areas of Growth</vt:lpstr>
      <vt:lpstr>Turn &amp; Talk or Stop &amp; Jot on Econ Data Thoughts, Questions, Noticings</vt:lpstr>
      <vt:lpstr>Data Element: Homelessness Status</vt:lpstr>
      <vt:lpstr>Homelessness Status: Purpose</vt:lpstr>
      <vt:lpstr>Homelessness Status: Enrollment</vt:lpstr>
      <vt:lpstr>Homelessness Status: Nighttime Res </vt:lpstr>
      <vt:lpstr>Homelessness Status: Unaccompanied Youth</vt:lpstr>
      <vt:lpstr>Homeless Children and Youth: Areas of Growth</vt:lpstr>
      <vt:lpstr>Turn &amp; Talk or Stop &amp; Jot on Homeless Data Thoughts, Questions, Noticings</vt:lpstr>
      <vt:lpstr>Data Element: Special Education Status</vt:lpstr>
      <vt:lpstr> Special Education: Purposes</vt:lpstr>
      <vt:lpstr>Statewide Special Education Data</vt:lpstr>
      <vt:lpstr>Special Education: Enrollment</vt:lpstr>
      <vt:lpstr>Special Education: Enrollment on TFS</vt:lpstr>
      <vt:lpstr>Special Education: October 1 Child Count</vt:lpstr>
      <vt:lpstr>Turn &amp; Talk or Stop &amp; Jot on SpEd Data Thoughts, Questions, Noticings</vt:lpstr>
      <vt:lpstr>Data Element: Discipline</vt:lpstr>
      <vt:lpstr>Discipline: Purpose</vt:lpstr>
      <vt:lpstr>Statewide Discipline Data</vt:lpstr>
      <vt:lpstr>Discipline: Areas of Growth</vt:lpstr>
      <vt:lpstr>Turn &amp; Talk or Stop &amp; Jot on Discipline Data Thoughts, Questions, Noticings</vt:lpstr>
      <vt:lpstr>Data Element: Attendance and Dropouts</vt:lpstr>
      <vt:lpstr>Attendance Data: Purpose</vt:lpstr>
      <vt:lpstr>Dropout Data: Purpose</vt:lpstr>
      <vt:lpstr>Statewide Attendance Rates</vt:lpstr>
      <vt:lpstr>Statewide Dropout Rates</vt:lpstr>
      <vt:lpstr>Attendance and Dropout: Areas of Growth</vt:lpstr>
      <vt:lpstr>Turn &amp; Talk or Stop &amp; Jot on Attendance Data Thoughts, Questions, Noticings</vt:lpstr>
      <vt:lpstr>Data Element: Digital Equity</vt:lpstr>
      <vt:lpstr>Digital Equity Data: Purpose</vt:lpstr>
      <vt:lpstr>Digital Equity Data Collection</vt:lpstr>
      <vt:lpstr>WISEdash Public Digital Equity Dashboard</vt:lpstr>
      <vt:lpstr>Public Digital Equity Maps by School District</vt:lpstr>
      <vt:lpstr>Digital Equity Data: Areas of Growth</vt:lpstr>
      <vt:lpstr>Turn &amp; Talk or Stop &amp; Jot on Digital Equity Data Thoughts, Questions, Noticings</vt:lpstr>
      <vt:lpstr>Stay With Us for Session 2!</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in Data </dc:title>
  <dc:creator/>
  <cp:revision>1</cp:revision>
  <dcterms:created xsi:type="dcterms:W3CDTF">2016-02-23T19:34:17Z</dcterms:created>
  <dcterms:modified xsi:type="dcterms:W3CDTF">2024-02-29T21:22:15Z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Order">
    <vt:r8>75100</vt:r8>
  </property>
  <property fmtid="{D5CDD505-2E9C-101B-9397-08002B2CF9AE}" pid="4" name="ComplianceAssetId">
    <vt:lpwstr/>
  </property>
  <property fmtid="{D5CDD505-2E9C-101B-9397-08002B2CF9AE}" pid="5" name="_activity">
    <vt:lpwstr>{"FileActivityType":"30","FileActivityTimeStamp":"2024-02-02T15:37:42.420Z","FileActivityUsersOnPage":[{"DisplayName":"Boe, Carrie A.   DPI","Id":"carrie.boe@dpi.wi.gov"}],"FileActivityNavigationId":null}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y fmtid="{D5CDD505-2E9C-101B-9397-08002B2CF9AE}" pid="9" name="ArticulateGUID">
    <vt:lpwstr>ED36C585-BB38-4585-A5D0-F39D3FF8CE8D</vt:lpwstr>
  </property>
  <property fmtid="{D5CDD505-2E9C-101B-9397-08002B2CF9AE}" pid="10" name="ArticulatePath">
    <vt:lpwstr>https://widpiprd.sharepoint.com/sites/M365CG-WISEdataConference/Shared Documents/General/2024 WISEdata Conference/Slide Decks/Data Elements and Equity - 2024</vt:lpwstr>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ies>
</file>