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27.xml" ContentType="application/vnd.openxmlformats-officedocument.presentationml.notesSlide+xml"/>
  <Override PartName="/ppt/tags/tag29.xml" ContentType="application/vnd.openxmlformats-officedocument.presentationml.tags+xml"/>
  <Override PartName="/ppt/notesSlides/notesSlide28.xml" ContentType="application/vnd.openxmlformats-officedocument.presentationml.notesSlide+xml"/>
  <Override PartName="/ppt/tags/tag30.xml" ContentType="application/vnd.openxmlformats-officedocument.presentationml.tags+xml"/>
  <Override PartName="/ppt/notesSlides/notesSlide29.xml" ContentType="application/vnd.openxmlformats-officedocument.presentationml.notesSlide+xml"/>
  <Override PartName="/ppt/tags/tag31.xml" ContentType="application/vnd.openxmlformats-officedocument.presentationml.tags+xml"/>
  <Override PartName="/ppt/notesSlides/notesSlide30.xml" ContentType="application/vnd.openxmlformats-officedocument.presentationml.notesSlide+xml"/>
  <Override PartName="/ppt/tags/tag32.xml" ContentType="application/vnd.openxmlformats-officedocument.presentationml.tags+xml"/>
  <Override PartName="/ppt/notesSlides/notesSlide31.xml" ContentType="application/vnd.openxmlformats-officedocument.presentationml.notesSlide+xml"/>
  <Override PartName="/ppt/tags/tag33.xml" ContentType="application/vnd.openxmlformats-officedocument.presentationml.tags+xml"/>
  <Override PartName="/ppt/notesSlides/notesSlide32.xml" ContentType="application/vnd.openxmlformats-officedocument.presentationml.notesSlide+xml"/>
  <Override PartName="/ppt/tags/tag34.xml" ContentType="application/vnd.openxmlformats-officedocument.presentationml.tags+xml"/>
  <Override PartName="/ppt/notesSlides/notesSlide33.xml" ContentType="application/vnd.openxmlformats-officedocument.presentationml.notesSlide+xml"/>
  <Override PartName="/ppt/tags/tag35.xml" ContentType="application/vnd.openxmlformats-officedocument.presentationml.tags+xml"/>
  <Override PartName="/ppt/notesSlides/notesSlide34.xml" ContentType="application/vnd.openxmlformats-officedocument.presentationml.notesSlide+xml"/>
  <Override PartName="/ppt/tags/tag36.xml" ContentType="application/vnd.openxmlformats-officedocument.presentationml.tags+xml"/>
  <Override PartName="/ppt/notesSlides/notesSlide35.xml" ContentType="application/vnd.openxmlformats-officedocument.presentationml.notesSlide+xml"/>
  <Override PartName="/ppt/tags/tag37.xml" ContentType="application/vnd.openxmlformats-officedocument.presentationml.tags+xml"/>
  <Override PartName="/ppt/notesSlides/notesSlide36.xml" ContentType="application/vnd.openxmlformats-officedocument.presentationml.notesSlide+xml"/>
  <Override PartName="/ppt/tags/tag38.xml" ContentType="application/vnd.openxmlformats-officedocument.presentationml.tags+xml"/>
  <Override PartName="/ppt/notesSlides/notesSlide37.xml" ContentType="application/vnd.openxmlformats-officedocument.presentationml.notesSlide+xml"/>
  <Override PartName="/ppt/tags/tag39.xml" ContentType="application/vnd.openxmlformats-officedocument.presentationml.tags+xml"/>
  <Override PartName="/ppt/notesSlides/notesSlide38.xml" ContentType="application/vnd.openxmlformats-officedocument.presentationml.notesSlide+xml"/>
  <Override PartName="/ppt/tags/tag40.xml" ContentType="application/vnd.openxmlformats-officedocument.presentationml.tags+xml"/>
  <Override PartName="/ppt/notesSlides/notesSlide39.xml" ContentType="application/vnd.openxmlformats-officedocument.presentationml.notesSlide+xml"/>
  <Override PartName="/ppt/tags/tag41.xml" ContentType="application/vnd.openxmlformats-officedocument.presentationml.tags+xml"/>
  <Override PartName="/ppt/notesSlides/notesSlide40.xml" ContentType="application/vnd.openxmlformats-officedocument.presentationml.notesSlide+xml"/>
  <Override PartName="/ppt/tags/tag42.xml" ContentType="application/vnd.openxmlformats-officedocument.presentationml.tags+xml"/>
  <Override PartName="/ppt/notesSlides/notesSlide41.xml" ContentType="application/vnd.openxmlformats-officedocument.presentationml.notesSlide+xml"/>
  <Override PartName="/ppt/tags/tag43.xml" ContentType="application/vnd.openxmlformats-officedocument.presentationml.tags+xml"/>
  <Override PartName="/ppt/notesSlides/notesSlide42.xml" ContentType="application/vnd.openxmlformats-officedocument.presentationml.notesSlide+xml"/>
  <Override PartName="/ppt/tags/tag44.xml" ContentType="application/vnd.openxmlformats-officedocument.presentationml.tags+xml"/>
  <Override PartName="/ppt/notesSlides/notesSlide43.xml" ContentType="application/vnd.openxmlformats-officedocument.presentationml.notesSlide+xml"/>
  <Override PartName="/ppt/tags/tag45.xml" ContentType="application/vnd.openxmlformats-officedocument.presentationml.tags+xml"/>
  <Override PartName="/ppt/notesSlides/notesSlide44.xml" ContentType="application/vnd.openxmlformats-officedocument.presentationml.notesSlide+xml"/>
  <Override PartName="/ppt/tags/tag46.xml" ContentType="application/vnd.openxmlformats-officedocument.presentationml.tags+xml"/>
  <Override PartName="/ppt/notesSlides/notesSlide45.xml" ContentType="application/vnd.openxmlformats-officedocument.presentationml.notesSlide+xml"/>
  <Override PartName="/ppt/tags/tag47.xml" ContentType="application/vnd.openxmlformats-officedocument.presentationml.tags+xml"/>
  <Override PartName="/ppt/notesSlides/notesSlide46.xml" ContentType="application/vnd.openxmlformats-officedocument.presentationml.notesSlide+xml"/>
  <Override PartName="/ppt/tags/tag48.xml" ContentType="application/vnd.openxmlformats-officedocument.presentationml.tags+xml"/>
  <Override PartName="/ppt/notesSlides/notesSlide47.xml" ContentType="application/vnd.openxmlformats-officedocument.presentationml.notesSlide+xml"/>
  <Override PartName="/ppt/tags/tag49.xml" ContentType="application/vnd.openxmlformats-officedocument.presentationml.tags+xml"/>
  <Override PartName="/ppt/notesSlides/notesSlide48.xml" ContentType="application/vnd.openxmlformats-officedocument.presentationml.notesSlide+xml"/>
  <Override PartName="/ppt/tags/tag50.xml" ContentType="application/vnd.openxmlformats-officedocument.presentationml.tags+xml"/>
  <Override PartName="/ppt/notesSlides/notesSlide4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5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305"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6" r:id="rId53"/>
  </p:sldIdLst>
  <p:sldSz cx="9144000" cy="5143500" type="screen16x9"/>
  <p:notesSz cx="6858000" cy="9144000"/>
  <p:embeddedFontLst>
    <p:embeddedFont>
      <p:font typeface="Cambria Math" panose="02040503050406030204" pitchFamily="18" charset="0"/>
      <p:regular r:id="rId55"/>
    </p:embeddedFont>
    <p:embeddedFont>
      <p:font typeface="Lato" panose="020F0502020204030203" pitchFamily="34" charset="0"/>
      <p:regular r:id="rId56"/>
      <p:bold r:id="rId57"/>
      <p:italic r:id="rId58"/>
      <p:boldItalic r:id="rId59"/>
    </p:embeddedFont>
    <p:embeddedFont>
      <p:font typeface="Lato Black" panose="020F0A02020204030203" pitchFamily="34" charset="0"/>
      <p:bold r:id="rId60"/>
      <p:boldItalic r:id="rId61"/>
    </p:embeddedFont>
  </p:embeddedFontLst>
  <p:custDataLst>
    <p:tags r:id="rId62"/>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880">
          <p15:clr>
            <a:srgbClr val="A4A3A4"/>
          </p15:clr>
        </p15:guide>
        <p15:guide id="2" orient="horz" pos="2358">
          <p15:clr>
            <a:srgbClr val="A4A3A4"/>
          </p15:clr>
        </p15:guide>
        <p15:guide id="3" orient="horz" pos="2868">
          <p15:clr>
            <a:srgbClr val="A4A3A4"/>
          </p15:clr>
        </p15:guide>
        <p15:guide id="4" pos="2863">
          <p15:clr>
            <a:srgbClr val="A4A3A4"/>
          </p15:clr>
        </p15:guide>
        <p15:guide id="5" pos="2856">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4" roundtripDataSignature="AMtx7mi81HsYMNKekqcRhRjZSGcLY7mI+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3E2566B-2224-FAFC-295B-E315BD313E49}" name="Stringfellow, Kina F. DPI" initials="KS" userId="S::Kina.Stringfellow@dpi.wi.gov::002858cf-6d8d-4f58-b096-3c8ddc1070aa" providerId="AD"/>
  <p188:author id="{0B1EC9BE-9166-75D3-34D2-09F52815F514}" name="Koontz, Gabrielle E.   DPI" initials="GK" userId="S::Gabrielle.Koontz@dpi.wi.gov::0e87dca7-9c85-4686-81de-6667c5387956" providerId="AD"/>
  <p188:author id="{1BA2F6FE-497F-3A24-375E-EE981AE088BF}" name="Mueller, Adam S. DPI" initials="" userId="S::Adam.Mueller@dpi.wi.gov::05c69f25-3328-4eed-af46-3edb4d5407d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4FB"/>
    <a:srgbClr val="A3C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925C80-09E9-4512-B8F4-0D332D610735}" v="87" dt="2024-02-26T23:42:38.2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3792" autoAdjust="0"/>
  </p:normalViewPr>
  <p:slideViewPr>
    <p:cSldViewPr snapToGrid="0">
      <p:cViewPr varScale="1">
        <p:scale>
          <a:sx n="90" d="100"/>
          <a:sy n="90" d="100"/>
        </p:scale>
        <p:origin x="528" y="52"/>
      </p:cViewPr>
      <p:guideLst>
        <p:guide pos="2880"/>
        <p:guide orient="horz" pos="2358"/>
        <p:guide orient="horz" pos="2868"/>
        <p:guide pos="2863"/>
        <p:guide pos="2856"/>
      </p:guideLst>
    </p:cSldViewPr>
  </p:slideViewPr>
  <p:outlineViewPr>
    <p:cViewPr>
      <p:scale>
        <a:sx n="33" d="100"/>
        <a:sy n="33" d="100"/>
      </p:scale>
      <p:origin x="0" y="-1138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font" Target="fonts/font1.fntdata"/><Relationship Id="rId68" Type="http://schemas.openxmlformats.org/officeDocument/2006/relationships/tableStyles" Target="tableStyles.xml"/><Relationship Id="rId7" Type="http://schemas.openxmlformats.org/officeDocument/2006/relationships/slide" Target="slides/slide3.xml"/><Relationship Id="rId71"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font" Target="fonts/font4.fntdata"/><Relationship Id="rId66"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font" Target="fonts/font3.fntdata"/><Relationship Id="rId61" Type="http://schemas.openxmlformats.org/officeDocument/2006/relationships/font" Target="fonts/font7.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font" Target="fonts/font6.fntdata"/><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font" Target="fonts/font2.fntdata"/><Relationship Id="rId64" Type="http://customschemas.google.com/relationships/presentationmetadata" Target="metadata"/><Relationship Id="rId69"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font" Target="fonts/font5.fntdata"/><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notesMaster" Target="notesMasters/notesMaster1.xml"/><Relationship Id="rId62" Type="http://schemas.openxmlformats.org/officeDocument/2006/relationships/tags" Target="tags/tag1.xml"/><Relationship Id="rId7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ontz, Gabrielle E.   DPI" userId="0e87dca7-9c85-4686-81de-6667c5387956" providerId="ADAL" clId="{6FFB71D2-264C-467D-A5B5-0A7A797163AE}"/>
    <pc:docChg chg="modSld">
      <pc:chgData name="Koontz, Gabrielle E.   DPI" userId="0e87dca7-9c85-4686-81de-6667c5387956" providerId="ADAL" clId="{6FFB71D2-264C-467D-A5B5-0A7A797163AE}" dt="2024-02-22T23:36:06.165" v="128"/>
      <pc:docMkLst>
        <pc:docMk/>
      </pc:docMkLst>
      <pc:sldChg chg="modSp mod">
        <pc:chgData name="Koontz, Gabrielle E.   DPI" userId="0e87dca7-9c85-4686-81de-6667c5387956" providerId="ADAL" clId="{6FFB71D2-264C-467D-A5B5-0A7A797163AE}" dt="2024-02-22T23:20:47.486" v="1" actId="20577"/>
        <pc:sldMkLst>
          <pc:docMk/>
          <pc:sldMk cId="0" sldId="257"/>
        </pc:sldMkLst>
        <pc:spChg chg="mod">
          <ac:chgData name="Koontz, Gabrielle E.   DPI" userId="0e87dca7-9c85-4686-81de-6667c5387956" providerId="ADAL" clId="{6FFB71D2-264C-467D-A5B5-0A7A797163AE}" dt="2024-02-22T23:20:47.486" v="1" actId="20577"/>
          <ac:spMkLst>
            <pc:docMk/>
            <pc:sldMk cId="0" sldId="257"/>
            <ac:spMk id="39" creationId="{00000000-0000-0000-0000-000000000000}"/>
          </ac:spMkLst>
        </pc:spChg>
      </pc:sldChg>
      <pc:sldChg chg="modSp mod">
        <pc:chgData name="Koontz, Gabrielle E.   DPI" userId="0e87dca7-9c85-4686-81de-6667c5387956" providerId="ADAL" clId="{6FFB71D2-264C-467D-A5B5-0A7A797163AE}" dt="2024-02-22T23:21:07.150" v="2" actId="20577"/>
        <pc:sldMkLst>
          <pc:docMk/>
          <pc:sldMk cId="0" sldId="258"/>
        </pc:sldMkLst>
        <pc:spChg chg="mod">
          <ac:chgData name="Koontz, Gabrielle E.   DPI" userId="0e87dca7-9c85-4686-81de-6667c5387956" providerId="ADAL" clId="{6FFB71D2-264C-467D-A5B5-0A7A797163AE}" dt="2024-02-22T23:21:07.150" v="2" actId="20577"/>
          <ac:spMkLst>
            <pc:docMk/>
            <pc:sldMk cId="0" sldId="258"/>
            <ac:spMk id="46" creationId="{00000000-0000-0000-0000-000000000000}"/>
          </ac:spMkLst>
        </pc:spChg>
      </pc:sldChg>
      <pc:sldChg chg="modSp mod">
        <pc:chgData name="Koontz, Gabrielle E.   DPI" userId="0e87dca7-9c85-4686-81de-6667c5387956" providerId="ADAL" clId="{6FFB71D2-264C-467D-A5B5-0A7A797163AE}" dt="2024-02-22T23:21:40.630" v="8" actId="20577"/>
        <pc:sldMkLst>
          <pc:docMk/>
          <pc:sldMk cId="0" sldId="259"/>
        </pc:sldMkLst>
        <pc:spChg chg="mod">
          <ac:chgData name="Koontz, Gabrielle E.   DPI" userId="0e87dca7-9c85-4686-81de-6667c5387956" providerId="ADAL" clId="{6FFB71D2-264C-467D-A5B5-0A7A797163AE}" dt="2024-02-22T23:21:40.630" v="8" actId="20577"/>
          <ac:spMkLst>
            <pc:docMk/>
            <pc:sldMk cId="0" sldId="259"/>
            <ac:spMk id="54" creationId="{00000000-0000-0000-0000-000000000000}"/>
          </ac:spMkLst>
        </pc:spChg>
      </pc:sldChg>
      <pc:sldChg chg="modSp mod">
        <pc:chgData name="Koontz, Gabrielle E.   DPI" userId="0e87dca7-9c85-4686-81de-6667c5387956" providerId="ADAL" clId="{6FFB71D2-264C-467D-A5B5-0A7A797163AE}" dt="2024-02-22T23:22:27.842" v="11" actId="20577"/>
        <pc:sldMkLst>
          <pc:docMk/>
          <pc:sldMk cId="0" sldId="264"/>
        </pc:sldMkLst>
        <pc:spChg chg="mod">
          <ac:chgData name="Koontz, Gabrielle E.   DPI" userId="0e87dca7-9c85-4686-81de-6667c5387956" providerId="ADAL" clId="{6FFB71D2-264C-467D-A5B5-0A7A797163AE}" dt="2024-02-22T23:22:27.842" v="11" actId="20577"/>
          <ac:spMkLst>
            <pc:docMk/>
            <pc:sldMk cId="0" sldId="264"/>
            <ac:spMk id="91" creationId="{00000000-0000-0000-0000-000000000000}"/>
          </ac:spMkLst>
        </pc:spChg>
      </pc:sldChg>
      <pc:sldChg chg="modSp mod">
        <pc:chgData name="Koontz, Gabrielle E.   DPI" userId="0e87dca7-9c85-4686-81de-6667c5387956" providerId="ADAL" clId="{6FFB71D2-264C-467D-A5B5-0A7A797163AE}" dt="2024-02-22T23:22:47.755" v="16" actId="20577"/>
        <pc:sldMkLst>
          <pc:docMk/>
          <pc:sldMk cId="0" sldId="265"/>
        </pc:sldMkLst>
        <pc:spChg chg="mod">
          <ac:chgData name="Koontz, Gabrielle E.   DPI" userId="0e87dca7-9c85-4686-81de-6667c5387956" providerId="ADAL" clId="{6FFB71D2-264C-467D-A5B5-0A7A797163AE}" dt="2024-02-22T23:22:47.755" v="16" actId="20577"/>
          <ac:spMkLst>
            <pc:docMk/>
            <pc:sldMk cId="0" sldId="265"/>
            <ac:spMk id="98" creationId="{00000000-0000-0000-0000-000000000000}"/>
          </ac:spMkLst>
        </pc:spChg>
      </pc:sldChg>
      <pc:sldChg chg="modSp mod">
        <pc:chgData name="Koontz, Gabrielle E.   DPI" userId="0e87dca7-9c85-4686-81de-6667c5387956" providerId="ADAL" clId="{6FFB71D2-264C-467D-A5B5-0A7A797163AE}" dt="2024-02-22T23:23:23.845" v="24" actId="20577"/>
        <pc:sldMkLst>
          <pc:docMk/>
          <pc:sldMk cId="0" sldId="267"/>
        </pc:sldMkLst>
        <pc:spChg chg="mod">
          <ac:chgData name="Koontz, Gabrielle E.   DPI" userId="0e87dca7-9c85-4686-81de-6667c5387956" providerId="ADAL" clId="{6FFB71D2-264C-467D-A5B5-0A7A797163AE}" dt="2024-02-22T23:23:23.845" v="24" actId="20577"/>
          <ac:spMkLst>
            <pc:docMk/>
            <pc:sldMk cId="0" sldId="267"/>
            <ac:spMk id="113" creationId="{00000000-0000-0000-0000-000000000000}"/>
          </ac:spMkLst>
        </pc:spChg>
      </pc:sldChg>
      <pc:sldChg chg="modSp mod">
        <pc:chgData name="Koontz, Gabrielle E.   DPI" userId="0e87dca7-9c85-4686-81de-6667c5387956" providerId="ADAL" clId="{6FFB71D2-264C-467D-A5B5-0A7A797163AE}" dt="2024-02-22T23:23:50.103" v="26" actId="20577"/>
        <pc:sldMkLst>
          <pc:docMk/>
          <pc:sldMk cId="0" sldId="270"/>
        </pc:sldMkLst>
        <pc:spChg chg="mod">
          <ac:chgData name="Koontz, Gabrielle E.   DPI" userId="0e87dca7-9c85-4686-81de-6667c5387956" providerId="ADAL" clId="{6FFB71D2-264C-467D-A5B5-0A7A797163AE}" dt="2024-02-22T23:23:50.103" v="26" actId="20577"/>
          <ac:spMkLst>
            <pc:docMk/>
            <pc:sldMk cId="0" sldId="270"/>
            <ac:spMk id="137" creationId="{00000000-0000-0000-0000-000000000000}"/>
          </ac:spMkLst>
        </pc:spChg>
      </pc:sldChg>
      <pc:sldChg chg="modSp mod">
        <pc:chgData name="Koontz, Gabrielle E.   DPI" userId="0e87dca7-9c85-4686-81de-6667c5387956" providerId="ADAL" clId="{6FFB71D2-264C-467D-A5B5-0A7A797163AE}" dt="2024-02-22T23:24:22.655" v="28" actId="20577"/>
        <pc:sldMkLst>
          <pc:docMk/>
          <pc:sldMk cId="0" sldId="271"/>
        </pc:sldMkLst>
        <pc:spChg chg="mod">
          <ac:chgData name="Koontz, Gabrielle E.   DPI" userId="0e87dca7-9c85-4686-81de-6667c5387956" providerId="ADAL" clId="{6FFB71D2-264C-467D-A5B5-0A7A797163AE}" dt="2024-02-22T23:24:22.655" v="28" actId="20577"/>
          <ac:spMkLst>
            <pc:docMk/>
            <pc:sldMk cId="0" sldId="271"/>
            <ac:spMk id="143" creationId="{00000000-0000-0000-0000-000000000000}"/>
          </ac:spMkLst>
        </pc:spChg>
      </pc:sldChg>
      <pc:sldChg chg="modSp mod">
        <pc:chgData name="Koontz, Gabrielle E.   DPI" userId="0e87dca7-9c85-4686-81de-6667c5387956" providerId="ADAL" clId="{6FFB71D2-264C-467D-A5B5-0A7A797163AE}" dt="2024-02-22T23:25:12.674" v="36" actId="20577"/>
        <pc:sldMkLst>
          <pc:docMk/>
          <pc:sldMk cId="0" sldId="272"/>
        </pc:sldMkLst>
        <pc:spChg chg="mod">
          <ac:chgData name="Koontz, Gabrielle E.   DPI" userId="0e87dca7-9c85-4686-81de-6667c5387956" providerId="ADAL" clId="{6FFB71D2-264C-467D-A5B5-0A7A797163AE}" dt="2024-02-22T23:25:12.674" v="36" actId="20577"/>
          <ac:spMkLst>
            <pc:docMk/>
            <pc:sldMk cId="0" sldId="272"/>
            <ac:spMk id="151" creationId="{00000000-0000-0000-0000-000000000000}"/>
          </ac:spMkLst>
        </pc:spChg>
      </pc:sldChg>
      <pc:sldChg chg="modSp mod">
        <pc:chgData name="Koontz, Gabrielle E.   DPI" userId="0e87dca7-9c85-4686-81de-6667c5387956" providerId="ADAL" clId="{6FFB71D2-264C-467D-A5B5-0A7A797163AE}" dt="2024-02-22T23:25:35.451" v="37" actId="12"/>
        <pc:sldMkLst>
          <pc:docMk/>
          <pc:sldMk cId="0" sldId="274"/>
        </pc:sldMkLst>
        <pc:spChg chg="mod">
          <ac:chgData name="Koontz, Gabrielle E.   DPI" userId="0e87dca7-9c85-4686-81de-6667c5387956" providerId="ADAL" clId="{6FFB71D2-264C-467D-A5B5-0A7A797163AE}" dt="2024-02-22T23:25:35.451" v="37" actId="12"/>
          <ac:spMkLst>
            <pc:docMk/>
            <pc:sldMk cId="0" sldId="274"/>
            <ac:spMk id="163" creationId="{00000000-0000-0000-0000-000000000000}"/>
          </ac:spMkLst>
        </pc:spChg>
      </pc:sldChg>
      <pc:sldChg chg="modSp mod">
        <pc:chgData name="Koontz, Gabrielle E.   DPI" userId="0e87dca7-9c85-4686-81de-6667c5387956" providerId="ADAL" clId="{6FFB71D2-264C-467D-A5B5-0A7A797163AE}" dt="2024-02-22T23:26:05.061" v="39" actId="20577"/>
        <pc:sldMkLst>
          <pc:docMk/>
          <pc:sldMk cId="0" sldId="275"/>
        </pc:sldMkLst>
        <pc:spChg chg="mod">
          <ac:chgData name="Koontz, Gabrielle E.   DPI" userId="0e87dca7-9c85-4686-81de-6667c5387956" providerId="ADAL" clId="{6FFB71D2-264C-467D-A5B5-0A7A797163AE}" dt="2024-02-22T23:26:05.061" v="39" actId="20577"/>
          <ac:spMkLst>
            <pc:docMk/>
            <pc:sldMk cId="0" sldId="275"/>
            <ac:spMk id="169" creationId="{00000000-0000-0000-0000-000000000000}"/>
          </ac:spMkLst>
        </pc:spChg>
      </pc:sldChg>
      <pc:sldChg chg="modSp mod">
        <pc:chgData name="Koontz, Gabrielle E.   DPI" userId="0e87dca7-9c85-4686-81de-6667c5387956" providerId="ADAL" clId="{6FFB71D2-264C-467D-A5B5-0A7A797163AE}" dt="2024-02-22T23:26:19.168" v="41" actId="20577"/>
        <pc:sldMkLst>
          <pc:docMk/>
          <pc:sldMk cId="0" sldId="276"/>
        </pc:sldMkLst>
        <pc:spChg chg="mod">
          <ac:chgData name="Koontz, Gabrielle E.   DPI" userId="0e87dca7-9c85-4686-81de-6667c5387956" providerId="ADAL" clId="{6FFB71D2-264C-467D-A5B5-0A7A797163AE}" dt="2024-02-22T23:26:19.168" v="41" actId="20577"/>
          <ac:spMkLst>
            <pc:docMk/>
            <pc:sldMk cId="0" sldId="276"/>
            <ac:spMk id="174" creationId="{00000000-0000-0000-0000-000000000000}"/>
          </ac:spMkLst>
        </pc:spChg>
      </pc:sldChg>
      <pc:sldChg chg="modSp mod">
        <pc:chgData name="Koontz, Gabrielle E.   DPI" userId="0e87dca7-9c85-4686-81de-6667c5387956" providerId="ADAL" clId="{6FFB71D2-264C-467D-A5B5-0A7A797163AE}" dt="2024-02-22T23:27:31.787" v="45" actId="12"/>
        <pc:sldMkLst>
          <pc:docMk/>
          <pc:sldMk cId="0" sldId="277"/>
        </pc:sldMkLst>
        <pc:spChg chg="mod">
          <ac:chgData name="Koontz, Gabrielle E.   DPI" userId="0e87dca7-9c85-4686-81de-6667c5387956" providerId="ADAL" clId="{6FFB71D2-264C-467D-A5B5-0A7A797163AE}" dt="2024-02-22T23:27:31.787" v="45" actId="12"/>
          <ac:spMkLst>
            <pc:docMk/>
            <pc:sldMk cId="0" sldId="277"/>
            <ac:spMk id="181" creationId="{00000000-0000-0000-0000-000000000000}"/>
          </ac:spMkLst>
        </pc:spChg>
      </pc:sldChg>
      <pc:sldChg chg="modSp mod">
        <pc:chgData name="Koontz, Gabrielle E.   DPI" userId="0e87dca7-9c85-4686-81de-6667c5387956" providerId="ADAL" clId="{6FFB71D2-264C-467D-A5B5-0A7A797163AE}" dt="2024-02-22T23:27:55.224" v="49" actId="20577"/>
        <pc:sldMkLst>
          <pc:docMk/>
          <pc:sldMk cId="0" sldId="278"/>
        </pc:sldMkLst>
        <pc:spChg chg="mod">
          <ac:chgData name="Koontz, Gabrielle E.   DPI" userId="0e87dca7-9c85-4686-81de-6667c5387956" providerId="ADAL" clId="{6FFB71D2-264C-467D-A5B5-0A7A797163AE}" dt="2024-02-22T23:27:55.224" v="49" actId="20577"/>
          <ac:spMkLst>
            <pc:docMk/>
            <pc:sldMk cId="0" sldId="278"/>
            <ac:spMk id="187" creationId="{00000000-0000-0000-0000-000000000000}"/>
          </ac:spMkLst>
        </pc:spChg>
      </pc:sldChg>
      <pc:sldChg chg="modSp mod">
        <pc:chgData name="Koontz, Gabrielle E.   DPI" userId="0e87dca7-9c85-4686-81de-6667c5387956" providerId="ADAL" clId="{6FFB71D2-264C-467D-A5B5-0A7A797163AE}" dt="2024-02-22T23:28:11.874" v="51" actId="20577"/>
        <pc:sldMkLst>
          <pc:docMk/>
          <pc:sldMk cId="0" sldId="279"/>
        </pc:sldMkLst>
        <pc:spChg chg="mod">
          <ac:chgData name="Koontz, Gabrielle E.   DPI" userId="0e87dca7-9c85-4686-81de-6667c5387956" providerId="ADAL" clId="{6FFB71D2-264C-467D-A5B5-0A7A797163AE}" dt="2024-02-22T23:28:11.874" v="51" actId="20577"/>
          <ac:spMkLst>
            <pc:docMk/>
            <pc:sldMk cId="0" sldId="279"/>
            <ac:spMk id="193" creationId="{00000000-0000-0000-0000-000000000000}"/>
          </ac:spMkLst>
        </pc:spChg>
      </pc:sldChg>
      <pc:sldChg chg="modSp mod">
        <pc:chgData name="Koontz, Gabrielle E.   DPI" userId="0e87dca7-9c85-4686-81de-6667c5387956" providerId="ADAL" clId="{6FFB71D2-264C-467D-A5B5-0A7A797163AE}" dt="2024-02-22T23:28:24.799" v="53" actId="1076"/>
        <pc:sldMkLst>
          <pc:docMk/>
          <pc:sldMk cId="0" sldId="280"/>
        </pc:sldMkLst>
        <pc:spChg chg="mod">
          <ac:chgData name="Koontz, Gabrielle E.   DPI" userId="0e87dca7-9c85-4686-81de-6667c5387956" providerId="ADAL" clId="{6FFB71D2-264C-467D-A5B5-0A7A797163AE}" dt="2024-02-22T23:28:24.799" v="53" actId="1076"/>
          <ac:spMkLst>
            <pc:docMk/>
            <pc:sldMk cId="0" sldId="280"/>
            <ac:spMk id="199" creationId="{00000000-0000-0000-0000-000000000000}"/>
          </ac:spMkLst>
        </pc:spChg>
      </pc:sldChg>
      <pc:sldChg chg="modSp mod">
        <pc:chgData name="Koontz, Gabrielle E.   DPI" userId="0e87dca7-9c85-4686-81de-6667c5387956" providerId="ADAL" clId="{6FFB71D2-264C-467D-A5B5-0A7A797163AE}" dt="2024-02-22T23:28:48.047" v="54" actId="20577"/>
        <pc:sldMkLst>
          <pc:docMk/>
          <pc:sldMk cId="0" sldId="282"/>
        </pc:sldMkLst>
        <pc:spChg chg="mod">
          <ac:chgData name="Koontz, Gabrielle E.   DPI" userId="0e87dca7-9c85-4686-81de-6667c5387956" providerId="ADAL" clId="{6FFB71D2-264C-467D-A5B5-0A7A797163AE}" dt="2024-02-22T23:28:48.047" v="54" actId="20577"/>
          <ac:spMkLst>
            <pc:docMk/>
            <pc:sldMk cId="0" sldId="282"/>
            <ac:spMk id="210" creationId="{00000000-0000-0000-0000-000000000000}"/>
          </ac:spMkLst>
        </pc:spChg>
      </pc:sldChg>
      <pc:sldChg chg="modSp mod">
        <pc:chgData name="Koontz, Gabrielle E.   DPI" userId="0e87dca7-9c85-4686-81de-6667c5387956" providerId="ADAL" clId="{6FFB71D2-264C-467D-A5B5-0A7A797163AE}" dt="2024-02-22T23:30:10.879" v="66" actId="20577"/>
        <pc:sldMkLst>
          <pc:docMk/>
          <pc:sldMk cId="0" sldId="285"/>
        </pc:sldMkLst>
        <pc:spChg chg="mod">
          <ac:chgData name="Koontz, Gabrielle E.   DPI" userId="0e87dca7-9c85-4686-81de-6667c5387956" providerId="ADAL" clId="{6FFB71D2-264C-467D-A5B5-0A7A797163AE}" dt="2024-02-22T23:29:53.845" v="58" actId="20577"/>
          <ac:spMkLst>
            <pc:docMk/>
            <pc:sldMk cId="0" sldId="285"/>
            <ac:spMk id="228" creationId="{00000000-0000-0000-0000-000000000000}"/>
          </ac:spMkLst>
        </pc:spChg>
        <pc:spChg chg="mod">
          <ac:chgData name="Koontz, Gabrielle E.   DPI" userId="0e87dca7-9c85-4686-81de-6667c5387956" providerId="ADAL" clId="{6FFB71D2-264C-467D-A5B5-0A7A797163AE}" dt="2024-02-22T23:30:10.879" v="66" actId="20577"/>
          <ac:spMkLst>
            <pc:docMk/>
            <pc:sldMk cId="0" sldId="285"/>
            <ac:spMk id="229" creationId="{00000000-0000-0000-0000-000000000000}"/>
          </ac:spMkLst>
        </pc:spChg>
      </pc:sldChg>
      <pc:sldChg chg="modSp mod">
        <pc:chgData name="Koontz, Gabrielle E.   DPI" userId="0e87dca7-9c85-4686-81de-6667c5387956" providerId="ADAL" clId="{6FFB71D2-264C-467D-A5B5-0A7A797163AE}" dt="2024-02-22T23:30:18.236" v="68" actId="20577"/>
        <pc:sldMkLst>
          <pc:docMk/>
          <pc:sldMk cId="0" sldId="286"/>
        </pc:sldMkLst>
        <pc:spChg chg="mod">
          <ac:chgData name="Koontz, Gabrielle E.   DPI" userId="0e87dca7-9c85-4686-81de-6667c5387956" providerId="ADAL" clId="{6FFB71D2-264C-467D-A5B5-0A7A797163AE}" dt="2024-02-22T23:30:18.236" v="68" actId="20577"/>
          <ac:spMkLst>
            <pc:docMk/>
            <pc:sldMk cId="0" sldId="286"/>
            <ac:spMk id="234" creationId="{00000000-0000-0000-0000-000000000000}"/>
          </ac:spMkLst>
        </pc:spChg>
      </pc:sldChg>
      <pc:sldChg chg="modSp mod">
        <pc:chgData name="Koontz, Gabrielle E.   DPI" userId="0e87dca7-9c85-4686-81de-6667c5387956" providerId="ADAL" clId="{6FFB71D2-264C-467D-A5B5-0A7A797163AE}" dt="2024-02-22T23:31:10.520" v="74" actId="20577"/>
        <pc:sldMkLst>
          <pc:docMk/>
          <pc:sldMk cId="0" sldId="287"/>
        </pc:sldMkLst>
        <pc:spChg chg="mod">
          <ac:chgData name="Koontz, Gabrielle E.   DPI" userId="0e87dca7-9c85-4686-81de-6667c5387956" providerId="ADAL" clId="{6FFB71D2-264C-467D-A5B5-0A7A797163AE}" dt="2024-02-22T23:30:35.629" v="72" actId="20577"/>
          <ac:spMkLst>
            <pc:docMk/>
            <pc:sldMk cId="0" sldId="287"/>
            <ac:spMk id="240" creationId="{00000000-0000-0000-0000-000000000000}"/>
          </ac:spMkLst>
        </pc:spChg>
        <pc:spChg chg="mod">
          <ac:chgData name="Koontz, Gabrielle E.   DPI" userId="0e87dca7-9c85-4686-81de-6667c5387956" providerId="ADAL" clId="{6FFB71D2-264C-467D-A5B5-0A7A797163AE}" dt="2024-02-22T23:31:10.520" v="74" actId="20577"/>
          <ac:spMkLst>
            <pc:docMk/>
            <pc:sldMk cId="0" sldId="287"/>
            <ac:spMk id="241" creationId="{00000000-0000-0000-0000-000000000000}"/>
          </ac:spMkLst>
        </pc:spChg>
      </pc:sldChg>
      <pc:sldChg chg="modSp mod">
        <pc:chgData name="Koontz, Gabrielle E.   DPI" userId="0e87dca7-9c85-4686-81de-6667c5387956" providerId="ADAL" clId="{6FFB71D2-264C-467D-A5B5-0A7A797163AE}" dt="2024-02-22T23:33:11.218" v="119" actId="20577"/>
        <pc:sldMkLst>
          <pc:docMk/>
          <pc:sldMk cId="0" sldId="290"/>
        </pc:sldMkLst>
        <pc:spChg chg="mod">
          <ac:chgData name="Koontz, Gabrielle E.   DPI" userId="0e87dca7-9c85-4686-81de-6667c5387956" providerId="ADAL" clId="{6FFB71D2-264C-467D-A5B5-0A7A797163AE}" dt="2024-02-22T23:32:30.155" v="76" actId="20577"/>
          <ac:spMkLst>
            <pc:docMk/>
            <pc:sldMk cId="0" sldId="290"/>
            <ac:spMk id="258" creationId="{00000000-0000-0000-0000-000000000000}"/>
          </ac:spMkLst>
        </pc:spChg>
        <pc:spChg chg="mod">
          <ac:chgData name="Koontz, Gabrielle E.   DPI" userId="0e87dca7-9c85-4686-81de-6667c5387956" providerId="ADAL" clId="{6FFB71D2-264C-467D-A5B5-0A7A797163AE}" dt="2024-02-22T23:33:11.218" v="119" actId="20577"/>
          <ac:spMkLst>
            <pc:docMk/>
            <pc:sldMk cId="0" sldId="290"/>
            <ac:spMk id="259" creationId="{00000000-0000-0000-0000-000000000000}"/>
          </ac:spMkLst>
        </pc:spChg>
      </pc:sldChg>
      <pc:sldChg chg="modSp mod">
        <pc:chgData name="Koontz, Gabrielle E.   DPI" userId="0e87dca7-9c85-4686-81de-6667c5387956" providerId="ADAL" clId="{6FFB71D2-264C-467D-A5B5-0A7A797163AE}" dt="2024-02-22T23:33:27.774" v="120" actId="20577"/>
        <pc:sldMkLst>
          <pc:docMk/>
          <pc:sldMk cId="0" sldId="293"/>
        </pc:sldMkLst>
        <pc:spChg chg="mod">
          <ac:chgData name="Koontz, Gabrielle E.   DPI" userId="0e87dca7-9c85-4686-81de-6667c5387956" providerId="ADAL" clId="{6FFB71D2-264C-467D-A5B5-0A7A797163AE}" dt="2024-02-22T23:33:27.774" v="120" actId="20577"/>
          <ac:spMkLst>
            <pc:docMk/>
            <pc:sldMk cId="0" sldId="293"/>
            <ac:spMk id="280" creationId="{00000000-0000-0000-0000-000000000000}"/>
          </ac:spMkLst>
        </pc:spChg>
      </pc:sldChg>
      <pc:sldChg chg="modSp mod">
        <pc:chgData name="Koontz, Gabrielle E.   DPI" userId="0e87dca7-9c85-4686-81de-6667c5387956" providerId="ADAL" clId="{6FFB71D2-264C-467D-A5B5-0A7A797163AE}" dt="2024-02-22T23:33:49.036" v="122" actId="20577"/>
        <pc:sldMkLst>
          <pc:docMk/>
          <pc:sldMk cId="0" sldId="294"/>
        </pc:sldMkLst>
        <pc:spChg chg="mod">
          <ac:chgData name="Koontz, Gabrielle E.   DPI" userId="0e87dca7-9c85-4686-81de-6667c5387956" providerId="ADAL" clId="{6FFB71D2-264C-467D-A5B5-0A7A797163AE}" dt="2024-02-22T23:33:49.036" v="122" actId="20577"/>
          <ac:spMkLst>
            <pc:docMk/>
            <pc:sldMk cId="0" sldId="294"/>
            <ac:spMk id="288" creationId="{00000000-0000-0000-0000-000000000000}"/>
          </ac:spMkLst>
        </pc:spChg>
      </pc:sldChg>
      <pc:sldChg chg="modSp mod">
        <pc:chgData name="Koontz, Gabrielle E.   DPI" userId="0e87dca7-9c85-4686-81de-6667c5387956" providerId="ADAL" clId="{6FFB71D2-264C-467D-A5B5-0A7A797163AE}" dt="2024-02-22T23:34:43.037" v="123" actId="20577"/>
        <pc:sldMkLst>
          <pc:docMk/>
          <pc:sldMk cId="0" sldId="298"/>
        </pc:sldMkLst>
        <pc:spChg chg="mod">
          <ac:chgData name="Koontz, Gabrielle E.   DPI" userId="0e87dca7-9c85-4686-81de-6667c5387956" providerId="ADAL" clId="{6FFB71D2-264C-467D-A5B5-0A7A797163AE}" dt="2024-02-22T23:34:43.037" v="123" actId="20577"/>
          <ac:spMkLst>
            <pc:docMk/>
            <pc:sldMk cId="0" sldId="298"/>
            <ac:spMk id="320" creationId="{00000000-0000-0000-0000-000000000000}"/>
          </ac:spMkLst>
        </pc:spChg>
      </pc:sldChg>
      <pc:sldChg chg="modSp mod">
        <pc:chgData name="Koontz, Gabrielle E.   DPI" userId="0e87dca7-9c85-4686-81de-6667c5387956" providerId="ADAL" clId="{6FFB71D2-264C-467D-A5B5-0A7A797163AE}" dt="2024-02-22T23:34:57.191" v="124" actId="20577"/>
        <pc:sldMkLst>
          <pc:docMk/>
          <pc:sldMk cId="0" sldId="299"/>
        </pc:sldMkLst>
        <pc:spChg chg="mod">
          <ac:chgData name="Koontz, Gabrielle E.   DPI" userId="0e87dca7-9c85-4686-81de-6667c5387956" providerId="ADAL" clId="{6FFB71D2-264C-467D-A5B5-0A7A797163AE}" dt="2024-02-22T23:34:57.191" v="124" actId="20577"/>
          <ac:spMkLst>
            <pc:docMk/>
            <pc:sldMk cId="0" sldId="299"/>
            <ac:spMk id="328" creationId="{00000000-0000-0000-0000-000000000000}"/>
          </ac:spMkLst>
        </pc:spChg>
      </pc:sldChg>
      <pc:sldChg chg="modSp mod">
        <pc:chgData name="Koontz, Gabrielle E.   DPI" userId="0e87dca7-9c85-4686-81de-6667c5387956" providerId="ADAL" clId="{6FFB71D2-264C-467D-A5B5-0A7A797163AE}" dt="2024-02-22T23:35:18.714" v="127" actId="20577"/>
        <pc:sldMkLst>
          <pc:docMk/>
          <pc:sldMk cId="0" sldId="300"/>
        </pc:sldMkLst>
        <pc:spChg chg="mod">
          <ac:chgData name="Koontz, Gabrielle E.   DPI" userId="0e87dca7-9c85-4686-81de-6667c5387956" providerId="ADAL" clId="{6FFB71D2-264C-467D-A5B5-0A7A797163AE}" dt="2024-02-22T23:35:18.714" v="127" actId="20577"/>
          <ac:spMkLst>
            <pc:docMk/>
            <pc:sldMk cId="0" sldId="300"/>
            <ac:spMk id="335" creationId="{00000000-0000-0000-0000-000000000000}"/>
          </ac:spMkLst>
        </pc:spChg>
      </pc:sldChg>
      <pc:sldChg chg="addCm">
        <pc:chgData name="Koontz, Gabrielle E.   DPI" userId="0e87dca7-9c85-4686-81de-6667c5387956" providerId="ADAL" clId="{6FFB71D2-264C-467D-A5B5-0A7A797163AE}" dt="2024-02-22T23:36:06.165" v="128"/>
        <pc:sldMkLst>
          <pc:docMk/>
          <pc:sldMk cId="0" sldId="301"/>
        </pc:sldMkLst>
        <pc:extLst>
          <p:ext xmlns:p="http://schemas.openxmlformats.org/presentationml/2006/main" uri="{D6D511B9-2390-475A-947B-AFAB55BFBCF1}">
            <pc226:cmChg xmlns:pc226="http://schemas.microsoft.com/office/powerpoint/2022/06/main/command" chg="add">
              <pc226:chgData name="Koontz, Gabrielle E.   DPI" userId="0e87dca7-9c85-4686-81de-6667c5387956" providerId="ADAL" clId="{6FFB71D2-264C-467D-A5B5-0A7A797163AE}" dt="2024-02-22T23:36:06.165" v="128"/>
              <pc2:cmMkLst xmlns:pc2="http://schemas.microsoft.com/office/powerpoint/2019/9/main/command">
                <pc:docMk/>
                <pc:sldMk cId="0" sldId="301"/>
                <pc2:cmMk id="{52A1E540-5E14-4312-BB3D-E9F82288E630}"/>
              </pc2:cmMkLst>
            </pc226:cmChg>
          </p:ext>
        </pc:extLst>
      </pc:sldChg>
      <pc:sldChg chg="modSp mod">
        <pc:chgData name="Koontz, Gabrielle E.   DPI" userId="0e87dca7-9c85-4686-81de-6667c5387956" providerId="ADAL" clId="{6FFB71D2-264C-467D-A5B5-0A7A797163AE}" dt="2024-02-22T23:27:20.349" v="44" actId="20577"/>
        <pc:sldMkLst>
          <pc:docMk/>
          <pc:sldMk cId="4187572253" sldId="305"/>
        </pc:sldMkLst>
        <pc:spChg chg="mod">
          <ac:chgData name="Koontz, Gabrielle E.   DPI" userId="0e87dca7-9c85-4686-81de-6667c5387956" providerId="ADAL" clId="{6FFB71D2-264C-467D-A5B5-0A7A797163AE}" dt="2024-02-22T23:26:57.487" v="43" actId="20577"/>
          <ac:spMkLst>
            <pc:docMk/>
            <pc:sldMk cId="4187572253" sldId="305"/>
            <ac:spMk id="174" creationId="{00000000-0000-0000-0000-000000000000}"/>
          </ac:spMkLst>
        </pc:spChg>
        <pc:spChg chg="mod">
          <ac:chgData name="Koontz, Gabrielle E.   DPI" userId="0e87dca7-9c85-4686-81de-6667c5387956" providerId="ADAL" clId="{6FFB71D2-264C-467D-A5B5-0A7A797163AE}" dt="2024-02-22T23:27:20.349" v="44" actId="20577"/>
          <ac:spMkLst>
            <pc:docMk/>
            <pc:sldMk cId="4187572253" sldId="305"/>
            <ac:spMk id="175" creationId="{00000000-0000-0000-0000-000000000000}"/>
          </ac:spMkLst>
        </pc:spChg>
      </pc:sldChg>
    </pc:docChg>
  </pc:docChgLst>
  <pc:docChgLst>
    <pc:chgData name="Stringfellow, Kina F. DPI" userId="002858cf-6d8d-4f58-b096-3c8ddc1070aa" providerId="ADAL" clId="{4F925C80-09E9-4512-B8F4-0D332D610735}"/>
    <pc:docChg chg="undo custSel addSld delSld modSld replTag delTag">
      <pc:chgData name="Stringfellow, Kina F. DPI" userId="002858cf-6d8d-4f58-b096-3c8ddc1070aa" providerId="ADAL" clId="{4F925C80-09E9-4512-B8F4-0D332D610735}" dt="2024-02-26T23:42:19.574" v="3446"/>
      <pc:docMkLst>
        <pc:docMk/>
      </pc:docMkLst>
      <pc:sldChg chg="modSp mod replTag delTag">
        <pc:chgData name="Stringfellow, Kina F. DPI" userId="002858cf-6d8d-4f58-b096-3c8ddc1070aa" providerId="ADAL" clId="{4F925C80-09E9-4512-B8F4-0D332D610735}" dt="2024-02-26T23:36:45.280" v="3260"/>
        <pc:sldMkLst>
          <pc:docMk/>
          <pc:sldMk cId="0" sldId="256"/>
        </pc:sldMkLst>
        <pc:spChg chg="mod">
          <ac:chgData name="Stringfellow, Kina F. DPI" userId="002858cf-6d8d-4f58-b096-3c8ddc1070aa" providerId="ADAL" clId="{4F925C80-09E9-4512-B8F4-0D332D610735}" dt="2024-02-22T13:11:03.935" v="12" actId="33553"/>
          <ac:spMkLst>
            <pc:docMk/>
            <pc:sldMk cId="0" sldId="256"/>
            <ac:spMk id="32" creationId="{00000000-0000-0000-0000-000000000000}"/>
          </ac:spMkLst>
        </pc:spChg>
      </pc:sldChg>
      <pc:sldChg chg="modSp mod replTag delTag">
        <pc:chgData name="Stringfellow, Kina F. DPI" userId="002858cf-6d8d-4f58-b096-3c8ddc1070aa" providerId="ADAL" clId="{4F925C80-09E9-4512-B8F4-0D332D610735}" dt="2024-02-26T23:36:47.614" v="3266"/>
        <pc:sldMkLst>
          <pc:docMk/>
          <pc:sldMk cId="0" sldId="257"/>
        </pc:sldMkLst>
        <pc:spChg chg="mod">
          <ac:chgData name="Stringfellow, Kina F. DPI" userId="002858cf-6d8d-4f58-b096-3c8ddc1070aa" providerId="ADAL" clId="{4F925C80-09E9-4512-B8F4-0D332D610735}" dt="2024-02-22T13:13:46.515" v="103" actId="948"/>
          <ac:spMkLst>
            <pc:docMk/>
            <pc:sldMk cId="0" sldId="257"/>
            <ac:spMk id="39" creationId="{00000000-0000-0000-0000-000000000000}"/>
          </ac:spMkLst>
        </pc:spChg>
      </pc:sldChg>
      <pc:sldChg chg="addSp delSp modSp mod replTag delTag">
        <pc:chgData name="Stringfellow, Kina F. DPI" userId="002858cf-6d8d-4f58-b096-3c8ddc1070aa" providerId="ADAL" clId="{4F925C80-09E9-4512-B8F4-0D332D610735}" dt="2024-02-26T23:36:48.949" v="3268"/>
        <pc:sldMkLst>
          <pc:docMk/>
          <pc:sldMk cId="0" sldId="258"/>
        </pc:sldMkLst>
        <pc:spChg chg="add del mod">
          <ac:chgData name="Stringfellow, Kina F. DPI" userId="002858cf-6d8d-4f58-b096-3c8ddc1070aa" providerId="ADAL" clId="{4F925C80-09E9-4512-B8F4-0D332D610735}" dt="2024-02-22T13:13:55.780" v="108" actId="478"/>
          <ac:spMkLst>
            <pc:docMk/>
            <pc:sldMk cId="0" sldId="258"/>
            <ac:spMk id="3" creationId="{A7877C3D-668D-9A65-8C09-3B719D3F2517}"/>
          </ac:spMkLst>
        </pc:spChg>
        <pc:spChg chg="del">
          <ac:chgData name="Stringfellow, Kina F. DPI" userId="002858cf-6d8d-4f58-b096-3c8ddc1070aa" providerId="ADAL" clId="{4F925C80-09E9-4512-B8F4-0D332D610735}" dt="2024-02-22T13:13:53.618" v="107" actId="478"/>
          <ac:spMkLst>
            <pc:docMk/>
            <pc:sldMk cId="0" sldId="258"/>
            <ac:spMk id="45" creationId="{00000000-0000-0000-0000-000000000000}"/>
          </ac:spMkLst>
        </pc:spChg>
        <pc:spChg chg="mod">
          <ac:chgData name="Stringfellow, Kina F. DPI" userId="002858cf-6d8d-4f58-b096-3c8ddc1070aa" providerId="ADAL" clId="{4F925C80-09E9-4512-B8F4-0D332D610735}" dt="2024-02-22T13:15:04.098" v="137" actId="1076"/>
          <ac:spMkLst>
            <pc:docMk/>
            <pc:sldMk cId="0" sldId="258"/>
            <ac:spMk id="46" creationId="{00000000-0000-0000-0000-000000000000}"/>
          </ac:spMkLst>
        </pc:spChg>
      </pc:sldChg>
      <pc:sldChg chg="addSp delSp modSp mod replTag delTag">
        <pc:chgData name="Stringfellow, Kina F. DPI" userId="002858cf-6d8d-4f58-b096-3c8ddc1070aa" providerId="ADAL" clId="{4F925C80-09E9-4512-B8F4-0D332D610735}" dt="2024-02-26T23:36:50.646" v="3270"/>
        <pc:sldMkLst>
          <pc:docMk/>
          <pc:sldMk cId="0" sldId="259"/>
        </pc:sldMkLst>
        <pc:spChg chg="add del mod">
          <ac:chgData name="Stringfellow, Kina F. DPI" userId="002858cf-6d8d-4f58-b096-3c8ddc1070aa" providerId="ADAL" clId="{4F925C80-09E9-4512-B8F4-0D332D610735}" dt="2024-02-22T13:15:14.630" v="144" actId="478"/>
          <ac:spMkLst>
            <pc:docMk/>
            <pc:sldMk cId="0" sldId="259"/>
            <ac:spMk id="3" creationId="{FCEB0DDE-36EC-2E94-260B-308481CAD4AD}"/>
          </ac:spMkLst>
        </pc:spChg>
        <pc:spChg chg="add mod">
          <ac:chgData name="Stringfellow, Kina F. DPI" userId="002858cf-6d8d-4f58-b096-3c8ddc1070aa" providerId="ADAL" clId="{4F925C80-09E9-4512-B8F4-0D332D610735}" dt="2024-02-22T13:21:07.767" v="246" actId="179"/>
          <ac:spMkLst>
            <pc:docMk/>
            <pc:sldMk cId="0" sldId="259"/>
            <ac:spMk id="4" creationId="{3BF0C0C9-1FD6-391A-6A98-D3C97992E18C}"/>
          </ac:spMkLst>
        </pc:spChg>
        <pc:spChg chg="mod">
          <ac:chgData name="Stringfellow, Kina F. DPI" userId="002858cf-6d8d-4f58-b096-3c8ddc1070aa" providerId="ADAL" clId="{4F925C80-09E9-4512-B8F4-0D332D610735}" dt="2024-02-22T13:15:10.270" v="142" actId="20577"/>
          <ac:spMkLst>
            <pc:docMk/>
            <pc:sldMk cId="0" sldId="259"/>
            <ac:spMk id="52" creationId="{00000000-0000-0000-0000-000000000000}"/>
          </ac:spMkLst>
        </pc:spChg>
        <pc:spChg chg="del">
          <ac:chgData name="Stringfellow, Kina F. DPI" userId="002858cf-6d8d-4f58-b096-3c8ddc1070aa" providerId="ADAL" clId="{4F925C80-09E9-4512-B8F4-0D332D610735}" dt="2024-02-22T13:15:13.722" v="143" actId="478"/>
          <ac:spMkLst>
            <pc:docMk/>
            <pc:sldMk cId="0" sldId="259"/>
            <ac:spMk id="53" creationId="{00000000-0000-0000-0000-000000000000}"/>
          </ac:spMkLst>
        </pc:spChg>
        <pc:spChg chg="add del mod">
          <ac:chgData name="Stringfellow, Kina F. DPI" userId="002858cf-6d8d-4f58-b096-3c8ddc1070aa" providerId="ADAL" clId="{4F925C80-09E9-4512-B8F4-0D332D610735}" dt="2024-02-22T13:19:42.499" v="235" actId="20577"/>
          <ac:spMkLst>
            <pc:docMk/>
            <pc:sldMk cId="0" sldId="259"/>
            <ac:spMk id="54" creationId="{00000000-0000-0000-0000-000000000000}"/>
          </ac:spMkLst>
        </pc:spChg>
      </pc:sldChg>
      <pc:sldChg chg="modSp mod replTag delTag">
        <pc:chgData name="Stringfellow, Kina F. DPI" userId="002858cf-6d8d-4f58-b096-3c8ddc1070aa" providerId="ADAL" clId="{4F925C80-09E9-4512-B8F4-0D332D610735}" dt="2024-02-26T23:36:52.757" v="3272"/>
        <pc:sldMkLst>
          <pc:docMk/>
          <pc:sldMk cId="0" sldId="260"/>
        </pc:sldMkLst>
        <pc:spChg chg="mod">
          <ac:chgData name="Stringfellow, Kina F. DPI" userId="002858cf-6d8d-4f58-b096-3c8ddc1070aa" providerId="ADAL" clId="{4F925C80-09E9-4512-B8F4-0D332D610735}" dt="2024-02-22T13:21:46.211" v="266" actId="948"/>
          <ac:spMkLst>
            <pc:docMk/>
            <pc:sldMk cId="0" sldId="260"/>
            <ac:spMk id="60" creationId="{00000000-0000-0000-0000-000000000000}"/>
          </ac:spMkLst>
        </pc:spChg>
      </pc:sldChg>
      <pc:sldChg chg="modSp mod replTag delTag">
        <pc:chgData name="Stringfellow, Kina F. DPI" userId="002858cf-6d8d-4f58-b096-3c8ddc1070aa" providerId="ADAL" clId="{4F925C80-09E9-4512-B8F4-0D332D610735}" dt="2024-02-26T23:37:04.887" v="3278" actId="1582"/>
        <pc:sldMkLst>
          <pc:docMk/>
          <pc:sldMk cId="0" sldId="261"/>
        </pc:sldMkLst>
        <pc:spChg chg="mod">
          <ac:chgData name="Stringfellow, Kina F. DPI" userId="002858cf-6d8d-4f58-b096-3c8ddc1070aa" providerId="ADAL" clId="{4F925C80-09E9-4512-B8F4-0D332D610735}" dt="2024-02-22T13:26:03.809" v="662" actId="20577"/>
          <ac:spMkLst>
            <pc:docMk/>
            <pc:sldMk cId="0" sldId="261"/>
            <ac:spMk id="67" creationId="{00000000-0000-0000-0000-000000000000}"/>
          </ac:spMkLst>
        </pc:spChg>
        <pc:spChg chg="mod">
          <ac:chgData name="Stringfellow, Kina F. DPI" userId="002858cf-6d8d-4f58-b096-3c8ddc1070aa" providerId="ADAL" clId="{4F925C80-09E9-4512-B8F4-0D332D610735}" dt="2024-02-22T13:22:43.416" v="286" actId="14100"/>
          <ac:spMkLst>
            <pc:docMk/>
            <pc:sldMk cId="0" sldId="261"/>
            <ac:spMk id="68" creationId="{00000000-0000-0000-0000-000000000000}"/>
          </ac:spMkLst>
        </pc:spChg>
        <pc:picChg chg="mod">
          <ac:chgData name="Stringfellow, Kina F. DPI" userId="002858cf-6d8d-4f58-b096-3c8ddc1070aa" providerId="ADAL" clId="{4F925C80-09E9-4512-B8F4-0D332D610735}" dt="2024-02-26T23:37:04.887" v="3278" actId="1582"/>
          <ac:picMkLst>
            <pc:docMk/>
            <pc:sldMk cId="0" sldId="261"/>
            <ac:picMk id="69" creationId="{00000000-0000-0000-0000-000000000000}"/>
          </ac:picMkLst>
        </pc:picChg>
      </pc:sldChg>
      <pc:sldChg chg="modSp mod replTag delTag">
        <pc:chgData name="Stringfellow, Kina F. DPI" userId="002858cf-6d8d-4f58-b096-3c8ddc1070aa" providerId="ADAL" clId="{4F925C80-09E9-4512-B8F4-0D332D610735}" dt="2024-02-26T23:37:06.952" v="3280"/>
        <pc:sldMkLst>
          <pc:docMk/>
          <pc:sldMk cId="0" sldId="262"/>
        </pc:sldMkLst>
        <pc:spChg chg="mod">
          <ac:chgData name="Stringfellow, Kina F. DPI" userId="002858cf-6d8d-4f58-b096-3c8ddc1070aa" providerId="ADAL" clId="{4F925C80-09E9-4512-B8F4-0D332D610735}" dt="2024-02-22T13:24:20.066" v="527" actId="20577"/>
          <ac:spMkLst>
            <pc:docMk/>
            <pc:sldMk cId="0" sldId="262"/>
            <ac:spMk id="75" creationId="{00000000-0000-0000-0000-000000000000}"/>
          </ac:spMkLst>
        </pc:spChg>
        <pc:spChg chg="mod">
          <ac:chgData name="Stringfellow, Kina F. DPI" userId="002858cf-6d8d-4f58-b096-3c8ddc1070aa" providerId="ADAL" clId="{4F925C80-09E9-4512-B8F4-0D332D610735}" dt="2024-02-22T13:24:44.291" v="530" actId="948"/>
          <ac:spMkLst>
            <pc:docMk/>
            <pc:sldMk cId="0" sldId="262"/>
            <ac:spMk id="76" creationId="{00000000-0000-0000-0000-000000000000}"/>
          </ac:spMkLst>
        </pc:spChg>
      </pc:sldChg>
      <pc:sldChg chg="modSp mod replTag delTag">
        <pc:chgData name="Stringfellow, Kina F. DPI" userId="002858cf-6d8d-4f58-b096-3c8ddc1070aa" providerId="ADAL" clId="{4F925C80-09E9-4512-B8F4-0D332D610735}" dt="2024-02-26T23:37:08.761" v="3282"/>
        <pc:sldMkLst>
          <pc:docMk/>
          <pc:sldMk cId="0" sldId="263"/>
        </pc:sldMkLst>
        <pc:spChg chg="mod">
          <ac:chgData name="Stringfellow, Kina F. DPI" userId="002858cf-6d8d-4f58-b096-3c8ddc1070aa" providerId="ADAL" clId="{4F925C80-09E9-4512-B8F4-0D332D610735}" dt="2024-02-22T13:25:58.909" v="647" actId="20577"/>
          <ac:spMkLst>
            <pc:docMk/>
            <pc:sldMk cId="0" sldId="263"/>
            <ac:spMk id="82" creationId="{00000000-0000-0000-0000-000000000000}"/>
          </ac:spMkLst>
        </pc:spChg>
        <pc:picChg chg="mod">
          <ac:chgData name="Stringfellow, Kina F. DPI" userId="002858cf-6d8d-4f58-b096-3c8ddc1070aa" providerId="ADAL" clId="{4F925C80-09E9-4512-B8F4-0D332D610735}" dt="2024-02-22T13:32:39" v="1002" actId="1582"/>
          <ac:picMkLst>
            <pc:docMk/>
            <pc:sldMk cId="0" sldId="263"/>
            <ac:picMk id="84" creationId="{00000000-0000-0000-0000-000000000000}"/>
          </ac:picMkLst>
        </pc:picChg>
      </pc:sldChg>
      <pc:sldChg chg="modSp mod replTag delTag">
        <pc:chgData name="Stringfellow, Kina F. DPI" userId="002858cf-6d8d-4f58-b096-3c8ddc1070aa" providerId="ADAL" clId="{4F925C80-09E9-4512-B8F4-0D332D610735}" dt="2024-02-26T23:37:10.192" v="3284"/>
        <pc:sldMkLst>
          <pc:docMk/>
          <pc:sldMk cId="0" sldId="264"/>
        </pc:sldMkLst>
        <pc:spChg chg="mod">
          <ac:chgData name="Stringfellow, Kina F. DPI" userId="002858cf-6d8d-4f58-b096-3c8ddc1070aa" providerId="ADAL" clId="{4F925C80-09E9-4512-B8F4-0D332D610735}" dt="2024-02-22T13:26:33.913" v="698" actId="20577"/>
          <ac:spMkLst>
            <pc:docMk/>
            <pc:sldMk cId="0" sldId="264"/>
            <ac:spMk id="90" creationId="{00000000-0000-0000-0000-000000000000}"/>
          </ac:spMkLst>
        </pc:spChg>
        <pc:spChg chg="mod">
          <ac:chgData name="Stringfellow, Kina F. DPI" userId="002858cf-6d8d-4f58-b096-3c8ddc1070aa" providerId="ADAL" clId="{4F925C80-09E9-4512-B8F4-0D332D610735}" dt="2024-02-22T13:27:13.070" v="712" actId="113"/>
          <ac:spMkLst>
            <pc:docMk/>
            <pc:sldMk cId="0" sldId="264"/>
            <ac:spMk id="91" creationId="{00000000-0000-0000-0000-000000000000}"/>
          </ac:spMkLst>
        </pc:spChg>
      </pc:sldChg>
      <pc:sldChg chg="modSp mod replTag delTag">
        <pc:chgData name="Stringfellow, Kina F. DPI" userId="002858cf-6d8d-4f58-b096-3c8ddc1070aa" providerId="ADAL" clId="{4F925C80-09E9-4512-B8F4-0D332D610735}" dt="2024-02-26T23:37:16.439" v="3286"/>
        <pc:sldMkLst>
          <pc:docMk/>
          <pc:sldMk cId="0" sldId="265"/>
        </pc:sldMkLst>
        <pc:spChg chg="mod">
          <ac:chgData name="Stringfellow, Kina F. DPI" userId="002858cf-6d8d-4f58-b096-3c8ddc1070aa" providerId="ADAL" clId="{4F925C80-09E9-4512-B8F4-0D332D610735}" dt="2024-02-22T13:27:43.006" v="736" actId="20577"/>
          <ac:spMkLst>
            <pc:docMk/>
            <pc:sldMk cId="0" sldId="265"/>
            <ac:spMk id="97" creationId="{00000000-0000-0000-0000-000000000000}"/>
          </ac:spMkLst>
        </pc:spChg>
        <pc:spChg chg="mod">
          <ac:chgData name="Stringfellow, Kina F. DPI" userId="002858cf-6d8d-4f58-b096-3c8ddc1070aa" providerId="ADAL" clId="{4F925C80-09E9-4512-B8F4-0D332D610735}" dt="2024-02-22T13:28:29.981" v="742" actId="948"/>
          <ac:spMkLst>
            <pc:docMk/>
            <pc:sldMk cId="0" sldId="265"/>
            <ac:spMk id="98" creationId="{00000000-0000-0000-0000-000000000000}"/>
          </ac:spMkLst>
        </pc:spChg>
        <pc:picChg chg="mod">
          <ac:chgData name="Stringfellow, Kina F. DPI" userId="002858cf-6d8d-4f58-b096-3c8ddc1070aa" providerId="ADAL" clId="{4F925C80-09E9-4512-B8F4-0D332D610735}" dt="2024-02-22T13:32:31.256" v="994" actId="1582"/>
          <ac:picMkLst>
            <pc:docMk/>
            <pc:sldMk cId="0" sldId="265"/>
            <ac:picMk id="99" creationId="{00000000-0000-0000-0000-000000000000}"/>
          </ac:picMkLst>
        </pc:picChg>
      </pc:sldChg>
      <pc:sldChg chg="modSp mod replTag delTag">
        <pc:chgData name="Stringfellow, Kina F. DPI" userId="002858cf-6d8d-4f58-b096-3c8ddc1070aa" providerId="ADAL" clId="{4F925C80-09E9-4512-B8F4-0D332D610735}" dt="2024-02-22T13:29:27.039" v="921"/>
        <pc:sldMkLst>
          <pc:docMk/>
          <pc:sldMk cId="0" sldId="266"/>
        </pc:sldMkLst>
        <pc:spChg chg="mod">
          <ac:chgData name="Stringfellow, Kina F. DPI" userId="002858cf-6d8d-4f58-b096-3c8ddc1070aa" providerId="ADAL" clId="{4F925C80-09E9-4512-B8F4-0D332D610735}" dt="2024-02-22T13:29:13.652" v="916" actId="948"/>
          <ac:spMkLst>
            <pc:docMk/>
            <pc:sldMk cId="0" sldId="266"/>
            <ac:spMk id="105" creationId="{00000000-0000-0000-0000-000000000000}"/>
          </ac:spMkLst>
        </pc:spChg>
        <pc:spChg chg="mod">
          <ac:chgData name="Stringfellow, Kina F. DPI" userId="002858cf-6d8d-4f58-b096-3c8ddc1070aa" providerId="ADAL" clId="{4F925C80-09E9-4512-B8F4-0D332D610735}" dt="2024-02-22T13:29:23.515" v="919" actId="1076"/>
          <ac:spMkLst>
            <pc:docMk/>
            <pc:sldMk cId="0" sldId="266"/>
            <ac:spMk id="106" creationId="{00000000-0000-0000-0000-000000000000}"/>
          </ac:spMkLst>
        </pc:spChg>
      </pc:sldChg>
      <pc:sldChg chg="modSp mod replTag delTag">
        <pc:chgData name="Stringfellow, Kina F. DPI" userId="002858cf-6d8d-4f58-b096-3c8ddc1070aa" providerId="ADAL" clId="{4F925C80-09E9-4512-B8F4-0D332D610735}" dt="2024-02-26T23:37:20.584" v="3288"/>
        <pc:sldMkLst>
          <pc:docMk/>
          <pc:sldMk cId="0" sldId="267"/>
        </pc:sldMkLst>
        <pc:spChg chg="mod">
          <ac:chgData name="Stringfellow, Kina F. DPI" userId="002858cf-6d8d-4f58-b096-3c8ddc1070aa" providerId="ADAL" clId="{4F925C80-09E9-4512-B8F4-0D332D610735}" dt="2024-02-22T13:31:49.163" v="959" actId="948"/>
          <ac:spMkLst>
            <pc:docMk/>
            <pc:sldMk cId="0" sldId="267"/>
            <ac:spMk id="112" creationId="{00000000-0000-0000-0000-000000000000}"/>
          </ac:spMkLst>
        </pc:spChg>
        <pc:spChg chg="mod">
          <ac:chgData name="Stringfellow, Kina F. DPI" userId="002858cf-6d8d-4f58-b096-3c8ddc1070aa" providerId="ADAL" clId="{4F925C80-09E9-4512-B8F4-0D332D610735}" dt="2024-02-22T13:31:12.228" v="952" actId="114"/>
          <ac:spMkLst>
            <pc:docMk/>
            <pc:sldMk cId="0" sldId="267"/>
            <ac:spMk id="113" creationId="{00000000-0000-0000-0000-000000000000}"/>
          </ac:spMkLst>
        </pc:spChg>
      </pc:sldChg>
      <pc:sldChg chg="addSp delSp modSp mod replTag delTag">
        <pc:chgData name="Stringfellow, Kina F. DPI" userId="002858cf-6d8d-4f58-b096-3c8ddc1070aa" providerId="ADAL" clId="{4F925C80-09E9-4512-B8F4-0D332D610735}" dt="2024-02-26T23:37:24.084" v="3290"/>
        <pc:sldMkLst>
          <pc:docMk/>
          <pc:sldMk cId="0" sldId="268"/>
        </pc:sldMkLst>
        <pc:spChg chg="add del mod">
          <ac:chgData name="Stringfellow, Kina F. DPI" userId="002858cf-6d8d-4f58-b096-3c8ddc1070aa" providerId="ADAL" clId="{4F925C80-09E9-4512-B8F4-0D332D610735}" dt="2024-02-22T13:32:10.975" v="985" actId="478"/>
          <ac:spMkLst>
            <pc:docMk/>
            <pc:sldMk cId="0" sldId="268"/>
            <ac:spMk id="3" creationId="{FA54FD75-8922-FF6D-93F8-0DD9E5979914}"/>
          </ac:spMkLst>
        </pc:spChg>
        <pc:spChg chg="mod">
          <ac:chgData name="Stringfellow, Kina F. DPI" userId="002858cf-6d8d-4f58-b096-3c8ddc1070aa" providerId="ADAL" clId="{4F925C80-09E9-4512-B8F4-0D332D610735}" dt="2024-02-22T13:32:04.441" v="983" actId="20577"/>
          <ac:spMkLst>
            <pc:docMk/>
            <pc:sldMk cId="0" sldId="268"/>
            <ac:spMk id="119" creationId="{00000000-0000-0000-0000-000000000000}"/>
          </ac:spMkLst>
        </pc:spChg>
        <pc:spChg chg="del">
          <ac:chgData name="Stringfellow, Kina F. DPI" userId="002858cf-6d8d-4f58-b096-3c8ddc1070aa" providerId="ADAL" clId="{4F925C80-09E9-4512-B8F4-0D332D610735}" dt="2024-02-22T13:32:07.954" v="984" actId="478"/>
          <ac:spMkLst>
            <pc:docMk/>
            <pc:sldMk cId="0" sldId="268"/>
            <ac:spMk id="120" creationId="{00000000-0000-0000-0000-000000000000}"/>
          </ac:spMkLst>
        </pc:spChg>
        <pc:picChg chg="mod">
          <ac:chgData name="Stringfellow, Kina F. DPI" userId="002858cf-6d8d-4f58-b096-3c8ddc1070aa" providerId="ADAL" clId="{4F925C80-09E9-4512-B8F4-0D332D610735}" dt="2024-02-22T13:33:49.426" v="1374" actId="962"/>
          <ac:picMkLst>
            <pc:docMk/>
            <pc:sldMk cId="0" sldId="268"/>
            <ac:picMk id="121" creationId="{00000000-0000-0000-0000-000000000000}"/>
          </ac:picMkLst>
        </pc:picChg>
      </pc:sldChg>
      <pc:sldChg chg="addSp delSp modSp mod replTag delTag">
        <pc:chgData name="Stringfellow, Kina F. DPI" userId="002858cf-6d8d-4f58-b096-3c8ddc1070aa" providerId="ADAL" clId="{4F925C80-09E9-4512-B8F4-0D332D610735}" dt="2024-02-26T23:37:27.485" v="3292"/>
        <pc:sldMkLst>
          <pc:docMk/>
          <pc:sldMk cId="0" sldId="269"/>
        </pc:sldMkLst>
        <pc:spChg chg="mod">
          <ac:chgData name="Stringfellow, Kina F. DPI" userId="002858cf-6d8d-4f58-b096-3c8ddc1070aa" providerId="ADAL" clId="{4F925C80-09E9-4512-B8F4-0D332D610735}" dt="2024-02-22T13:34:13.240" v="1383" actId="20577"/>
          <ac:spMkLst>
            <pc:docMk/>
            <pc:sldMk cId="0" sldId="269"/>
            <ac:spMk id="127" creationId="{00000000-0000-0000-0000-000000000000}"/>
          </ac:spMkLst>
        </pc:spChg>
        <pc:spChg chg="mod">
          <ac:chgData name="Stringfellow, Kina F. DPI" userId="002858cf-6d8d-4f58-b096-3c8ddc1070aa" providerId="ADAL" clId="{4F925C80-09E9-4512-B8F4-0D332D610735}" dt="2024-02-22T14:54:20.120" v="3081" actId="14100"/>
          <ac:spMkLst>
            <pc:docMk/>
            <pc:sldMk cId="0" sldId="269"/>
            <ac:spMk id="128" creationId="{00000000-0000-0000-0000-000000000000}"/>
          </ac:spMkLst>
        </pc:spChg>
        <pc:picChg chg="add mod ord">
          <ac:chgData name="Stringfellow, Kina F. DPI" userId="002858cf-6d8d-4f58-b096-3c8ddc1070aa" providerId="ADAL" clId="{4F925C80-09E9-4512-B8F4-0D332D610735}" dt="2024-02-22T14:54:25.850" v="3082" actId="13244"/>
          <ac:picMkLst>
            <pc:docMk/>
            <pc:sldMk cId="0" sldId="269"/>
            <ac:picMk id="2" creationId="{C9ED051A-7D82-0A06-5414-ABF95DF5FB72}"/>
          </ac:picMkLst>
        </pc:picChg>
        <pc:picChg chg="mod">
          <ac:chgData name="Stringfellow, Kina F. DPI" userId="002858cf-6d8d-4f58-b096-3c8ddc1070aa" providerId="ADAL" clId="{4F925C80-09E9-4512-B8F4-0D332D610735}" dt="2024-02-22T13:36:44.049" v="1610" actId="962"/>
          <ac:picMkLst>
            <pc:docMk/>
            <pc:sldMk cId="0" sldId="269"/>
            <ac:picMk id="129" creationId="{00000000-0000-0000-0000-000000000000}"/>
          </ac:picMkLst>
        </pc:picChg>
        <pc:picChg chg="del">
          <ac:chgData name="Stringfellow, Kina F. DPI" userId="002858cf-6d8d-4f58-b096-3c8ddc1070aa" providerId="ADAL" clId="{4F925C80-09E9-4512-B8F4-0D332D610735}" dt="2024-02-22T13:37:32.920" v="1615" actId="478"/>
          <ac:picMkLst>
            <pc:docMk/>
            <pc:sldMk cId="0" sldId="269"/>
            <ac:picMk id="130" creationId="{00000000-0000-0000-0000-000000000000}"/>
          </ac:picMkLst>
        </pc:picChg>
        <pc:picChg chg="mod">
          <ac:chgData name="Stringfellow, Kina F. DPI" userId="002858cf-6d8d-4f58-b096-3c8ddc1070aa" providerId="ADAL" clId="{4F925C80-09E9-4512-B8F4-0D332D610735}" dt="2024-02-22T13:40:08.427" v="1783" actId="962"/>
          <ac:picMkLst>
            <pc:docMk/>
            <pc:sldMk cId="0" sldId="269"/>
            <ac:picMk id="131" creationId="{00000000-0000-0000-0000-000000000000}"/>
          </ac:picMkLst>
        </pc:picChg>
      </pc:sldChg>
      <pc:sldChg chg="modSp mod replTag delTag">
        <pc:chgData name="Stringfellow, Kina F. DPI" userId="002858cf-6d8d-4f58-b096-3c8ddc1070aa" providerId="ADAL" clId="{4F925C80-09E9-4512-B8F4-0D332D610735}" dt="2024-02-26T23:37:29.844" v="3294"/>
        <pc:sldMkLst>
          <pc:docMk/>
          <pc:sldMk cId="0" sldId="270"/>
        </pc:sldMkLst>
        <pc:spChg chg="mod">
          <ac:chgData name="Stringfellow, Kina F. DPI" userId="002858cf-6d8d-4f58-b096-3c8ddc1070aa" providerId="ADAL" clId="{4F925C80-09E9-4512-B8F4-0D332D610735}" dt="2024-02-22T13:44:48.503" v="1792" actId="255"/>
          <ac:spMkLst>
            <pc:docMk/>
            <pc:sldMk cId="0" sldId="270"/>
            <ac:spMk id="136" creationId="{00000000-0000-0000-0000-000000000000}"/>
          </ac:spMkLst>
        </pc:spChg>
        <pc:spChg chg="mod">
          <ac:chgData name="Stringfellow, Kina F. DPI" userId="002858cf-6d8d-4f58-b096-3c8ddc1070aa" providerId="ADAL" clId="{4F925C80-09E9-4512-B8F4-0D332D610735}" dt="2024-02-22T14:16:34.306" v="2606" actId="313"/>
          <ac:spMkLst>
            <pc:docMk/>
            <pc:sldMk cId="0" sldId="270"/>
            <ac:spMk id="137" creationId="{00000000-0000-0000-0000-000000000000}"/>
          </ac:spMkLst>
        </pc:spChg>
      </pc:sldChg>
      <pc:sldChg chg="addSp modSp mod replTag delTag">
        <pc:chgData name="Stringfellow, Kina F. DPI" userId="002858cf-6d8d-4f58-b096-3c8ddc1070aa" providerId="ADAL" clId="{4F925C80-09E9-4512-B8F4-0D332D610735}" dt="2024-02-26T23:37:51.180" v="3301"/>
        <pc:sldMkLst>
          <pc:docMk/>
          <pc:sldMk cId="0" sldId="271"/>
        </pc:sldMkLst>
        <pc:spChg chg="mod">
          <ac:chgData name="Stringfellow, Kina F. DPI" userId="002858cf-6d8d-4f58-b096-3c8ddc1070aa" providerId="ADAL" clId="{4F925C80-09E9-4512-B8F4-0D332D610735}" dt="2024-02-22T13:48:27.485" v="1859" actId="255"/>
          <ac:spMkLst>
            <pc:docMk/>
            <pc:sldMk cId="0" sldId="271"/>
            <ac:spMk id="142" creationId="{00000000-0000-0000-0000-000000000000}"/>
          </ac:spMkLst>
        </pc:spChg>
        <pc:spChg chg="mod">
          <ac:chgData name="Stringfellow, Kina F. DPI" userId="002858cf-6d8d-4f58-b096-3c8ddc1070aa" providerId="ADAL" clId="{4F925C80-09E9-4512-B8F4-0D332D610735}" dt="2024-02-26T23:37:49.238" v="3299" actId="948"/>
          <ac:spMkLst>
            <pc:docMk/>
            <pc:sldMk cId="0" sldId="271"/>
            <ac:spMk id="143" creationId="{00000000-0000-0000-0000-000000000000}"/>
          </ac:spMkLst>
        </pc:spChg>
        <pc:graphicFrameChg chg="add mod modGraphic">
          <ac:chgData name="Stringfellow, Kina F. DPI" userId="002858cf-6d8d-4f58-b096-3c8ddc1070aa" providerId="ADAL" clId="{4F925C80-09E9-4512-B8F4-0D332D610735}" dt="2024-02-22T14:04:43.421" v="2282" actId="20577"/>
          <ac:graphicFrameMkLst>
            <pc:docMk/>
            <pc:sldMk cId="0" sldId="271"/>
            <ac:graphicFrameMk id="2" creationId="{8C68ADA0-9D8E-E62A-6DF5-D72312523AE9}"/>
          </ac:graphicFrameMkLst>
        </pc:graphicFrameChg>
      </pc:sldChg>
      <pc:sldChg chg="modSp mod replTag delTag">
        <pc:chgData name="Stringfellow, Kina F. DPI" userId="002858cf-6d8d-4f58-b096-3c8ddc1070aa" providerId="ADAL" clId="{4F925C80-09E9-4512-B8F4-0D332D610735}" dt="2024-02-26T23:37:52.998" v="3303"/>
        <pc:sldMkLst>
          <pc:docMk/>
          <pc:sldMk cId="0" sldId="272"/>
        </pc:sldMkLst>
        <pc:spChg chg="mod">
          <ac:chgData name="Stringfellow, Kina F. DPI" userId="002858cf-6d8d-4f58-b096-3c8ddc1070aa" providerId="ADAL" clId="{4F925C80-09E9-4512-B8F4-0D332D610735}" dt="2024-02-22T14:03:53.172" v="2257" actId="20577"/>
          <ac:spMkLst>
            <pc:docMk/>
            <pc:sldMk cId="0" sldId="272"/>
            <ac:spMk id="148" creationId="{00000000-0000-0000-0000-000000000000}"/>
          </ac:spMkLst>
        </pc:spChg>
        <pc:spChg chg="mod">
          <ac:chgData name="Stringfellow, Kina F. DPI" userId="002858cf-6d8d-4f58-b096-3c8ddc1070aa" providerId="ADAL" clId="{4F925C80-09E9-4512-B8F4-0D332D610735}" dt="2024-02-22T14:02:51.562" v="2202" actId="948"/>
          <ac:spMkLst>
            <pc:docMk/>
            <pc:sldMk cId="0" sldId="272"/>
            <ac:spMk id="149" creationId="{00000000-0000-0000-0000-000000000000}"/>
          </ac:spMkLst>
        </pc:spChg>
        <pc:spChg chg="mod ord">
          <ac:chgData name="Stringfellow, Kina F. DPI" userId="002858cf-6d8d-4f58-b096-3c8ddc1070aa" providerId="ADAL" clId="{4F925C80-09E9-4512-B8F4-0D332D610735}" dt="2024-02-22T14:54:34.154" v="3085" actId="13244"/>
          <ac:spMkLst>
            <pc:docMk/>
            <pc:sldMk cId="0" sldId="272"/>
            <ac:spMk id="150" creationId="{00000000-0000-0000-0000-000000000000}"/>
          </ac:spMkLst>
        </pc:spChg>
        <pc:spChg chg="mod">
          <ac:chgData name="Stringfellow, Kina F. DPI" userId="002858cf-6d8d-4f58-b096-3c8ddc1070aa" providerId="ADAL" clId="{4F925C80-09E9-4512-B8F4-0D332D610735}" dt="2024-02-22T14:03:31.996" v="2213" actId="1076"/>
          <ac:spMkLst>
            <pc:docMk/>
            <pc:sldMk cId="0" sldId="272"/>
            <ac:spMk id="151" creationId="{00000000-0000-0000-0000-000000000000}"/>
          </ac:spMkLst>
        </pc:spChg>
      </pc:sldChg>
      <pc:sldChg chg="modSp mod replTag delTag">
        <pc:chgData name="Stringfellow, Kina F. DPI" userId="002858cf-6d8d-4f58-b096-3c8ddc1070aa" providerId="ADAL" clId="{4F925C80-09E9-4512-B8F4-0D332D610735}" dt="2024-02-26T23:38:11.744" v="3308" actId="948"/>
        <pc:sldMkLst>
          <pc:docMk/>
          <pc:sldMk cId="0" sldId="273"/>
        </pc:sldMkLst>
        <pc:spChg chg="mod">
          <ac:chgData name="Stringfellow, Kina F. DPI" userId="002858cf-6d8d-4f58-b096-3c8ddc1070aa" providerId="ADAL" clId="{4F925C80-09E9-4512-B8F4-0D332D610735}" dt="2024-02-26T23:38:11.744" v="3308" actId="948"/>
          <ac:spMkLst>
            <pc:docMk/>
            <pc:sldMk cId="0" sldId="273"/>
            <ac:spMk id="157" creationId="{00000000-0000-0000-0000-000000000000}"/>
          </ac:spMkLst>
        </pc:spChg>
      </pc:sldChg>
      <pc:sldChg chg="modSp mod replTag delTag">
        <pc:chgData name="Stringfellow, Kina F. DPI" userId="002858cf-6d8d-4f58-b096-3c8ddc1070aa" providerId="ADAL" clId="{4F925C80-09E9-4512-B8F4-0D332D610735}" dt="2024-02-26T23:38:13.311" v="3310"/>
        <pc:sldMkLst>
          <pc:docMk/>
          <pc:sldMk cId="0" sldId="274"/>
        </pc:sldMkLst>
        <pc:spChg chg="mod">
          <ac:chgData name="Stringfellow, Kina F. DPI" userId="002858cf-6d8d-4f58-b096-3c8ddc1070aa" providerId="ADAL" clId="{4F925C80-09E9-4512-B8F4-0D332D610735}" dt="2024-02-22T14:16:17.572" v="2591" actId="313"/>
          <ac:spMkLst>
            <pc:docMk/>
            <pc:sldMk cId="0" sldId="274"/>
            <ac:spMk id="163" creationId="{00000000-0000-0000-0000-000000000000}"/>
          </ac:spMkLst>
        </pc:spChg>
      </pc:sldChg>
      <pc:sldChg chg="modSp mod replTag delTag">
        <pc:chgData name="Stringfellow, Kina F. DPI" userId="002858cf-6d8d-4f58-b096-3c8ddc1070aa" providerId="ADAL" clId="{4F925C80-09E9-4512-B8F4-0D332D610735}" dt="2024-02-26T23:38:14.645" v="3312"/>
        <pc:sldMkLst>
          <pc:docMk/>
          <pc:sldMk cId="0" sldId="275"/>
        </pc:sldMkLst>
        <pc:spChg chg="mod">
          <ac:chgData name="Stringfellow, Kina F. DPI" userId="002858cf-6d8d-4f58-b096-3c8ddc1070aa" providerId="ADAL" clId="{4F925C80-09E9-4512-B8F4-0D332D610735}" dt="2024-02-22T14:06:34.176" v="2318" actId="122"/>
          <ac:spMkLst>
            <pc:docMk/>
            <pc:sldMk cId="0" sldId="275"/>
            <ac:spMk id="169" creationId="{00000000-0000-0000-0000-000000000000}"/>
          </ac:spMkLst>
        </pc:spChg>
      </pc:sldChg>
      <pc:sldChg chg="modSp mod replTag delTag">
        <pc:chgData name="Stringfellow, Kina F. DPI" userId="002858cf-6d8d-4f58-b096-3c8ddc1070aa" providerId="ADAL" clId="{4F925C80-09E9-4512-B8F4-0D332D610735}" dt="2024-02-26T23:38:18.788" v="3314"/>
        <pc:sldMkLst>
          <pc:docMk/>
          <pc:sldMk cId="0" sldId="276"/>
        </pc:sldMkLst>
        <pc:spChg chg="mod">
          <ac:chgData name="Stringfellow, Kina F. DPI" userId="002858cf-6d8d-4f58-b096-3c8ddc1070aa" providerId="ADAL" clId="{4F925C80-09E9-4512-B8F4-0D332D610735}" dt="2024-02-22T14:07:40.965" v="2349" actId="114"/>
          <ac:spMkLst>
            <pc:docMk/>
            <pc:sldMk cId="0" sldId="276"/>
            <ac:spMk id="174" creationId="{00000000-0000-0000-0000-000000000000}"/>
          </ac:spMkLst>
        </pc:spChg>
        <pc:spChg chg="mod">
          <ac:chgData name="Stringfellow, Kina F. DPI" userId="002858cf-6d8d-4f58-b096-3c8ddc1070aa" providerId="ADAL" clId="{4F925C80-09E9-4512-B8F4-0D332D610735}" dt="2024-02-22T14:08:00.897" v="2366" actId="20577"/>
          <ac:spMkLst>
            <pc:docMk/>
            <pc:sldMk cId="0" sldId="276"/>
            <ac:spMk id="175" creationId="{00000000-0000-0000-0000-000000000000}"/>
          </ac:spMkLst>
        </pc:spChg>
      </pc:sldChg>
      <pc:sldChg chg="modSp mod replTag delTag">
        <pc:chgData name="Stringfellow, Kina F. DPI" userId="002858cf-6d8d-4f58-b096-3c8ddc1070aa" providerId="ADAL" clId="{4F925C80-09E9-4512-B8F4-0D332D610735}" dt="2024-02-26T23:38:22.091" v="3318"/>
        <pc:sldMkLst>
          <pc:docMk/>
          <pc:sldMk cId="0" sldId="277"/>
        </pc:sldMkLst>
        <pc:spChg chg="mod">
          <ac:chgData name="Stringfellow, Kina F. DPI" userId="002858cf-6d8d-4f58-b096-3c8ddc1070aa" providerId="ADAL" clId="{4F925C80-09E9-4512-B8F4-0D332D610735}" dt="2024-02-22T14:08:14.252" v="2378" actId="20577"/>
          <ac:spMkLst>
            <pc:docMk/>
            <pc:sldMk cId="0" sldId="277"/>
            <ac:spMk id="180" creationId="{00000000-0000-0000-0000-000000000000}"/>
          </ac:spMkLst>
        </pc:spChg>
        <pc:spChg chg="mod">
          <ac:chgData name="Stringfellow, Kina F. DPI" userId="002858cf-6d8d-4f58-b096-3c8ddc1070aa" providerId="ADAL" clId="{4F925C80-09E9-4512-B8F4-0D332D610735}" dt="2024-02-22T14:08:49.195" v="2384" actId="113"/>
          <ac:spMkLst>
            <pc:docMk/>
            <pc:sldMk cId="0" sldId="277"/>
            <ac:spMk id="181" creationId="{00000000-0000-0000-0000-000000000000}"/>
          </ac:spMkLst>
        </pc:spChg>
      </pc:sldChg>
      <pc:sldChg chg="modSp mod replTag delTag">
        <pc:chgData name="Stringfellow, Kina F. DPI" userId="002858cf-6d8d-4f58-b096-3c8ddc1070aa" providerId="ADAL" clId="{4F925C80-09E9-4512-B8F4-0D332D610735}" dt="2024-02-26T23:38:25.140" v="3320"/>
        <pc:sldMkLst>
          <pc:docMk/>
          <pc:sldMk cId="0" sldId="278"/>
        </pc:sldMkLst>
        <pc:spChg chg="mod">
          <ac:chgData name="Stringfellow, Kina F. DPI" userId="002858cf-6d8d-4f58-b096-3c8ddc1070aa" providerId="ADAL" clId="{4F925C80-09E9-4512-B8F4-0D332D610735}" dt="2024-02-22T14:09:18.609" v="2404" actId="255"/>
          <ac:spMkLst>
            <pc:docMk/>
            <pc:sldMk cId="0" sldId="278"/>
            <ac:spMk id="186" creationId="{00000000-0000-0000-0000-000000000000}"/>
          </ac:spMkLst>
        </pc:spChg>
        <pc:spChg chg="mod">
          <ac:chgData name="Stringfellow, Kina F. DPI" userId="002858cf-6d8d-4f58-b096-3c8ddc1070aa" providerId="ADAL" clId="{4F925C80-09E9-4512-B8F4-0D332D610735}" dt="2024-02-22T14:09:54.149" v="2416" actId="20577"/>
          <ac:spMkLst>
            <pc:docMk/>
            <pc:sldMk cId="0" sldId="278"/>
            <ac:spMk id="187" creationId="{00000000-0000-0000-0000-000000000000}"/>
          </ac:spMkLst>
        </pc:spChg>
      </pc:sldChg>
      <pc:sldChg chg="modSp mod replTag delTag">
        <pc:chgData name="Stringfellow, Kina F. DPI" userId="002858cf-6d8d-4f58-b096-3c8ddc1070aa" providerId="ADAL" clId="{4F925C80-09E9-4512-B8F4-0D332D610735}" dt="2024-02-26T23:38:26.051" v="3322"/>
        <pc:sldMkLst>
          <pc:docMk/>
          <pc:sldMk cId="0" sldId="279"/>
        </pc:sldMkLst>
        <pc:spChg chg="mod">
          <ac:chgData name="Stringfellow, Kina F. DPI" userId="002858cf-6d8d-4f58-b096-3c8ddc1070aa" providerId="ADAL" clId="{4F925C80-09E9-4512-B8F4-0D332D610735}" dt="2024-02-22T14:10:29.316" v="2425" actId="14100"/>
          <ac:spMkLst>
            <pc:docMk/>
            <pc:sldMk cId="0" sldId="279"/>
            <ac:spMk id="193" creationId="{00000000-0000-0000-0000-000000000000}"/>
          </ac:spMkLst>
        </pc:spChg>
      </pc:sldChg>
      <pc:sldChg chg="modSp mod replTag delTag">
        <pc:chgData name="Stringfellow, Kina F. DPI" userId="002858cf-6d8d-4f58-b096-3c8ddc1070aa" providerId="ADAL" clId="{4F925C80-09E9-4512-B8F4-0D332D610735}" dt="2024-02-26T23:38:34.571" v="3327" actId="1076"/>
        <pc:sldMkLst>
          <pc:docMk/>
          <pc:sldMk cId="0" sldId="280"/>
        </pc:sldMkLst>
        <pc:spChg chg="mod">
          <ac:chgData name="Stringfellow, Kina F. DPI" userId="002858cf-6d8d-4f58-b096-3c8ddc1070aa" providerId="ADAL" clId="{4F925C80-09E9-4512-B8F4-0D332D610735}" dt="2024-02-26T23:38:34.571" v="3327" actId="1076"/>
          <ac:spMkLst>
            <pc:docMk/>
            <pc:sldMk cId="0" sldId="280"/>
            <ac:spMk id="199" creationId="{00000000-0000-0000-0000-000000000000}"/>
          </ac:spMkLst>
        </pc:spChg>
      </pc:sldChg>
      <pc:sldChg chg="modSp mod replTag delTag">
        <pc:chgData name="Stringfellow, Kina F. DPI" userId="002858cf-6d8d-4f58-b096-3c8ddc1070aa" providerId="ADAL" clId="{4F925C80-09E9-4512-B8F4-0D332D610735}" dt="2024-02-26T23:38:35.615" v="3329"/>
        <pc:sldMkLst>
          <pc:docMk/>
          <pc:sldMk cId="0" sldId="281"/>
        </pc:sldMkLst>
        <pc:spChg chg="mod">
          <ac:chgData name="Stringfellow, Kina F. DPI" userId="002858cf-6d8d-4f58-b096-3c8ddc1070aa" providerId="ADAL" clId="{4F925C80-09E9-4512-B8F4-0D332D610735}" dt="2024-02-22T14:13:27.829" v="2529" actId="179"/>
          <ac:spMkLst>
            <pc:docMk/>
            <pc:sldMk cId="0" sldId="281"/>
            <ac:spMk id="205" creationId="{00000000-0000-0000-0000-000000000000}"/>
          </ac:spMkLst>
        </pc:spChg>
      </pc:sldChg>
      <pc:sldChg chg="modSp mod replTag delTag">
        <pc:chgData name="Stringfellow, Kina F. DPI" userId="002858cf-6d8d-4f58-b096-3c8ddc1070aa" providerId="ADAL" clId="{4F925C80-09E9-4512-B8F4-0D332D610735}" dt="2024-02-26T23:38:40.019" v="3331"/>
        <pc:sldMkLst>
          <pc:docMk/>
          <pc:sldMk cId="0" sldId="282"/>
        </pc:sldMkLst>
        <pc:spChg chg="mod">
          <ac:chgData name="Stringfellow, Kina F. DPI" userId="002858cf-6d8d-4f58-b096-3c8ddc1070aa" providerId="ADAL" clId="{4F925C80-09E9-4512-B8F4-0D332D610735}" dt="2024-02-22T14:14:17.139" v="2552" actId="20577"/>
          <ac:spMkLst>
            <pc:docMk/>
            <pc:sldMk cId="0" sldId="282"/>
            <ac:spMk id="211" creationId="{00000000-0000-0000-0000-000000000000}"/>
          </ac:spMkLst>
        </pc:spChg>
      </pc:sldChg>
      <pc:sldChg chg="modSp mod replTag delTag">
        <pc:chgData name="Stringfellow, Kina F. DPI" userId="002858cf-6d8d-4f58-b096-3c8ddc1070aa" providerId="ADAL" clId="{4F925C80-09E9-4512-B8F4-0D332D610735}" dt="2024-02-26T23:38:41.184" v="3333"/>
        <pc:sldMkLst>
          <pc:docMk/>
          <pc:sldMk cId="0" sldId="283"/>
        </pc:sldMkLst>
        <pc:spChg chg="mod">
          <ac:chgData name="Stringfellow, Kina F. DPI" userId="002858cf-6d8d-4f58-b096-3c8ddc1070aa" providerId="ADAL" clId="{4F925C80-09E9-4512-B8F4-0D332D610735}" dt="2024-02-22T14:18:33.245" v="2679" actId="20577"/>
          <ac:spMkLst>
            <pc:docMk/>
            <pc:sldMk cId="0" sldId="283"/>
            <ac:spMk id="217" creationId="{00000000-0000-0000-0000-000000000000}"/>
          </ac:spMkLst>
        </pc:spChg>
      </pc:sldChg>
      <pc:sldChg chg="modSp mod replTag delTag">
        <pc:chgData name="Stringfellow, Kina F. DPI" userId="002858cf-6d8d-4f58-b096-3c8ddc1070aa" providerId="ADAL" clId="{4F925C80-09E9-4512-B8F4-0D332D610735}" dt="2024-02-26T23:38:44.347" v="3335"/>
        <pc:sldMkLst>
          <pc:docMk/>
          <pc:sldMk cId="0" sldId="284"/>
        </pc:sldMkLst>
        <pc:spChg chg="mod">
          <ac:chgData name="Stringfellow, Kina F. DPI" userId="002858cf-6d8d-4f58-b096-3c8ddc1070aa" providerId="ADAL" clId="{4F925C80-09E9-4512-B8F4-0D332D610735}" dt="2024-02-22T14:19:09.964" v="2689" actId="948"/>
          <ac:spMkLst>
            <pc:docMk/>
            <pc:sldMk cId="0" sldId="284"/>
            <ac:spMk id="223" creationId="{00000000-0000-0000-0000-000000000000}"/>
          </ac:spMkLst>
        </pc:spChg>
      </pc:sldChg>
      <pc:sldChg chg="modSp mod replTag delTag">
        <pc:chgData name="Stringfellow, Kina F. DPI" userId="002858cf-6d8d-4f58-b096-3c8ddc1070aa" providerId="ADAL" clId="{4F925C80-09E9-4512-B8F4-0D332D610735}" dt="2024-02-26T23:38:51.532" v="3340" actId="20577"/>
        <pc:sldMkLst>
          <pc:docMk/>
          <pc:sldMk cId="0" sldId="285"/>
        </pc:sldMkLst>
        <pc:spChg chg="mod">
          <ac:chgData name="Stringfellow, Kina F. DPI" userId="002858cf-6d8d-4f58-b096-3c8ddc1070aa" providerId="ADAL" clId="{4F925C80-09E9-4512-B8F4-0D332D610735}" dt="2024-02-26T23:38:51.532" v="3340" actId="20577"/>
          <ac:spMkLst>
            <pc:docMk/>
            <pc:sldMk cId="0" sldId="285"/>
            <ac:spMk id="229" creationId="{00000000-0000-0000-0000-000000000000}"/>
          </ac:spMkLst>
        </pc:spChg>
      </pc:sldChg>
      <pc:sldChg chg="modSp mod replTag delTag">
        <pc:chgData name="Stringfellow, Kina F. DPI" userId="002858cf-6d8d-4f58-b096-3c8ddc1070aa" providerId="ADAL" clId="{4F925C80-09E9-4512-B8F4-0D332D610735}" dt="2024-02-26T23:38:53.541" v="3342"/>
        <pc:sldMkLst>
          <pc:docMk/>
          <pc:sldMk cId="0" sldId="286"/>
        </pc:sldMkLst>
        <pc:spChg chg="mod">
          <ac:chgData name="Stringfellow, Kina F. DPI" userId="002858cf-6d8d-4f58-b096-3c8ddc1070aa" providerId="ADAL" clId="{4F925C80-09E9-4512-B8F4-0D332D610735}" dt="2024-02-22T14:34:53.740" v="2709" actId="948"/>
          <ac:spMkLst>
            <pc:docMk/>
            <pc:sldMk cId="0" sldId="286"/>
            <ac:spMk id="235" creationId="{00000000-0000-0000-0000-000000000000}"/>
          </ac:spMkLst>
        </pc:spChg>
      </pc:sldChg>
      <pc:sldChg chg="modSp mod replTag delTag">
        <pc:chgData name="Stringfellow, Kina F. DPI" userId="002858cf-6d8d-4f58-b096-3c8ddc1070aa" providerId="ADAL" clId="{4F925C80-09E9-4512-B8F4-0D332D610735}" dt="2024-02-26T23:38:54.701" v="3344"/>
        <pc:sldMkLst>
          <pc:docMk/>
          <pc:sldMk cId="0" sldId="287"/>
        </pc:sldMkLst>
        <pc:spChg chg="mod">
          <ac:chgData name="Stringfellow, Kina F. DPI" userId="002858cf-6d8d-4f58-b096-3c8ddc1070aa" providerId="ADAL" clId="{4F925C80-09E9-4512-B8F4-0D332D610735}" dt="2024-02-22T14:35:56.983" v="2719" actId="20577"/>
          <ac:spMkLst>
            <pc:docMk/>
            <pc:sldMk cId="0" sldId="287"/>
            <ac:spMk id="241" creationId="{00000000-0000-0000-0000-000000000000}"/>
          </ac:spMkLst>
        </pc:spChg>
      </pc:sldChg>
      <pc:sldChg chg="modSp mod replTag delTag">
        <pc:chgData name="Stringfellow, Kina F. DPI" userId="002858cf-6d8d-4f58-b096-3c8ddc1070aa" providerId="ADAL" clId="{4F925C80-09E9-4512-B8F4-0D332D610735}" dt="2024-02-26T23:38:56.242" v="3346"/>
        <pc:sldMkLst>
          <pc:docMk/>
          <pc:sldMk cId="0" sldId="288"/>
        </pc:sldMkLst>
        <pc:spChg chg="mod">
          <ac:chgData name="Stringfellow, Kina F. DPI" userId="002858cf-6d8d-4f58-b096-3c8ddc1070aa" providerId="ADAL" clId="{4F925C80-09E9-4512-B8F4-0D332D610735}" dt="2024-02-22T14:36:46.863" v="2728" actId="20577"/>
          <ac:spMkLst>
            <pc:docMk/>
            <pc:sldMk cId="0" sldId="288"/>
            <ac:spMk id="247" creationId="{00000000-0000-0000-0000-000000000000}"/>
          </ac:spMkLst>
        </pc:spChg>
      </pc:sldChg>
      <pc:sldChg chg="modSp mod replTag delTag">
        <pc:chgData name="Stringfellow, Kina F. DPI" userId="002858cf-6d8d-4f58-b096-3c8ddc1070aa" providerId="ADAL" clId="{4F925C80-09E9-4512-B8F4-0D332D610735}" dt="2024-02-26T23:38:59.866" v="3348"/>
        <pc:sldMkLst>
          <pc:docMk/>
          <pc:sldMk cId="0" sldId="289"/>
        </pc:sldMkLst>
        <pc:spChg chg="mod">
          <ac:chgData name="Stringfellow, Kina F. DPI" userId="002858cf-6d8d-4f58-b096-3c8ddc1070aa" providerId="ADAL" clId="{4F925C80-09E9-4512-B8F4-0D332D610735}" dt="2024-02-22T14:37:07.376" v="2734" actId="948"/>
          <ac:spMkLst>
            <pc:docMk/>
            <pc:sldMk cId="0" sldId="289"/>
            <ac:spMk id="253" creationId="{00000000-0000-0000-0000-000000000000}"/>
          </ac:spMkLst>
        </pc:spChg>
      </pc:sldChg>
      <pc:sldChg chg="modSp mod replTag delTag">
        <pc:chgData name="Stringfellow, Kina F. DPI" userId="002858cf-6d8d-4f58-b096-3c8ddc1070aa" providerId="ADAL" clId="{4F925C80-09E9-4512-B8F4-0D332D610735}" dt="2024-02-26T23:39:01.123" v="3350"/>
        <pc:sldMkLst>
          <pc:docMk/>
          <pc:sldMk cId="0" sldId="290"/>
        </pc:sldMkLst>
        <pc:spChg chg="mod">
          <ac:chgData name="Stringfellow, Kina F. DPI" userId="002858cf-6d8d-4f58-b096-3c8ddc1070aa" providerId="ADAL" clId="{4F925C80-09E9-4512-B8F4-0D332D610735}" dt="2024-02-22T14:38:20.657" v="2751" actId="948"/>
          <ac:spMkLst>
            <pc:docMk/>
            <pc:sldMk cId="0" sldId="290"/>
            <ac:spMk id="259" creationId="{00000000-0000-0000-0000-000000000000}"/>
          </ac:spMkLst>
        </pc:spChg>
      </pc:sldChg>
      <pc:sldChg chg="modSp mod replTag delTag">
        <pc:chgData name="Stringfellow, Kina F. DPI" userId="002858cf-6d8d-4f58-b096-3c8ddc1070aa" providerId="ADAL" clId="{4F925C80-09E9-4512-B8F4-0D332D610735}" dt="2024-02-26T23:39:14.961" v="3357"/>
        <pc:sldMkLst>
          <pc:docMk/>
          <pc:sldMk cId="0" sldId="291"/>
        </pc:sldMkLst>
        <pc:spChg chg="mod">
          <ac:chgData name="Stringfellow, Kina F. DPI" userId="002858cf-6d8d-4f58-b096-3c8ddc1070aa" providerId="ADAL" clId="{4F925C80-09E9-4512-B8F4-0D332D610735}" dt="2024-02-22T15:01:50.455" v="3233" actId="27636"/>
          <ac:spMkLst>
            <pc:docMk/>
            <pc:sldMk cId="0" sldId="291"/>
            <ac:spMk id="265" creationId="{00000000-0000-0000-0000-000000000000}"/>
          </ac:spMkLst>
        </pc:spChg>
        <pc:spChg chg="mod">
          <ac:chgData name="Stringfellow, Kina F. DPI" userId="002858cf-6d8d-4f58-b096-3c8ddc1070aa" providerId="ADAL" clId="{4F925C80-09E9-4512-B8F4-0D332D610735}" dt="2024-02-26T23:39:11.472" v="3355" actId="14100"/>
          <ac:spMkLst>
            <pc:docMk/>
            <pc:sldMk cId="0" sldId="291"/>
            <ac:spMk id="266" creationId="{00000000-0000-0000-0000-000000000000}"/>
          </ac:spMkLst>
        </pc:spChg>
      </pc:sldChg>
      <pc:sldChg chg="modSp mod replTag delTag">
        <pc:chgData name="Stringfellow, Kina F. DPI" userId="002858cf-6d8d-4f58-b096-3c8ddc1070aa" providerId="ADAL" clId="{4F925C80-09E9-4512-B8F4-0D332D610735}" dt="2024-02-22T15:01:38.744" v="3227" actId="242"/>
        <pc:sldMkLst>
          <pc:docMk/>
          <pc:sldMk cId="0" sldId="292"/>
        </pc:sldMkLst>
        <pc:spChg chg="mod">
          <ac:chgData name="Stringfellow, Kina F. DPI" userId="002858cf-6d8d-4f58-b096-3c8ddc1070aa" providerId="ADAL" clId="{4F925C80-09E9-4512-B8F4-0D332D610735}" dt="2024-02-22T15:01:38.744" v="3227" actId="242"/>
          <ac:spMkLst>
            <pc:docMk/>
            <pc:sldMk cId="0" sldId="292"/>
            <ac:spMk id="272" creationId="{00000000-0000-0000-0000-000000000000}"/>
          </ac:spMkLst>
        </pc:spChg>
      </pc:sldChg>
      <pc:sldChg chg="modSp mod replTag delTag">
        <pc:chgData name="Stringfellow, Kina F. DPI" userId="002858cf-6d8d-4f58-b096-3c8ddc1070aa" providerId="ADAL" clId="{4F925C80-09E9-4512-B8F4-0D332D610735}" dt="2024-02-26T23:39:16.932" v="3359"/>
        <pc:sldMkLst>
          <pc:docMk/>
          <pc:sldMk cId="0" sldId="293"/>
        </pc:sldMkLst>
        <pc:spChg chg="mod">
          <ac:chgData name="Stringfellow, Kina F. DPI" userId="002858cf-6d8d-4f58-b096-3c8ddc1070aa" providerId="ADAL" clId="{4F925C80-09E9-4512-B8F4-0D332D610735}" dt="2024-02-22T15:01:11.549" v="3216" actId="27636"/>
          <ac:spMkLst>
            <pc:docMk/>
            <pc:sldMk cId="0" sldId="293"/>
            <ac:spMk id="279" creationId="{00000000-0000-0000-0000-000000000000}"/>
          </ac:spMkLst>
        </pc:spChg>
        <pc:spChg chg="mod">
          <ac:chgData name="Stringfellow, Kina F. DPI" userId="002858cf-6d8d-4f58-b096-3c8ddc1070aa" providerId="ADAL" clId="{4F925C80-09E9-4512-B8F4-0D332D610735}" dt="2024-02-22T14:39:49.910" v="2772" actId="1076"/>
          <ac:spMkLst>
            <pc:docMk/>
            <pc:sldMk cId="0" sldId="293"/>
            <ac:spMk id="280" creationId="{00000000-0000-0000-0000-000000000000}"/>
          </ac:spMkLst>
        </pc:spChg>
      </pc:sldChg>
      <pc:sldChg chg="modSp mod replTag delTag">
        <pc:chgData name="Stringfellow, Kina F. DPI" userId="002858cf-6d8d-4f58-b096-3c8ddc1070aa" providerId="ADAL" clId="{4F925C80-09E9-4512-B8F4-0D332D610735}" dt="2024-02-26T23:39:18.558" v="3361"/>
        <pc:sldMkLst>
          <pc:docMk/>
          <pc:sldMk cId="0" sldId="294"/>
        </pc:sldMkLst>
        <pc:spChg chg="mod">
          <ac:chgData name="Stringfellow, Kina F. DPI" userId="002858cf-6d8d-4f58-b096-3c8ddc1070aa" providerId="ADAL" clId="{4F925C80-09E9-4512-B8F4-0D332D610735}" dt="2024-02-22T15:00:49.193" v="3210" actId="2711"/>
          <ac:spMkLst>
            <pc:docMk/>
            <pc:sldMk cId="0" sldId="294"/>
            <ac:spMk id="286" creationId="{00000000-0000-0000-0000-000000000000}"/>
          </ac:spMkLst>
        </pc:spChg>
        <pc:spChg chg="mod">
          <ac:chgData name="Stringfellow, Kina F. DPI" userId="002858cf-6d8d-4f58-b096-3c8ddc1070aa" providerId="ADAL" clId="{4F925C80-09E9-4512-B8F4-0D332D610735}" dt="2024-02-22T14:42:41.873" v="2805" actId="14100"/>
          <ac:spMkLst>
            <pc:docMk/>
            <pc:sldMk cId="0" sldId="294"/>
            <ac:spMk id="287" creationId="{00000000-0000-0000-0000-000000000000}"/>
          </ac:spMkLst>
        </pc:spChg>
        <pc:spChg chg="mod">
          <ac:chgData name="Stringfellow, Kina F. DPI" userId="002858cf-6d8d-4f58-b096-3c8ddc1070aa" providerId="ADAL" clId="{4F925C80-09E9-4512-B8F4-0D332D610735}" dt="2024-02-22T14:42:30.268" v="2794" actId="1076"/>
          <ac:spMkLst>
            <pc:docMk/>
            <pc:sldMk cId="0" sldId="294"/>
            <ac:spMk id="288" creationId="{00000000-0000-0000-0000-000000000000}"/>
          </ac:spMkLst>
        </pc:spChg>
      </pc:sldChg>
      <pc:sldChg chg="modSp mod replTag delTag">
        <pc:chgData name="Stringfellow, Kina F. DPI" userId="002858cf-6d8d-4f58-b096-3c8ddc1070aa" providerId="ADAL" clId="{4F925C80-09E9-4512-B8F4-0D332D610735}" dt="2024-02-26T23:39:20.329" v="3363"/>
        <pc:sldMkLst>
          <pc:docMk/>
          <pc:sldMk cId="0" sldId="295"/>
        </pc:sldMkLst>
        <pc:spChg chg="mod">
          <ac:chgData name="Stringfellow, Kina F. DPI" userId="002858cf-6d8d-4f58-b096-3c8ddc1070aa" providerId="ADAL" clId="{4F925C80-09E9-4512-B8F4-0D332D610735}" dt="2024-02-22T15:00:29.170" v="3199" actId="242"/>
          <ac:spMkLst>
            <pc:docMk/>
            <pc:sldMk cId="0" sldId="295"/>
            <ac:spMk id="294" creationId="{00000000-0000-0000-0000-000000000000}"/>
          </ac:spMkLst>
        </pc:spChg>
        <pc:spChg chg="mod">
          <ac:chgData name="Stringfellow, Kina F. DPI" userId="002858cf-6d8d-4f58-b096-3c8ddc1070aa" providerId="ADAL" clId="{4F925C80-09E9-4512-B8F4-0D332D610735}" dt="2024-02-22T14:42:50.751" v="2811" actId="14100"/>
          <ac:spMkLst>
            <pc:docMk/>
            <pc:sldMk cId="0" sldId="295"/>
            <ac:spMk id="295" creationId="{00000000-0000-0000-0000-000000000000}"/>
          </ac:spMkLst>
        </pc:spChg>
        <pc:spChg chg="mod">
          <ac:chgData name="Stringfellow, Kina F. DPI" userId="002858cf-6d8d-4f58-b096-3c8ddc1070aa" providerId="ADAL" clId="{4F925C80-09E9-4512-B8F4-0D332D610735}" dt="2024-02-22T14:43:28.629" v="2819" actId="948"/>
          <ac:spMkLst>
            <pc:docMk/>
            <pc:sldMk cId="0" sldId="295"/>
            <ac:spMk id="296" creationId="{00000000-0000-0000-0000-000000000000}"/>
          </ac:spMkLst>
        </pc:spChg>
      </pc:sldChg>
      <pc:sldChg chg="modSp mod replTag delTag">
        <pc:chgData name="Stringfellow, Kina F. DPI" userId="002858cf-6d8d-4f58-b096-3c8ddc1070aa" providerId="ADAL" clId="{4F925C80-09E9-4512-B8F4-0D332D610735}" dt="2024-02-26T23:39:34.233" v="3370" actId="6549"/>
        <pc:sldMkLst>
          <pc:docMk/>
          <pc:sldMk cId="0" sldId="296"/>
        </pc:sldMkLst>
        <pc:spChg chg="mod">
          <ac:chgData name="Stringfellow, Kina F. DPI" userId="002858cf-6d8d-4f58-b096-3c8ddc1070aa" providerId="ADAL" clId="{4F925C80-09E9-4512-B8F4-0D332D610735}" dt="2024-02-22T15:00:07.152" v="3188" actId="242"/>
          <ac:spMkLst>
            <pc:docMk/>
            <pc:sldMk cId="0" sldId="296"/>
            <ac:spMk id="302" creationId="{00000000-0000-0000-0000-000000000000}"/>
          </ac:spMkLst>
        </pc:spChg>
        <pc:spChg chg="mod">
          <ac:chgData name="Stringfellow, Kina F. DPI" userId="002858cf-6d8d-4f58-b096-3c8ddc1070aa" providerId="ADAL" clId="{4F925C80-09E9-4512-B8F4-0D332D610735}" dt="2024-02-22T14:43:56.042" v="2827" actId="20577"/>
          <ac:spMkLst>
            <pc:docMk/>
            <pc:sldMk cId="0" sldId="296"/>
            <ac:spMk id="303" creationId="{00000000-0000-0000-0000-000000000000}"/>
          </ac:spMkLst>
        </pc:spChg>
        <pc:spChg chg="mod">
          <ac:chgData name="Stringfellow, Kina F. DPI" userId="002858cf-6d8d-4f58-b096-3c8ddc1070aa" providerId="ADAL" clId="{4F925C80-09E9-4512-B8F4-0D332D610735}" dt="2024-02-26T23:39:34.233" v="3370" actId="6549"/>
          <ac:spMkLst>
            <pc:docMk/>
            <pc:sldMk cId="0" sldId="296"/>
            <ac:spMk id="304" creationId="{00000000-0000-0000-0000-000000000000}"/>
          </ac:spMkLst>
        </pc:spChg>
      </pc:sldChg>
      <pc:sldChg chg="modSp mod replTag delTag">
        <pc:chgData name="Stringfellow, Kina F. DPI" userId="002858cf-6d8d-4f58-b096-3c8ddc1070aa" providerId="ADAL" clId="{4F925C80-09E9-4512-B8F4-0D332D610735}" dt="2024-02-26T23:39:40.094" v="3376"/>
        <pc:sldMkLst>
          <pc:docMk/>
          <pc:sldMk cId="0" sldId="297"/>
        </pc:sldMkLst>
        <pc:spChg chg="mod">
          <ac:chgData name="Stringfellow, Kina F. DPI" userId="002858cf-6d8d-4f58-b096-3c8ddc1070aa" providerId="ADAL" clId="{4F925C80-09E9-4512-B8F4-0D332D610735}" dt="2024-02-22T14:59:46.951" v="3177" actId="242"/>
          <ac:spMkLst>
            <pc:docMk/>
            <pc:sldMk cId="0" sldId="297"/>
            <ac:spMk id="310" creationId="{00000000-0000-0000-0000-000000000000}"/>
          </ac:spMkLst>
        </pc:spChg>
        <pc:spChg chg="mod">
          <ac:chgData name="Stringfellow, Kina F. DPI" userId="002858cf-6d8d-4f58-b096-3c8ddc1070aa" providerId="ADAL" clId="{4F925C80-09E9-4512-B8F4-0D332D610735}" dt="2024-02-22T14:46:21.125" v="2899" actId="14100"/>
          <ac:spMkLst>
            <pc:docMk/>
            <pc:sldMk cId="0" sldId="297"/>
            <ac:spMk id="311" creationId="{00000000-0000-0000-0000-000000000000}"/>
          </ac:spMkLst>
        </pc:spChg>
        <pc:spChg chg="mod">
          <ac:chgData name="Stringfellow, Kina F. DPI" userId="002858cf-6d8d-4f58-b096-3c8ddc1070aa" providerId="ADAL" clId="{4F925C80-09E9-4512-B8F4-0D332D610735}" dt="2024-02-22T14:45:57.483" v="2886" actId="1076"/>
          <ac:spMkLst>
            <pc:docMk/>
            <pc:sldMk cId="0" sldId="297"/>
            <ac:spMk id="312" creationId="{00000000-0000-0000-0000-000000000000}"/>
          </ac:spMkLst>
        </pc:spChg>
      </pc:sldChg>
      <pc:sldChg chg="modSp mod replTag delTag">
        <pc:chgData name="Stringfellow, Kina F. DPI" userId="002858cf-6d8d-4f58-b096-3c8ddc1070aa" providerId="ADAL" clId="{4F925C80-09E9-4512-B8F4-0D332D610735}" dt="2024-02-26T23:39:42.242" v="3378"/>
        <pc:sldMkLst>
          <pc:docMk/>
          <pc:sldMk cId="0" sldId="298"/>
        </pc:sldMkLst>
        <pc:spChg chg="mod">
          <ac:chgData name="Stringfellow, Kina F. DPI" userId="002858cf-6d8d-4f58-b096-3c8ddc1070aa" providerId="ADAL" clId="{4F925C80-09E9-4512-B8F4-0D332D610735}" dt="2024-02-22T14:58:09.077" v="3164" actId="2711"/>
          <ac:spMkLst>
            <pc:docMk/>
            <pc:sldMk cId="0" sldId="298"/>
            <ac:spMk id="318" creationId="{00000000-0000-0000-0000-000000000000}"/>
          </ac:spMkLst>
        </pc:spChg>
        <pc:spChg chg="mod">
          <ac:chgData name="Stringfellow, Kina F. DPI" userId="002858cf-6d8d-4f58-b096-3c8ddc1070aa" providerId="ADAL" clId="{4F925C80-09E9-4512-B8F4-0D332D610735}" dt="2024-02-22T14:46:12.059" v="2893" actId="14100"/>
          <ac:spMkLst>
            <pc:docMk/>
            <pc:sldMk cId="0" sldId="298"/>
            <ac:spMk id="319" creationId="{00000000-0000-0000-0000-000000000000}"/>
          </ac:spMkLst>
        </pc:spChg>
        <pc:spChg chg="mod">
          <ac:chgData name="Stringfellow, Kina F. DPI" userId="002858cf-6d8d-4f58-b096-3c8ddc1070aa" providerId="ADAL" clId="{4F925C80-09E9-4512-B8F4-0D332D610735}" dt="2024-02-22T14:47:19.707" v="2936" actId="20577"/>
          <ac:spMkLst>
            <pc:docMk/>
            <pc:sldMk cId="0" sldId="298"/>
            <ac:spMk id="320" creationId="{00000000-0000-0000-0000-000000000000}"/>
          </ac:spMkLst>
        </pc:spChg>
      </pc:sldChg>
      <pc:sldChg chg="modSp mod replTag delTag">
        <pc:chgData name="Stringfellow, Kina F. DPI" userId="002858cf-6d8d-4f58-b096-3c8ddc1070aa" providerId="ADAL" clId="{4F925C80-09E9-4512-B8F4-0D332D610735}" dt="2024-02-26T23:39:45.356" v="3380"/>
        <pc:sldMkLst>
          <pc:docMk/>
          <pc:sldMk cId="0" sldId="299"/>
        </pc:sldMkLst>
        <pc:spChg chg="mod">
          <ac:chgData name="Stringfellow, Kina F. DPI" userId="002858cf-6d8d-4f58-b096-3c8ddc1070aa" providerId="ADAL" clId="{4F925C80-09E9-4512-B8F4-0D332D610735}" dt="2024-02-22T14:57:36.988" v="3144" actId="2711"/>
          <ac:spMkLst>
            <pc:docMk/>
            <pc:sldMk cId="0" sldId="299"/>
            <ac:spMk id="326" creationId="{00000000-0000-0000-0000-000000000000}"/>
          </ac:spMkLst>
        </pc:spChg>
        <pc:spChg chg="mod">
          <ac:chgData name="Stringfellow, Kina F. DPI" userId="002858cf-6d8d-4f58-b096-3c8ddc1070aa" providerId="ADAL" clId="{4F925C80-09E9-4512-B8F4-0D332D610735}" dt="2024-02-22T14:47:35.381" v="2944" actId="14100"/>
          <ac:spMkLst>
            <pc:docMk/>
            <pc:sldMk cId="0" sldId="299"/>
            <ac:spMk id="327" creationId="{00000000-0000-0000-0000-000000000000}"/>
          </ac:spMkLst>
        </pc:spChg>
        <pc:spChg chg="mod">
          <ac:chgData name="Stringfellow, Kina F. DPI" userId="002858cf-6d8d-4f58-b096-3c8ddc1070aa" providerId="ADAL" clId="{4F925C80-09E9-4512-B8F4-0D332D610735}" dt="2024-02-22T14:48:06.397" v="2950" actId="948"/>
          <ac:spMkLst>
            <pc:docMk/>
            <pc:sldMk cId="0" sldId="299"/>
            <ac:spMk id="328" creationId="{00000000-0000-0000-0000-000000000000}"/>
          </ac:spMkLst>
        </pc:spChg>
      </pc:sldChg>
      <pc:sldChg chg="modSp mod replTag delTag">
        <pc:chgData name="Stringfellow, Kina F. DPI" userId="002858cf-6d8d-4f58-b096-3c8ddc1070aa" providerId="ADAL" clId="{4F925C80-09E9-4512-B8F4-0D332D610735}" dt="2024-02-26T23:39:47.052" v="3382"/>
        <pc:sldMkLst>
          <pc:docMk/>
          <pc:sldMk cId="0" sldId="300"/>
        </pc:sldMkLst>
        <pc:spChg chg="mod">
          <ac:chgData name="Stringfellow, Kina F. DPI" userId="002858cf-6d8d-4f58-b096-3c8ddc1070aa" providerId="ADAL" clId="{4F925C80-09E9-4512-B8F4-0D332D610735}" dt="2024-02-22T14:57:04.894" v="3120" actId="242"/>
          <ac:spMkLst>
            <pc:docMk/>
            <pc:sldMk cId="0" sldId="300"/>
            <ac:spMk id="334" creationId="{00000000-0000-0000-0000-000000000000}"/>
          </ac:spMkLst>
        </pc:spChg>
        <pc:spChg chg="mod">
          <ac:chgData name="Stringfellow, Kina F. DPI" userId="002858cf-6d8d-4f58-b096-3c8ddc1070aa" providerId="ADAL" clId="{4F925C80-09E9-4512-B8F4-0D332D610735}" dt="2024-02-22T14:49:33.325" v="3001" actId="1076"/>
          <ac:spMkLst>
            <pc:docMk/>
            <pc:sldMk cId="0" sldId="300"/>
            <ac:spMk id="335" creationId="{00000000-0000-0000-0000-000000000000}"/>
          </ac:spMkLst>
        </pc:spChg>
      </pc:sldChg>
      <pc:sldChg chg="modSp mod replTag delTag delCm modCm">
        <pc:chgData name="Stringfellow, Kina F. DPI" userId="002858cf-6d8d-4f58-b096-3c8ddc1070aa" providerId="ADAL" clId="{4F925C80-09E9-4512-B8F4-0D332D610735}" dt="2024-02-26T23:41:40.562" v="3433" actId="948"/>
        <pc:sldMkLst>
          <pc:docMk/>
          <pc:sldMk cId="0" sldId="301"/>
        </pc:sldMkLst>
        <pc:spChg chg="mod">
          <ac:chgData name="Stringfellow, Kina F. DPI" userId="002858cf-6d8d-4f58-b096-3c8ddc1070aa" providerId="ADAL" clId="{4F925C80-09E9-4512-B8F4-0D332D610735}" dt="2024-02-22T14:57:17.142" v="3129" actId="242"/>
          <ac:spMkLst>
            <pc:docMk/>
            <pc:sldMk cId="0" sldId="301"/>
            <ac:spMk id="341" creationId="{00000000-0000-0000-0000-000000000000}"/>
          </ac:spMkLst>
        </pc:spChg>
        <pc:spChg chg="mod">
          <ac:chgData name="Stringfellow, Kina F. DPI" userId="002858cf-6d8d-4f58-b096-3c8ddc1070aa" providerId="ADAL" clId="{4F925C80-09E9-4512-B8F4-0D332D610735}" dt="2024-02-26T23:41:40.562" v="3433" actId="948"/>
          <ac:spMkLst>
            <pc:docMk/>
            <pc:sldMk cId="0" sldId="301"/>
            <ac:spMk id="342" creationId="{00000000-0000-0000-0000-000000000000}"/>
          </ac:spMkLst>
        </pc:spChg>
        <pc:extLst>
          <p:ext xmlns:p="http://schemas.openxmlformats.org/presentationml/2006/main" uri="{D6D511B9-2390-475A-947B-AFAB55BFBCF1}">
            <pc226:cmChg xmlns:pc226="http://schemas.microsoft.com/office/powerpoint/2022/06/main/command" chg="del mod">
              <pc226:chgData name="Stringfellow, Kina F. DPI" userId="002858cf-6d8d-4f58-b096-3c8ddc1070aa" providerId="ADAL" clId="{4F925C80-09E9-4512-B8F4-0D332D610735}" dt="2024-02-26T23:41:06.421" v="3431"/>
              <pc2:cmMkLst xmlns:pc2="http://schemas.microsoft.com/office/powerpoint/2019/9/main/command">
                <pc:docMk/>
                <pc:sldMk cId="0" sldId="301"/>
                <pc2:cmMk id="{52A1E540-5E14-4312-BB3D-E9F82288E630}"/>
              </pc2:cmMkLst>
            </pc226:cmChg>
          </p:ext>
        </pc:extLst>
      </pc:sldChg>
      <pc:sldChg chg="modSp mod replTag delTag">
        <pc:chgData name="Stringfellow, Kina F. DPI" userId="002858cf-6d8d-4f58-b096-3c8ddc1070aa" providerId="ADAL" clId="{4F925C80-09E9-4512-B8F4-0D332D610735}" dt="2024-02-26T23:42:08.067" v="3439" actId="948"/>
        <pc:sldMkLst>
          <pc:docMk/>
          <pc:sldMk cId="0" sldId="302"/>
        </pc:sldMkLst>
        <pc:spChg chg="mod">
          <ac:chgData name="Stringfellow, Kina F. DPI" userId="002858cf-6d8d-4f58-b096-3c8ddc1070aa" providerId="ADAL" clId="{4F925C80-09E9-4512-B8F4-0D332D610735}" dt="2024-02-22T14:56:20.456" v="3097" actId="2711"/>
          <ac:spMkLst>
            <pc:docMk/>
            <pc:sldMk cId="0" sldId="302"/>
            <ac:spMk id="348" creationId="{00000000-0000-0000-0000-000000000000}"/>
          </ac:spMkLst>
        </pc:spChg>
        <pc:spChg chg="mod">
          <ac:chgData name="Stringfellow, Kina F. DPI" userId="002858cf-6d8d-4f58-b096-3c8ddc1070aa" providerId="ADAL" clId="{4F925C80-09E9-4512-B8F4-0D332D610735}" dt="2024-02-26T23:42:08.067" v="3439" actId="948"/>
          <ac:spMkLst>
            <pc:docMk/>
            <pc:sldMk cId="0" sldId="302"/>
            <ac:spMk id="350" creationId="{00000000-0000-0000-0000-000000000000}"/>
          </ac:spMkLst>
        </pc:spChg>
        <pc:picChg chg="mod ord">
          <ac:chgData name="Stringfellow, Kina F. DPI" userId="002858cf-6d8d-4f58-b096-3c8ddc1070aa" providerId="ADAL" clId="{4F925C80-09E9-4512-B8F4-0D332D610735}" dt="2024-02-22T14:54:43.447" v="3089" actId="962"/>
          <ac:picMkLst>
            <pc:docMk/>
            <pc:sldMk cId="0" sldId="302"/>
            <ac:picMk id="349" creationId="{00000000-0000-0000-0000-000000000000}"/>
          </ac:picMkLst>
        </pc:picChg>
      </pc:sldChg>
      <pc:sldChg chg="modSp del mod replTag delTag">
        <pc:chgData name="Stringfellow, Kina F. DPI" userId="002858cf-6d8d-4f58-b096-3c8ddc1070aa" providerId="ADAL" clId="{4F925C80-09E9-4512-B8F4-0D332D610735}" dt="2024-02-26T23:36:38.190" v="3249" actId="2696"/>
        <pc:sldMkLst>
          <pc:docMk/>
          <pc:sldMk cId="0" sldId="303"/>
        </pc:sldMkLst>
        <pc:spChg chg="mod">
          <ac:chgData name="Stringfellow, Kina F. DPI" userId="002858cf-6d8d-4f58-b096-3c8ddc1070aa" providerId="ADAL" clId="{4F925C80-09E9-4512-B8F4-0D332D610735}" dt="2024-02-22T14:52:24.239" v="3043" actId="1076"/>
          <ac:spMkLst>
            <pc:docMk/>
            <pc:sldMk cId="0" sldId="303"/>
            <ac:spMk id="356" creationId="{00000000-0000-0000-0000-000000000000}"/>
          </ac:spMkLst>
        </pc:spChg>
      </pc:sldChg>
      <pc:sldChg chg="addSp modSp del mod replTag delTag">
        <pc:chgData name="Stringfellow, Kina F. DPI" userId="002858cf-6d8d-4f58-b096-3c8ddc1070aa" providerId="ADAL" clId="{4F925C80-09E9-4512-B8F4-0D332D610735}" dt="2024-02-26T23:36:40.474" v="3254" actId="47"/>
        <pc:sldMkLst>
          <pc:docMk/>
          <pc:sldMk cId="0" sldId="304"/>
        </pc:sldMkLst>
        <pc:spChg chg="add mod">
          <ac:chgData name="Stringfellow, Kina F. DPI" userId="002858cf-6d8d-4f58-b096-3c8ddc1070aa" providerId="ADAL" clId="{4F925C80-09E9-4512-B8F4-0D332D610735}" dt="2024-02-22T14:54:05.690" v="3074" actId="20577"/>
          <ac:spMkLst>
            <pc:docMk/>
            <pc:sldMk cId="0" sldId="304"/>
            <ac:spMk id="2" creationId="{2F85B97B-EBAE-2A20-D77D-C8D2829988C9}"/>
          </ac:spMkLst>
        </pc:spChg>
        <pc:spChg chg="mod">
          <ac:chgData name="Stringfellow, Kina F. DPI" userId="002858cf-6d8d-4f58-b096-3c8ddc1070aa" providerId="ADAL" clId="{4F925C80-09E9-4512-B8F4-0D332D610735}" dt="2024-02-22T14:53:14.987" v="3057" actId="242"/>
          <ac:spMkLst>
            <pc:docMk/>
            <pc:sldMk cId="0" sldId="304"/>
            <ac:spMk id="362" creationId="{00000000-0000-0000-0000-000000000000}"/>
          </ac:spMkLst>
        </pc:spChg>
      </pc:sldChg>
      <pc:sldChg chg="modSp add del mod replTag delTag">
        <pc:chgData name="Stringfellow, Kina F. DPI" userId="002858cf-6d8d-4f58-b096-3c8ddc1070aa" providerId="ADAL" clId="{4F925C80-09E9-4512-B8F4-0D332D610735}" dt="2024-02-22T14:01:21.011" v="2174" actId="47"/>
        <pc:sldMkLst>
          <pc:docMk/>
          <pc:sldMk cId="4180147650" sldId="305"/>
        </pc:sldMkLst>
        <pc:spChg chg="mod">
          <ac:chgData name="Stringfellow, Kina F. DPI" userId="002858cf-6d8d-4f58-b096-3c8ddc1070aa" providerId="ADAL" clId="{4F925C80-09E9-4512-B8F4-0D332D610735}" dt="2024-02-22T13:59:56.146" v="2123" actId="20577"/>
          <ac:spMkLst>
            <pc:docMk/>
            <pc:sldMk cId="4180147650" sldId="305"/>
            <ac:spMk id="143" creationId="{00000000-0000-0000-0000-000000000000}"/>
          </ac:spMkLst>
        </pc:spChg>
      </pc:sldChg>
      <pc:sldChg chg="modSp add mod replTag delTag">
        <pc:chgData name="Stringfellow, Kina F. DPI" userId="002858cf-6d8d-4f58-b096-3c8ddc1070aa" providerId="ADAL" clId="{4F925C80-09E9-4512-B8F4-0D332D610735}" dt="2024-02-26T23:38:20.160" v="3316"/>
        <pc:sldMkLst>
          <pc:docMk/>
          <pc:sldMk cId="4187572253" sldId="305"/>
        </pc:sldMkLst>
        <pc:spChg chg="mod">
          <ac:chgData name="Stringfellow, Kina F. DPI" userId="002858cf-6d8d-4f58-b096-3c8ddc1070aa" providerId="ADAL" clId="{4F925C80-09E9-4512-B8F4-0D332D610735}" dt="2024-02-22T14:07:51.434" v="2359" actId="20577"/>
          <ac:spMkLst>
            <pc:docMk/>
            <pc:sldMk cId="4187572253" sldId="305"/>
            <ac:spMk id="174" creationId="{00000000-0000-0000-0000-000000000000}"/>
          </ac:spMkLst>
        </pc:spChg>
        <pc:spChg chg="mod">
          <ac:chgData name="Stringfellow, Kina F. DPI" userId="002858cf-6d8d-4f58-b096-3c8ddc1070aa" providerId="ADAL" clId="{4F925C80-09E9-4512-B8F4-0D332D610735}" dt="2024-02-22T14:08:09.320" v="2373" actId="20577"/>
          <ac:spMkLst>
            <pc:docMk/>
            <pc:sldMk cId="4187572253" sldId="305"/>
            <ac:spMk id="175" creationId="{00000000-0000-0000-0000-000000000000}"/>
          </ac:spMkLst>
        </pc:spChg>
      </pc:sldChg>
      <pc:sldChg chg="modSp add mod replTag delTag">
        <pc:chgData name="Stringfellow, Kina F. DPI" userId="002858cf-6d8d-4f58-b096-3c8ddc1070aa" providerId="ADAL" clId="{4F925C80-09E9-4512-B8F4-0D332D610735}" dt="2024-02-26T23:42:19.574" v="3446"/>
        <pc:sldMkLst>
          <pc:docMk/>
          <pc:sldMk cId="3728319369" sldId="306"/>
        </pc:sldMkLst>
        <pc:spChg chg="mod">
          <ac:chgData name="Stringfellow, Kina F. DPI" userId="002858cf-6d8d-4f58-b096-3c8ddc1070aa" providerId="ADAL" clId="{4F925C80-09E9-4512-B8F4-0D332D610735}" dt="2024-02-26T23:42:14.743" v="3444" actId="20577"/>
          <ac:spMkLst>
            <pc:docMk/>
            <pc:sldMk cId="3728319369" sldId="306"/>
            <ac:spMk id="3" creationId="{00000000-0000-0000-0000-000000000000}"/>
          </ac:spMkLst>
        </pc:spChg>
      </pc:sldChg>
      <pc:sldMasterChg chg="delSldLayout">
        <pc:chgData name="Stringfellow, Kina F. DPI" userId="002858cf-6d8d-4f58-b096-3c8ddc1070aa" providerId="ADAL" clId="{4F925C80-09E9-4512-B8F4-0D332D610735}" dt="2024-02-26T23:36:40.474" v="3254" actId="47"/>
        <pc:sldMasterMkLst>
          <pc:docMk/>
          <pc:sldMasterMk cId="0" sldId="2147483648"/>
        </pc:sldMasterMkLst>
        <pc:sldLayoutChg chg="del">
          <pc:chgData name="Stringfellow, Kina F. DPI" userId="002858cf-6d8d-4f58-b096-3c8ddc1070aa" providerId="ADAL" clId="{4F925C80-09E9-4512-B8F4-0D332D610735}" dt="2024-02-26T23:36:40.474" v="3254" actId="47"/>
          <pc:sldLayoutMkLst>
            <pc:docMk/>
            <pc:sldMasterMk cId="0" sldId="2147483648"/>
            <pc:sldLayoutMk cId="0" sldId="214748365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 name="Google Shape;29;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 name="Google Shape;30;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6734b43dc0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6734b43dc0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g26734b43dc0_0_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6734b43dc0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26734b43dc0_0_1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g26734b43dc0_0_1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6734b43dc0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6734b43dc0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g26734b43dc0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66cb3aebfd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66cb3aebfd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g266cb3aebfd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 name="Google Shape;3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6" name="Google Shape;166;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46093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4" name="Google Shape;184;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 name="Google Shape;190;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6" name="Google Shape;196;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2" name="Google Shape;202;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4" name="Google Shape;214;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 name="Google Shape;42;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0" name="Google Shape;220;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2" name="Google Shape;232;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4" name="Google Shape;244;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0" name="Google Shape;250;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2b15dac6f4f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6" name="Google Shape;256;g2b15dac6f4f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266cb3aebfd_0_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266cb3aebfd_0_5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3" name="Google Shape;263;g266cb3aebfd_0_5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37</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9" name="Google Shape;269;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9600" b="0"/>
          </a:p>
        </p:txBody>
      </p:sp>
      <p:sp>
        <p:nvSpPr>
          <p:cNvPr id="270" name="Google Shape;270;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38</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266cb3aebfd_0_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266cb3aebfd_0_2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7" name="Google Shape;277;g266cb3aebfd_0_2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39</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 name="Google Shape;49;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 name="Google Shape;50;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3" name="Google Shape;283;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9600" b="0"/>
          </a:p>
        </p:txBody>
      </p:sp>
      <p:sp>
        <p:nvSpPr>
          <p:cNvPr id="284" name="Google Shape;284;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40</a:t>
            </a:fld>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1" name="Google Shape;291;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9600" b="0"/>
          </a:p>
        </p:txBody>
      </p:sp>
      <p:sp>
        <p:nvSpPr>
          <p:cNvPr id="292" name="Google Shape;292;p2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41</a:t>
            </a:fld>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9" name="Google Shape;299;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9600" b="0"/>
          </a:p>
        </p:txBody>
      </p:sp>
      <p:sp>
        <p:nvSpPr>
          <p:cNvPr id="300" name="Google Shape;300;p3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42</a:t>
            </a:fld>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7" name="Google Shape;307;p3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9600" b="0"/>
          </a:p>
        </p:txBody>
      </p:sp>
      <p:sp>
        <p:nvSpPr>
          <p:cNvPr id="308" name="Google Shape;308;p3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43</a:t>
            </a:fld>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5" name="Google Shape;315;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9600" b="0"/>
          </a:p>
        </p:txBody>
      </p:sp>
      <p:sp>
        <p:nvSpPr>
          <p:cNvPr id="316" name="Google Shape;316;p3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44</a:t>
            </a:fld>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3" name="Google Shape;323;p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9600" b="0"/>
          </a:p>
        </p:txBody>
      </p:sp>
      <p:sp>
        <p:nvSpPr>
          <p:cNvPr id="324" name="Google Shape;324;p3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45</a:t>
            </a:fld>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1" name="Google Shape;331;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9600" b="0"/>
          </a:p>
        </p:txBody>
      </p:sp>
      <p:sp>
        <p:nvSpPr>
          <p:cNvPr id="332" name="Google Shape;332;p3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46</a:t>
            </a:fld>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8" name="Google Shape;338;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9600" b="0"/>
          </a:p>
        </p:txBody>
      </p:sp>
      <p:sp>
        <p:nvSpPr>
          <p:cNvPr id="339" name="Google Shape;339;p3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47</a:t>
            </a:fld>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5" name="Google Shape;345;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9600" b="0"/>
          </a:p>
        </p:txBody>
      </p:sp>
      <p:sp>
        <p:nvSpPr>
          <p:cNvPr id="346" name="Google Shape;346;p3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48</a:t>
            </a:fld>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816350" rtl="0" eaLnBrk="1" fontAlgn="auto" latinLnBrk="0" hangingPunct="1">
              <a:lnSpc>
                <a:spcPct val="100000"/>
              </a:lnSpc>
              <a:spcBef>
                <a:spcPts val="0"/>
              </a:spcBef>
              <a:spcAft>
                <a:spcPts val="0"/>
              </a:spcAft>
              <a:buClrTx/>
              <a:buSzTx/>
              <a:buFontTx/>
              <a:buNone/>
              <a:tabLst/>
              <a:defRPr/>
            </a:pPr>
            <a:fld id="{6A48BE71-7C99-F442-BF14-4D98A0E36D2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81635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3278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266cb3aebfd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266cb3aebfd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 name="Google Shape;58;g266cb3aebfd_0_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66cb3aebfd_0_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66cb3aebfd_0_1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 name="Google Shape;65;g266cb3aebfd_0_1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66cb3aebfd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266cb3aebfd_0_1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 name="Google Shape;73;g266cb3aebfd_0_1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266cb3aebfd_0_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266cb3aebfd_0_3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 name="Google Shape;80;g266cb3aebfd_0_3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66cb3aebfd_0_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266cb3aebfd_0_4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g266cb3aebfd_0_4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13"/>
        <p:cNvGrpSpPr/>
        <p:nvPr/>
      </p:nvGrpSpPr>
      <p:grpSpPr>
        <a:xfrm>
          <a:off x="0" y="0"/>
          <a:ext cx="0" cy="0"/>
          <a:chOff x="0" y="0"/>
          <a:chExt cx="0" cy="0"/>
        </a:xfrm>
      </p:grpSpPr>
      <p:sp>
        <p:nvSpPr>
          <p:cNvPr id="14" name="Google Shape;14;p40"/>
          <p:cNvSpPr txBox="1">
            <a:spLocks noGrp="1"/>
          </p:cNvSpPr>
          <p:nvPr>
            <p:ph type="body" idx="1"/>
          </p:nvPr>
        </p:nvSpPr>
        <p:spPr>
          <a:xfrm>
            <a:off x="1416575" y="1293834"/>
            <a:ext cx="6311370" cy="1262666"/>
          </a:xfrm>
          <a:prstGeom prst="rect">
            <a:avLst/>
          </a:prstGeom>
          <a:noFill/>
          <a:ln>
            <a:noFill/>
          </a:ln>
        </p:spPr>
        <p:txBody>
          <a:bodyPr spcFirstLastPara="1" wrap="square" lIns="91425" tIns="45700" rIns="91425" bIns="45700" anchor="t" anchorCtr="0">
            <a:noAutofit/>
          </a:bodyPr>
          <a:lstStyle>
            <a:lvl1pPr marL="457200" lvl="0" indent="-228600" algn="ctr">
              <a:lnSpc>
                <a:spcPct val="106111"/>
              </a:lnSpc>
              <a:spcBef>
                <a:spcPts val="0"/>
              </a:spcBef>
              <a:spcAft>
                <a:spcPts val="0"/>
              </a:spcAft>
              <a:buClr>
                <a:srgbClr val="333399"/>
              </a:buClr>
              <a:buSzPts val="3600"/>
              <a:buNone/>
              <a:defRPr sz="3600">
                <a:solidFill>
                  <a:srgbClr val="333399"/>
                </a:solidFill>
                <a:latin typeface="Lato Black"/>
                <a:ea typeface="Lato Black"/>
                <a:cs typeface="Lato Black"/>
                <a:sym typeface="Lato Black"/>
              </a:defRPr>
            </a:lvl1pPr>
            <a:lvl2pPr marL="914400" lvl="1" indent="-228600" algn="l">
              <a:lnSpc>
                <a:spcPct val="150000"/>
              </a:lnSpc>
              <a:spcBef>
                <a:spcPts val="3000"/>
              </a:spcBef>
              <a:spcAft>
                <a:spcPts val="0"/>
              </a:spcAft>
              <a:buClr>
                <a:srgbClr val="333399"/>
              </a:buClr>
              <a:buSzPts val="2637"/>
              <a:buNone/>
              <a:defRPr sz="2637">
                <a:solidFill>
                  <a:srgbClr val="333399"/>
                </a:solidFill>
                <a:latin typeface="Calibri"/>
                <a:ea typeface="Calibri"/>
                <a:cs typeface="Calibri"/>
                <a:sym typeface="Calibri"/>
              </a:defRPr>
            </a:lvl2pPr>
            <a:lvl3pPr marL="1371600" lvl="2" indent="-396049" algn="l">
              <a:lnSpc>
                <a:spcPct val="90000"/>
              </a:lnSpc>
              <a:spcBef>
                <a:spcPts val="375"/>
              </a:spcBef>
              <a:spcAft>
                <a:spcPts val="0"/>
              </a:spcAft>
              <a:buClr>
                <a:srgbClr val="333399"/>
              </a:buClr>
              <a:buSzPts val="2637"/>
              <a:buChar char="•"/>
              <a:defRPr sz="2637">
                <a:solidFill>
                  <a:srgbClr val="333399"/>
                </a:solidFill>
                <a:latin typeface="Calibri"/>
                <a:ea typeface="Calibri"/>
                <a:cs typeface="Calibri"/>
                <a:sym typeface="Calibri"/>
              </a:defRPr>
            </a:lvl3pPr>
            <a:lvl4pPr marL="1828800" lvl="3" indent="-396049" algn="l">
              <a:lnSpc>
                <a:spcPct val="90000"/>
              </a:lnSpc>
              <a:spcBef>
                <a:spcPts val="375"/>
              </a:spcBef>
              <a:spcAft>
                <a:spcPts val="0"/>
              </a:spcAft>
              <a:buClr>
                <a:srgbClr val="333399"/>
              </a:buClr>
              <a:buSzPts val="2637"/>
              <a:buChar char="•"/>
              <a:defRPr sz="2637">
                <a:solidFill>
                  <a:srgbClr val="333399"/>
                </a:solidFill>
                <a:latin typeface="Calibri"/>
                <a:ea typeface="Calibri"/>
                <a:cs typeface="Calibri"/>
                <a:sym typeface="Calibri"/>
              </a:defRPr>
            </a:lvl4pPr>
            <a:lvl5pPr marL="2286000" lvl="4" indent="-396049" algn="l">
              <a:lnSpc>
                <a:spcPct val="90000"/>
              </a:lnSpc>
              <a:spcBef>
                <a:spcPts val="375"/>
              </a:spcBef>
              <a:spcAft>
                <a:spcPts val="0"/>
              </a:spcAft>
              <a:buClr>
                <a:srgbClr val="333399"/>
              </a:buClr>
              <a:buSzPts val="2637"/>
              <a:buChar char="•"/>
              <a:defRPr sz="2637">
                <a:solidFill>
                  <a:srgbClr val="333399"/>
                </a:solidFill>
                <a:latin typeface="Calibri"/>
                <a:ea typeface="Calibri"/>
                <a:cs typeface="Calibri"/>
                <a:sym typeface="Calibri"/>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5" name="Google Shape;15;p40"/>
          <p:cNvSpPr txBox="1">
            <a:spLocks noGrp="1"/>
          </p:cNvSpPr>
          <p:nvPr>
            <p:ph type="body" idx="2"/>
          </p:nvPr>
        </p:nvSpPr>
        <p:spPr>
          <a:xfrm>
            <a:off x="5458013" y="3035370"/>
            <a:ext cx="2228771" cy="112387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0"/>
              </a:spcBef>
              <a:spcAft>
                <a:spcPts val="0"/>
              </a:spcAft>
              <a:buClr>
                <a:schemeClr val="dk1"/>
              </a:buClr>
              <a:buSzPts val="1800"/>
              <a:buNone/>
              <a:defRPr sz="1800"/>
            </a:lvl1pPr>
            <a:lvl2pPr marL="914400" lvl="1" indent="-228600" algn="l">
              <a:lnSpc>
                <a:spcPct val="100000"/>
              </a:lnSpc>
              <a:spcBef>
                <a:spcPts val="3000"/>
              </a:spcBef>
              <a:spcAft>
                <a:spcPts val="0"/>
              </a:spcAft>
              <a:buClr>
                <a:schemeClr val="dk1"/>
              </a:buClr>
              <a:buSzPts val="1465"/>
              <a:buNone/>
              <a:defRPr sz="1465"/>
            </a:lvl2pPr>
            <a:lvl3pPr marL="1371600" lvl="2" indent="-228600" algn="l">
              <a:lnSpc>
                <a:spcPct val="100000"/>
              </a:lnSpc>
              <a:spcBef>
                <a:spcPts val="375"/>
              </a:spcBef>
              <a:spcAft>
                <a:spcPts val="0"/>
              </a:spcAft>
              <a:buClr>
                <a:schemeClr val="dk1"/>
              </a:buClr>
              <a:buSzPts val="1465"/>
              <a:buNone/>
              <a:defRPr sz="1465"/>
            </a:lvl3pPr>
            <a:lvl4pPr marL="1828800" lvl="3" indent="-228600" algn="l">
              <a:lnSpc>
                <a:spcPct val="100000"/>
              </a:lnSpc>
              <a:spcBef>
                <a:spcPts val="375"/>
              </a:spcBef>
              <a:spcAft>
                <a:spcPts val="0"/>
              </a:spcAft>
              <a:buClr>
                <a:schemeClr val="dk1"/>
              </a:buClr>
              <a:buSzPts val="1465"/>
              <a:buNone/>
              <a:defRPr sz="1465"/>
            </a:lvl4pPr>
            <a:lvl5pPr marL="2286000" lvl="4" indent="-228600" algn="l">
              <a:lnSpc>
                <a:spcPct val="100000"/>
              </a:lnSpc>
              <a:spcBef>
                <a:spcPts val="375"/>
              </a:spcBef>
              <a:spcAft>
                <a:spcPts val="0"/>
              </a:spcAft>
              <a:buClr>
                <a:schemeClr val="dk1"/>
              </a:buClr>
              <a:buSzPts val="1465"/>
              <a:buNone/>
              <a:defRPr sz="1465"/>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pic>
        <p:nvPicPr>
          <p:cNvPr id="16" name="Google Shape;16;p40"/>
          <p:cNvPicPr preferRelativeResize="0"/>
          <p:nvPr/>
        </p:nvPicPr>
        <p:blipFill rotWithShape="1">
          <a:blip r:embed="rId2">
            <a:alphaModFix/>
          </a:blip>
          <a:srcRect t="3724" b="3724"/>
          <a:stretch/>
        </p:blipFill>
        <p:spPr>
          <a:xfrm>
            <a:off x="0" y="3277144"/>
            <a:ext cx="9141824" cy="1866356"/>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75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charRg st="1" end="1"/>
                                            </p:txEl>
                                          </p:spTgt>
                                        </p:tgtEl>
                                        <p:attrNameLst>
                                          <p:attrName>style.visibility</p:attrName>
                                        </p:attrNameLst>
                                      </p:cBhvr>
                                      <p:to>
                                        <p:strVal val="visible"/>
                                      </p:to>
                                    </p:set>
                                    <p:animEffect transition="in" filter="fade">
                                      <p:cBhvr>
                                        <p:cTn id="12" dur="750"/>
                                        <p:tgtEl>
                                          <p:spTgt spid="14">
                                            <p:txEl>
                                              <p:char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charRg st="1" end="1"/>
                                            </p:txEl>
                                          </p:spTgt>
                                        </p:tgtEl>
                                        <p:attrNameLst>
                                          <p:attrName>style.visibility</p:attrName>
                                        </p:attrNameLst>
                                      </p:cBhvr>
                                      <p:to>
                                        <p:strVal val="visible"/>
                                      </p:to>
                                    </p:set>
                                    <p:animEffect transition="in" filter="fade">
                                      <p:cBhvr>
                                        <p:cTn id="17" dur="750"/>
                                        <p:tgtEl>
                                          <p:spTgt spid="14">
                                            <p:txEl>
                                              <p:char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xEl>
                                              <p:charRg st="1" end="1"/>
                                            </p:txEl>
                                          </p:spTgt>
                                        </p:tgtEl>
                                        <p:attrNameLst>
                                          <p:attrName>style.visibility</p:attrName>
                                        </p:attrNameLst>
                                      </p:cBhvr>
                                      <p:to>
                                        <p:strVal val="visible"/>
                                      </p:to>
                                    </p:set>
                                    <p:animEffect transition="in" filter="fade">
                                      <p:cBhvr>
                                        <p:cTn id="22" dur="750"/>
                                        <p:tgtEl>
                                          <p:spTgt spid="14">
                                            <p:txEl>
                                              <p:char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xEl>
                                              <p:charRg st="1" end="1"/>
                                            </p:txEl>
                                          </p:spTgt>
                                        </p:tgtEl>
                                        <p:attrNameLst>
                                          <p:attrName>style.visibility</p:attrName>
                                        </p:attrNameLst>
                                      </p:cBhvr>
                                      <p:to>
                                        <p:strVal val="visible"/>
                                      </p:to>
                                    </p:set>
                                    <p:animEffect transition="in" filter="fade">
                                      <p:cBhvr>
                                        <p:cTn id="27" dur="750"/>
                                        <p:tgtEl>
                                          <p:spTgt spid="14">
                                            <p:txEl>
                                              <p:char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
                                            <p:txEl>
                                              <p:charRg st="1" end="1"/>
                                            </p:txEl>
                                          </p:spTgt>
                                        </p:tgtEl>
                                        <p:attrNameLst>
                                          <p:attrName>style.visibility</p:attrName>
                                        </p:attrNameLst>
                                      </p:cBhvr>
                                      <p:to>
                                        <p:strVal val="visible"/>
                                      </p:to>
                                    </p:set>
                                    <p:animEffect transition="in" filter="fade">
                                      <p:cBhvr>
                                        <p:cTn id="32" dur="750"/>
                                        <p:tgtEl>
                                          <p:spTgt spid="14">
                                            <p:txEl>
                                              <p:char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
                                            <p:txEl>
                                              <p:charRg st="1" end="1"/>
                                            </p:txEl>
                                          </p:spTgt>
                                        </p:tgtEl>
                                        <p:attrNameLst>
                                          <p:attrName>style.visibility</p:attrName>
                                        </p:attrNameLst>
                                      </p:cBhvr>
                                      <p:to>
                                        <p:strVal val="visible"/>
                                      </p:to>
                                    </p:set>
                                    <p:animEffect transition="in" filter="fade">
                                      <p:cBhvr>
                                        <p:cTn id="37" dur="750"/>
                                        <p:tgtEl>
                                          <p:spTgt spid="14">
                                            <p:txEl>
                                              <p:char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
                                            <p:txEl>
                                              <p:charRg st="1" end="1"/>
                                            </p:txEl>
                                          </p:spTgt>
                                        </p:tgtEl>
                                        <p:attrNameLst>
                                          <p:attrName>style.visibility</p:attrName>
                                        </p:attrNameLst>
                                      </p:cBhvr>
                                      <p:to>
                                        <p:strVal val="visible"/>
                                      </p:to>
                                    </p:set>
                                    <p:animEffect transition="in" filter="fade">
                                      <p:cBhvr>
                                        <p:cTn id="42" dur="750"/>
                                        <p:tgtEl>
                                          <p:spTgt spid="14">
                                            <p:txEl>
                                              <p:char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4">
                                            <p:txEl>
                                              <p:charRg st="1" end="1"/>
                                            </p:txEl>
                                          </p:spTgt>
                                        </p:tgtEl>
                                        <p:attrNameLst>
                                          <p:attrName>style.visibility</p:attrName>
                                        </p:attrNameLst>
                                      </p:cBhvr>
                                      <p:to>
                                        <p:strVal val="visible"/>
                                      </p:to>
                                    </p:set>
                                    <p:animEffect transition="in" filter="fade">
                                      <p:cBhvr>
                                        <p:cTn id="47" dur="750"/>
                                        <p:tgtEl>
                                          <p:spTgt spid="14">
                                            <p:txEl>
                                              <p:charRg st="1" end="1"/>
                                            </p:txEl>
                                          </p:spTgt>
                                        </p:tgtEl>
                                      </p:cBhvr>
                                    </p:animEffect>
                                  </p:childTnLst>
                                </p:cTn>
                              </p:par>
                            </p:childTnLst>
                          </p:cTn>
                        </p:par>
                        <p:par>
                          <p:cTn id="48" fill="hold">
                            <p:stCondLst>
                              <p:cond delay="750"/>
                            </p:stCondLst>
                            <p:childTnLst>
                              <p:par>
                                <p:cTn id="49" presetID="10" presetClass="entr" presetSubtype="0" fill="hold" nodeType="afterEffect">
                                  <p:stCondLst>
                                    <p:cond delay="0"/>
                                  </p:stCondLst>
                                  <p:childTnLst>
                                    <p:set>
                                      <p:cBhvr>
                                        <p:cTn id="50" dur="1" fill="hold">
                                          <p:stCondLst>
                                            <p:cond delay="0"/>
                                          </p:stCondLst>
                                        </p:cTn>
                                        <p:tgtEl>
                                          <p:spTgt spid="15">
                                            <p:txEl>
                                              <p:pRg st="0" end="0"/>
                                            </p:txEl>
                                          </p:spTgt>
                                        </p:tgtEl>
                                        <p:attrNameLst>
                                          <p:attrName>style.visibility</p:attrName>
                                        </p:attrNameLst>
                                      </p:cBhvr>
                                      <p:to>
                                        <p:strVal val="visible"/>
                                      </p:to>
                                    </p:set>
                                    <p:animEffect transition="in" filter="fade">
                                      <p:cBhvr>
                                        <p:cTn id="51" dur="750"/>
                                        <p:tgtEl>
                                          <p:spTgt spid="15">
                                            <p:txEl>
                                              <p:pRg st="0" end="0"/>
                                            </p:txEl>
                                          </p:spTgt>
                                        </p:tgtEl>
                                      </p:cBhvr>
                                    </p:animEffect>
                                  </p:childTnLst>
                                </p:cTn>
                              </p:par>
                            </p:childTnLst>
                          </p:cTn>
                        </p:par>
                        <p:par>
                          <p:cTn id="52" fill="hold">
                            <p:stCondLst>
                              <p:cond delay="1500"/>
                            </p:stCondLst>
                            <p:childTnLst>
                              <p:par>
                                <p:cTn id="53" presetID="10" presetClass="entr" presetSubtype="0" fill="hold" nodeType="afterEffect">
                                  <p:stCondLst>
                                    <p:cond delay="0"/>
                                  </p:stCondLst>
                                  <p:childTnLst>
                                    <p:set>
                                      <p:cBhvr>
                                        <p:cTn id="54" dur="1" fill="hold">
                                          <p:stCondLst>
                                            <p:cond delay="0"/>
                                          </p:stCondLst>
                                        </p:cTn>
                                        <p:tgtEl>
                                          <p:spTgt spid="15">
                                            <p:txEl>
                                              <p:charRg st="1" end="1"/>
                                            </p:txEl>
                                          </p:spTgt>
                                        </p:tgtEl>
                                        <p:attrNameLst>
                                          <p:attrName>style.visibility</p:attrName>
                                        </p:attrNameLst>
                                      </p:cBhvr>
                                      <p:to>
                                        <p:strVal val="visible"/>
                                      </p:to>
                                    </p:set>
                                    <p:animEffect transition="in" filter="fade">
                                      <p:cBhvr>
                                        <p:cTn id="55" dur="750"/>
                                        <p:tgtEl>
                                          <p:spTgt spid="15">
                                            <p:txEl>
                                              <p:charRg st="1" end="1"/>
                                            </p:txEl>
                                          </p:spTgt>
                                        </p:tgtEl>
                                      </p:cBhvr>
                                    </p:animEffect>
                                  </p:childTnLst>
                                </p:cTn>
                              </p:par>
                            </p:childTnLst>
                          </p:cTn>
                        </p:par>
                        <p:par>
                          <p:cTn id="56" fill="hold">
                            <p:stCondLst>
                              <p:cond delay="2250"/>
                            </p:stCondLst>
                            <p:childTnLst>
                              <p:par>
                                <p:cTn id="57" presetID="10" presetClass="entr" presetSubtype="0" fill="hold" nodeType="afterEffect">
                                  <p:stCondLst>
                                    <p:cond delay="0"/>
                                  </p:stCondLst>
                                  <p:childTnLst>
                                    <p:set>
                                      <p:cBhvr>
                                        <p:cTn id="58" dur="1" fill="hold">
                                          <p:stCondLst>
                                            <p:cond delay="0"/>
                                          </p:stCondLst>
                                        </p:cTn>
                                        <p:tgtEl>
                                          <p:spTgt spid="15">
                                            <p:txEl>
                                              <p:charRg st="1" end="1"/>
                                            </p:txEl>
                                          </p:spTgt>
                                        </p:tgtEl>
                                        <p:attrNameLst>
                                          <p:attrName>style.visibility</p:attrName>
                                        </p:attrNameLst>
                                      </p:cBhvr>
                                      <p:to>
                                        <p:strVal val="visible"/>
                                      </p:to>
                                    </p:set>
                                    <p:animEffect transition="in" filter="fade">
                                      <p:cBhvr>
                                        <p:cTn id="59" dur="750"/>
                                        <p:tgtEl>
                                          <p:spTgt spid="15">
                                            <p:txEl>
                                              <p:charRg st="1" end="1"/>
                                            </p:txEl>
                                          </p:spTgt>
                                        </p:tgtEl>
                                      </p:cBhvr>
                                    </p:animEffect>
                                  </p:childTnLst>
                                </p:cTn>
                              </p:par>
                            </p:childTnLst>
                          </p:cTn>
                        </p:par>
                        <p:par>
                          <p:cTn id="60" fill="hold">
                            <p:stCondLst>
                              <p:cond delay="3000"/>
                            </p:stCondLst>
                            <p:childTnLst>
                              <p:par>
                                <p:cTn id="61" presetID="10" presetClass="entr" presetSubtype="0" fill="hold" nodeType="afterEffect">
                                  <p:stCondLst>
                                    <p:cond delay="0"/>
                                  </p:stCondLst>
                                  <p:childTnLst>
                                    <p:set>
                                      <p:cBhvr>
                                        <p:cTn id="62" dur="1" fill="hold">
                                          <p:stCondLst>
                                            <p:cond delay="0"/>
                                          </p:stCondLst>
                                        </p:cTn>
                                        <p:tgtEl>
                                          <p:spTgt spid="15">
                                            <p:txEl>
                                              <p:charRg st="1" end="1"/>
                                            </p:txEl>
                                          </p:spTgt>
                                        </p:tgtEl>
                                        <p:attrNameLst>
                                          <p:attrName>style.visibility</p:attrName>
                                        </p:attrNameLst>
                                      </p:cBhvr>
                                      <p:to>
                                        <p:strVal val="visible"/>
                                      </p:to>
                                    </p:set>
                                    <p:animEffect transition="in" filter="fade">
                                      <p:cBhvr>
                                        <p:cTn id="63" dur="750"/>
                                        <p:tgtEl>
                                          <p:spTgt spid="15">
                                            <p:txEl>
                                              <p:charRg st="1" end="1"/>
                                            </p:txEl>
                                          </p:spTgt>
                                        </p:tgtEl>
                                      </p:cBhvr>
                                    </p:animEffect>
                                  </p:childTnLst>
                                </p:cTn>
                              </p:par>
                            </p:childTnLst>
                          </p:cTn>
                        </p:par>
                        <p:par>
                          <p:cTn id="64" fill="hold">
                            <p:stCondLst>
                              <p:cond delay="3750"/>
                            </p:stCondLst>
                            <p:childTnLst>
                              <p:par>
                                <p:cTn id="65" presetID="10" presetClass="entr" presetSubtype="0" fill="hold" nodeType="afterEffect">
                                  <p:stCondLst>
                                    <p:cond delay="0"/>
                                  </p:stCondLst>
                                  <p:childTnLst>
                                    <p:set>
                                      <p:cBhvr>
                                        <p:cTn id="66" dur="1" fill="hold">
                                          <p:stCondLst>
                                            <p:cond delay="0"/>
                                          </p:stCondLst>
                                        </p:cTn>
                                        <p:tgtEl>
                                          <p:spTgt spid="15">
                                            <p:txEl>
                                              <p:charRg st="1" end="1"/>
                                            </p:txEl>
                                          </p:spTgt>
                                        </p:tgtEl>
                                        <p:attrNameLst>
                                          <p:attrName>style.visibility</p:attrName>
                                        </p:attrNameLst>
                                      </p:cBhvr>
                                      <p:to>
                                        <p:strVal val="visible"/>
                                      </p:to>
                                    </p:set>
                                    <p:animEffect transition="in" filter="fade">
                                      <p:cBhvr>
                                        <p:cTn id="67" dur="750"/>
                                        <p:tgtEl>
                                          <p:spTgt spid="15">
                                            <p:txEl>
                                              <p:charRg st="1" end="1"/>
                                            </p:txEl>
                                          </p:spTgt>
                                        </p:tgtEl>
                                      </p:cBhvr>
                                    </p:animEffect>
                                  </p:childTnLst>
                                </p:cTn>
                              </p:par>
                            </p:childTnLst>
                          </p:cTn>
                        </p:par>
                        <p:par>
                          <p:cTn id="68" fill="hold">
                            <p:stCondLst>
                              <p:cond delay="4500"/>
                            </p:stCondLst>
                            <p:childTnLst>
                              <p:par>
                                <p:cTn id="69" presetID="10" presetClass="entr" presetSubtype="0" fill="hold" nodeType="afterEffect">
                                  <p:stCondLst>
                                    <p:cond delay="0"/>
                                  </p:stCondLst>
                                  <p:childTnLst>
                                    <p:set>
                                      <p:cBhvr>
                                        <p:cTn id="70" dur="1" fill="hold">
                                          <p:stCondLst>
                                            <p:cond delay="0"/>
                                          </p:stCondLst>
                                        </p:cTn>
                                        <p:tgtEl>
                                          <p:spTgt spid="15">
                                            <p:txEl>
                                              <p:charRg st="1" end="1"/>
                                            </p:txEl>
                                          </p:spTgt>
                                        </p:tgtEl>
                                        <p:attrNameLst>
                                          <p:attrName>style.visibility</p:attrName>
                                        </p:attrNameLst>
                                      </p:cBhvr>
                                      <p:to>
                                        <p:strVal val="visible"/>
                                      </p:to>
                                    </p:set>
                                    <p:animEffect transition="in" filter="fade">
                                      <p:cBhvr>
                                        <p:cTn id="71" dur="750"/>
                                        <p:tgtEl>
                                          <p:spTgt spid="15">
                                            <p:txEl>
                                              <p:charRg st="1" end="1"/>
                                            </p:txEl>
                                          </p:spTgt>
                                        </p:tgtEl>
                                      </p:cBhvr>
                                    </p:animEffect>
                                  </p:childTnLst>
                                </p:cTn>
                              </p:par>
                            </p:childTnLst>
                          </p:cTn>
                        </p:par>
                        <p:par>
                          <p:cTn id="72" fill="hold">
                            <p:stCondLst>
                              <p:cond delay="5250"/>
                            </p:stCondLst>
                            <p:childTnLst>
                              <p:par>
                                <p:cTn id="73" presetID="10" presetClass="entr" presetSubtype="0" fill="hold" nodeType="afterEffect">
                                  <p:stCondLst>
                                    <p:cond delay="0"/>
                                  </p:stCondLst>
                                  <p:childTnLst>
                                    <p:set>
                                      <p:cBhvr>
                                        <p:cTn id="74" dur="1" fill="hold">
                                          <p:stCondLst>
                                            <p:cond delay="0"/>
                                          </p:stCondLst>
                                        </p:cTn>
                                        <p:tgtEl>
                                          <p:spTgt spid="15">
                                            <p:txEl>
                                              <p:charRg st="1" end="1"/>
                                            </p:txEl>
                                          </p:spTgt>
                                        </p:tgtEl>
                                        <p:attrNameLst>
                                          <p:attrName>style.visibility</p:attrName>
                                        </p:attrNameLst>
                                      </p:cBhvr>
                                      <p:to>
                                        <p:strVal val="visible"/>
                                      </p:to>
                                    </p:set>
                                    <p:animEffect transition="in" filter="fade">
                                      <p:cBhvr>
                                        <p:cTn id="75" dur="750"/>
                                        <p:tgtEl>
                                          <p:spTgt spid="15">
                                            <p:txEl>
                                              <p:charRg st="1" end="1"/>
                                            </p:txEl>
                                          </p:spTgt>
                                        </p:tgtEl>
                                      </p:cBhvr>
                                    </p:animEffect>
                                  </p:childTnLst>
                                </p:cTn>
                              </p:par>
                            </p:childTnLst>
                          </p:cTn>
                        </p:par>
                        <p:par>
                          <p:cTn id="76" fill="hold">
                            <p:stCondLst>
                              <p:cond delay="6000"/>
                            </p:stCondLst>
                            <p:childTnLst>
                              <p:par>
                                <p:cTn id="77" presetID="10" presetClass="entr" presetSubtype="0" fill="hold" nodeType="afterEffect">
                                  <p:stCondLst>
                                    <p:cond delay="0"/>
                                  </p:stCondLst>
                                  <p:childTnLst>
                                    <p:set>
                                      <p:cBhvr>
                                        <p:cTn id="78" dur="1" fill="hold">
                                          <p:stCondLst>
                                            <p:cond delay="0"/>
                                          </p:stCondLst>
                                        </p:cTn>
                                        <p:tgtEl>
                                          <p:spTgt spid="15">
                                            <p:txEl>
                                              <p:charRg st="1" end="1"/>
                                            </p:txEl>
                                          </p:spTgt>
                                        </p:tgtEl>
                                        <p:attrNameLst>
                                          <p:attrName>style.visibility</p:attrName>
                                        </p:attrNameLst>
                                      </p:cBhvr>
                                      <p:to>
                                        <p:strVal val="visible"/>
                                      </p:to>
                                    </p:set>
                                    <p:animEffect transition="in" filter="fade">
                                      <p:cBhvr>
                                        <p:cTn id="79" dur="750"/>
                                        <p:tgtEl>
                                          <p:spTgt spid="15">
                                            <p:txEl>
                                              <p:charRg st="1" end="1"/>
                                            </p:txEl>
                                          </p:spTgt>
                                        </p:tgtEl>
                                      </p:cBhvr>
                                    </p:animEffect>
                                  </p:childTnLst>
                                </p:cTn>
                              </p:par>
                            </p:childTnLst>
                          </p:cTn>
                        </p:par>
                        <p:par>
                          <p:cTn id="80" fill="hold">
                            <p:stCondLst>
                              <p:cond delay="6750"/>
                            </p:stCondLst>
                            <p:childTnLst>
                              <p:par>
                                <p:cTn id="81" presetID="10" presetClass="entr" presetSubtype="0" fill="hold" nodeType="afterEffect">
                                  <p:stCondLst>
                                    <p:cond delay="0"/>
                                  </p:stCondLst>
                                  <p:childTnLst>
                                    <p:set>
                                      <p:cBhvr>
                                        <p:cTn id="82" dur="1" fill="hold">
                                          <p:stCondLst>
                                            <p:cond delay="0"/>
                                          </p:stCondLst>
                                        </p:cTn>
                                        <p:tgtEl>
                                          <p:spTgt spid="15">
                                            <p:txEl>
                                              <p:charRg st="1" end="1"/>
                                            </p:txEl>
                                          </p:spTgt>
                                        </p:tgtEl>
                                        <p:attrNameLst>
                                          <p:attrName>style.visibility</p:attrName>
                                        </p:attrNameLst>
                                      </p:cBhvr>
                                      <p:to>
                                        <p:strVal val="visible"/>
                                      </p:to>
                                    </p:set>
                                    <p:animEffect transition="in" filter="fade">
                                      <p:cBhvr>
                                        <p:cTn id="83" dur="750"/>
                                        <p:tgtEl>
                                          <p:spTgt spid="15">
                                            <p:txEl>
                                              <p:char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ext only">
  <p:cSld name="1_Text only">
    <p:spTree>
      <p:nvGrpSpPr>
        <p:cNvPr id="1" name="Shape 17"/>
        <p:cNvGrpSpPr/>
        <p:nvPr/>
      </p:nvGrpSpPr>
      <p:grpSpPr>
        <a:xfrm>
          <a:off x="0" y="0"/>
          <a:ext cx="0" cy="0"/>
          <a:chOff x="0" y="0"/>
          <a:chExt cx="0" cy="0"/>
        </a:xfrm>
      </p:grpSpPr>
      <p:sp>
        <p:nvSpPr>
          <p:cNvPr id="18" name="Google Shape;18;p41"/>
          <p:cNvSpPr txBox="1"/>
          <p:nvPr/>
        </p:nvSpPr>
        <p:spPr>
          <a:xfrm>
            <a:off x="-6304" y="0"/>
            <a:ext cx="9150304" cy="921657"/>
          </a:xfrm>
          <a:prstGeom prst="rect">
            <a:avLst/>
          </a:prstGeom>
          <a:solidFill>
            <a:srgbClr val="333399"/>
          </a:solidFill>
          <a:ln>
            <a:noFill/>
          </a:ln>
        </p:spPr>
        <p:txBody>
          <a:bodyPr spcFirstLastPara="1" wrap="square" lIns="66950" tIns="33475" rIns="66950" bIns="33475" anchor="ctr" anchorCtr="0">
            <a:noAutofit/>
          </a:bodyPr>
          <a:lstStyle/>
          <a:p>
            <a:pPr marL="0" marR="0" lvl="0" indent="0" algn="ctr" rtl="0">
              <a:spcBef>
                <a:spcPts val="0"/>
              </a:spcBef>
              <a:spcAft>
                <a:spcPts val="0"/>
              </a:spcAft>
              <a:buNone/>
            </a:pPr>
            <a:endParaRPr sz="2344" b="0" i="0" u="none" strike="noStrike" cap="none">
              <a:solidFill>
                <a:schemeClr val="dk1"/>
              </a:solidFill>
              <a:latin typeface="Lato Black"/>
              <a:ea typeface="Lato Black"/>
              <a:cs typeface="Lato Black"/>
              <a:sym typeface="Lato Black"/>
            </a:endParaRPr>
          </a:p>
        </p:txBody>
      </p:sp>
      <p:sp>
        <p:nvSpPr>
          <p:cNvPr id="19" name="Google Shape;19;p41"/>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rmAutofit/>
          </a:bodyPr>
          <a:lstStyle>
            <a:lvl1pPr marL="457200" lvl="0" indent="-228600" algn="ctr">
              <a:lnSpc>
                <a:spcPct val="100000"/>
              </a:lnSpc>
              <a:spcBef>
                <a:spcPts val="0"/>
              </a:spcBef>
              <a:spcAft>
                <a:spcPts val="0"/>
              </a:spcAft>
              <a:buClr>
                <a:schemeClr val="lt1"/>
              </a:buClr>
              <a:buSzPts val="3600"/>
              <a:buNone/>
              <a:defRPr sz="3600">
                <a:solidFill>
                  <a:schemeClr val="lt1"/>
                </a:solidFill>
                <a:latin typeface="Lato Black"/>
                <a:ea typeface="Lato Black"/>
                <a:cs typeface="Lato Black"/>
                <a:sym typeface="Lato Black"/>
              </a:defRPr>
            </a:lvl1pPr>
            <a:lvl2pPr marL="914400" lvl="1" indent="-228600" algn="l">
              <a:lnSpc>
                <a:spcPct val="150000"/>
              </a:lnSpc>
              <a:spcBef>
                <a:spcPts val="3000"/>
              </a:spcBef>
              <a:spcAft>
                <a:spcPts val="0"/>
              </a:spcAft>
              <a:buClr>
                <a:schemeClr val="dk1"/>
              </a:buClr>
              <a:buSzPts val="1800"/>
              <a:buNone/>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0" name="Google Shape;20;p41"/>
          <p:cNvSpPr txBox="1">
            <a:spLocks noGrp="1"/>
          </p:cNvSpPr>
          <p:nvPr>
            <p:ph type="body" idx="2"/>
          </p:nvPr>
        </p:nvSpPr>
        <p:spPr>
          <a:xfrm>
            <a:off x="2052028" y="1197429"/>
            <a:ext cx="5046877" cy="2512779"/>
          </a:xfrm>
          <a:prstGeom prst="rect">
            <a:avLst/>
          </a:prstGeom>
          <a:noFill/>
          <a:ln>
            <a:noFill/>
          </a:ln>
        </p:spPr>
        <p:txBody>
          <a:bodyPr spcFirstLastPara="1" wrap="square" lIns="91425" tIns="45700" rIns="91425" bIns="45700" anchor="t" anchorCtr="0">
            <a:normAutofit/>
          </a:bodyPr>
          <a:lstStyle>
            <a:lvl1pPr marL="457200" lvl="0" indent="-381000" algn="l">
              <a:lnSpc>
                <a:spcPct val="150000"/>
              </a:lnSpc>
              <a:spcBef>
                <a:spcPts val="0"/>
              </a:spcBef>
              <a:spcAft>
                <a:spcPts val="0"/>
              </a:spcAft>
              <a:buClr>
                <a:schemeClr val="dk1"/>
              </a:buClr>
              <a:buSzPts val="2400"/>
              <a:buFont typeface="Arial"/>
              <a:buChar char="•"/>
              <a:defRPr sz="2400" b="1"/>
            </a:lvl1pPr>
            <a:lvl2pPr marL="914400" lvl="1" indent="-228600" algn="l">
              <a:lnSpc>
                <a:spcPct val="150000"/>
              </a:lnSpc>
              <a:spcBef>
                <a:spcPts val="439"/>
              </a:spcBef>
              <a:spcAft>
                <a:spcPts val="0"/>
              </a:spcAft>
              <a:buClr>
                <a:schemeClr val="dk1"/>
              </a:buClr>
              <a:buSzPts val="1758"/>
              <a:buNone/>
              <a:defRPr sz="1758"/>
            </a:lvl2pPr>
            <a:lvl3pPr marL="1371600" lvl="2" indent="-228600" algn="l">
              <a:lnSpc>
                <a:spcPct val="90000"/>
              </a:lnSpc>
              <a:spcBef>
                <a:spcPts val="375"/>
              </a:spcBef>
              <a:spcAft>
                <a:spcPts val="0"/>
              </a:spcAft>
              <a:buClr>
                <a:schemeClr val="dk1"/>
              </a:buClr>
              <a:buSzPts val="1758"/>
              <a:buNone/>
              <a:defRPr sz="1758"/>
            </a:lvl3pPr>
            <a:lvl4pPr marL="1828800" lvl="3" indent="-228600" algn="l">
              <a:lnSpc>
                <a:spcPct val="90000"/>
              </a:lnSpc>
              <a:spcBef>
                <a:spcPts val="375"/>
              </a:spcBef>
              <a:spcAft>
                <a:spcPts val="0"/>
              </a:spcAft>
              <a:buClr>
                <a:schemeClr val="dk1"/>
              </a:buClr>
              <a:buSzPts val="1758"/>
              <a:buNone/>
              <a:defRPr sz="1758"/>
            </a:lvl4pPr>
            <a:lvl5pPr marL="2286000" lvl="4" indent="-228600" algn="l">
              <a:lnSpc>
                <a:spcPct val="90000"/>
              </a:lnSpc>
              <a:spcBef>
                <a:spcPts val="375"/>
              </a:spcBef>
              <a:spcAft>
                <a:spcPts val="0"/>
              </a:spcAft>
              <a:buClr>
                <a:schemeClr val="dk1"/>
              </a:buClr>
              <a:buSzPts val="1758"/>
              <a:buNone/>
              <a:defRPr sz="1758"/>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23"/>
        <p:cNvGrpSpPr/>
        <p:nvPr/>
      </p:nvGrpSpPr>
      <p:grpSpPr>
        <a:xfrm>
          <a:off x="0" y="0"/>
          <a:ext cx="0" cy="0"/>
          <a:chOff x="0" y="0"/>
          <a:chExt cx="0" cy="0"/>
        </a:xfrm>
      </p:grpSpPr>
      <p:sp>
        <p:nvSpPr>
          <p:cNvPr id="24" name="Google Shape;24;p43"/>
          <p:cNvSpPr txBox="1"/>
          <p:nvPr/>
        </p:nvSpPr>
        <p:spPr>
          <a:xfrm>
            <a:off x="-6304" y="0"/>
            <a:ext cx="9150304" cy="921657"/>
          </a:xfrm>
          <a:prstGeom prst="rect">
            <a:avLst/>
          </a:prstGeom>
          <a:solidFill>
            <a:srgbClr val="333399"/>
          </a:solidFill>
          <a:ln>
            <a:noFill/>
          </a:ln>
        </p:spPr>
        <p:txBody>
          <a:bodyPr spcFirstLastPara="1" wrap="square" lIns="66950" tIns="33475" rIns="66950" bIns="33475" anchor="ctr" anchorCtr="0">
            <a:noAutofit/>
          </a:bodyPr>
          <a:lstStyle/>
          <a:p>
            <a:pPr marL="0" marR="0" lvl="0" indent="0" algn="ctr" rtl="0">
              <a:spcBef>
                <a:spcPts val="0"/>
              </a:spcBef>
              <a:spcAft>
                <a:spcPts val="0"/>
              </a:spcAft>
              <a:buNone/>
            </a:pPr>
            <a:endParaRPr sz="2344">
              <a:solidFill>
                <a:schemeClr val="dk1"/>
              </a:solidFill>
              <a:latin typeface="Lato Black"/>
              <a:ea typeface="Lato Black"/>
              <a:cs typeface="Lato Black"/>
              <a:sym typeface="Lato Black"/>
            </a:endParaRPr>
          </a:p>
        </p:txBody>
      </p:sp>
      <p:sp>
        <p:nvSpPr>
          <p:cNvPr id="25" name="Google Shape;25;p43"/>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rmAutofit/>
          </a:bodyPr>
          <a:lstStyle>
            <a:lvl1pPr marL="457200" lvl="0" indent="-228600" algn="ctr">
              <a:lnSpc>
                <a:spcPct val="100000"/>
              </a:lnSpc>
              <a:spcBef>
                <a:spcPts val="0"/>
              </a:spcBef>
              <a:spcAft>
                <a:spcPts val="0"/>
              </a:spcAft>
              <a:buClr>
                <a:schemeClr val="lt1"/>
              </a:buClr>
              <a:buSzPts val="3600"/>
              <a:buNone/>
              <a:defRPr sz="3600">
                <a:solidFill>
                  <a:schemeClr val="lt1"/>
                </a:solidFill>
                <a:latin typeface="Lato Black"/>
                <a:ea typeface="Lato Black"/>
                <a:cs typeface="Lato Black"/>
                <a:sym typeface="Lato Black"/>
              </a:defRPr>
            </a:lvl1pPr>
            <a:lvl2pPr marL="914400" lvl="1" indent="-228600" algn="l">
              <a:lnSpc>
                <a:spcPct val="150000"/>
              </a:lnSpc>
              <a:spcBef>
                <a:spcPts val="3000"/>
              </a:spcBef>
              <a:spcAft>
                <a:spcPts val="0"/>
              </a:spcAft>
              <a:buClr>
                <a:schemeClr val="dk1"/>
              </a:buClr>
              <a:buSzPts val="1800"/>
              <a:buNone/>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6" name="Google Shape;26;p43"/>
          <p:cNvSpPr>
            <a:spLocks noGrp="1"/>
          </p:cNvSpPr>
          <p:nvPr>
            <p:ph type="media" idx="2"/>
          </p:nvPr>
        </p:nvSpPr>
        <p:spPr>
          <a:xfrm>
            <a:off x="2042012" y="1304873"/>
            <a:ext cx="5045075" cy="2530475"/>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0"/>
              </a:spcBef>
              <a:spcAft>
                <a:spcPts val="0"/>
              </a:spcAft>
              <a:buClr>
                <a:schemeClr val="dk1"/>
              </a:buClr>
              <a:buSzPts val="2400"/>
              <a:buFont typeface="Arial"/>
              <a:buChar char="•"/>
              <a:defRPr sz="2400" b="1" i="0" u="none" strike="noStrike" cap="none">
                <a:solidFill>
                  <a:schemeClr val="dk1"/>
                </a:solidFill>
                <a:latin typeface="Lato"/>
                <a:ea typeface="Lato"/>
                <a:cs typeface="Lato"/>
                <a:sym typeface="Lato"/>
              </a:defRPr>
            </a:lvl1pPr>
            <a:lvl2pPr marR="0" lvl="1" algn="l" rtl="0">
              <a:lnSpc>
                <a:spcPct val="150000"/>
              </a:lnSpc>
              <a:spcBef>
                <a:spcPts val="3000"/>
              </a:spcBef>
              <a:spcAft>
                <a:spcPts val="0"/>
              </a:spcAft>
              <a:buClr>
                <a:schemeClr val="dk1"/>
              </a:buClr>
              <a:buSzPts val="2400"/>
              <a:buFont typeface="Lato"/>
              <a:buNone/>
              <a:defRPr sz="2400" b="0" i="0" u="none" strike="noStrike" cap="none">
                <a:solidFill>
                  <a:schemeClr val="dk1"/>
                </a:solidFill>
                <a:latin typeface="Lato"/>
                <a:ea typeface="Lato"/>
                <a:cs typeface="Lato"/>
                <a:sym typeface="Lato"/>
              </a:defRPr>
            </a:lvl2pPr>
            <a:lvl3pPr marR="0" lvl="2"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ext only">
    <p:spTree>
      <p:nvGrpSpPr>
        <p:cNvPr id="1" name=""/>
        <p:cNvGrpSpPr/>
        <p:nvPr/>
      </p:nvGrpSpPr>
      <p:grpSpPr>
        <a:xfrm>
          <a:off x="0" y="0"/>
          <a:ext cx="0" cy="0"/>
          <a:chOff x="0" y="0"/>
          <a:chExt cx="0" cy="0"/>
        </a:xfrm>
      </p:grpSpPr>
      <p:sp>
        <p:nvSpPr>
          <p:cNvPr id="6" name="Title 4"/>
          <p:cNvSpPr txBox="1">
            <a:spLocks/>
          </p:cNvSpPr>
          <p:nvPr userDrawn="1"/>
        </p:nvSpPr>
        <p:spPr bwMode="auto">
          <a:xfrm>
            <a:off x="-6304" y="0"/>
            <a:ext cx="9150304" cy="921657"/>
          </a:xfrm>
          <a:prstGeom prst="rect">
            <a:avLst/>
          </a:prstGeom>
          <a:solidFill>
            <a:srgbClr val="333399"/>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a:t>Sample Text Slide</a:t>
            </a:r>
          </a:p>
        </p:txBody>
      </p:sp>
      <p:sp>
        <p:nvSpPr>
          <p:cNvPr id="12" name="Text Placeholder 11"/>
          <p:cNvSpPr>
            <a:spLocks noGrp="1"/>
          </p:cNvSpPr>
          <p:nvPr>
            <p:ph type="body" sz="quarter" idx="14"/>
          </p:nvPr>
        </p:nvSpPr>
        <p:spPr>
          <a:xfrm>
            <a:off x="2052028" y="1197429"/>
            <a:ext cx="5046877" cy="2512779"/>
          </a:xfrm>
        </p:spPr>
        <p:txBody>
          <a:bodyPr>
            <a:normAutofit/>
          </a:bodyPr>
          <a:lstStyle>
            <a:lvl1pPr marL="342900" indent="-342900">
              <a:lnSpc>
                <a:spcPct val="150000"/>
              </a:lnSpc>
              <a:spcAft>
                <a:spcPts val="439"/>
              </a:spcAft>
              <a:buFont typeface="Arial"/>
              <a:buChar char="•"/>
              <a:defRPr sz="2400" b="1"/>
            </a:lvl1pPr>
            <a:lvl2pPr marL="342789" indent="0">
              <a:buNone/>
              <a:defRPr sz="1758"/>
            </a:lvl2pPr>
            <a:lvl3pPr marL="685578" indent="0">
              <a:buNone/>
              <a:defRPr sz="1758"/>
            </a:lvl3pPr>
            <a:lvl4pPr marL="1028368" indent="0">
              <a:buNone/>
              <a:defRPr sz="1758"/>
            </a:lvl4pPr>
            <a:lvl5pPr marL="1371157" indent="0">
              <a:buNone/>
              <a:defRPr sz="1758"/>
            </a:lvl5pPr>
          </a:lstStyle>
          <a:p>
            <a:pPr lvl="0"/>
            <a:endParaRPr lang="en-US"/>
          </a:p>
        </p:txBody>
      </p:sp>
    </p:spTree>
    <p:extLst>
      <p:ext uri="{BB962C8B-B14F-4D97-AF65-F5344CB8AC3E}">
        <p14:creationId xmlns:p14="http://schemas.microsoft.com/office/powerpoint/2010/main" val="41515913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alphaModFix amt="50871"/>
          </a:blip>
          <a:stretch>
            <a:fillRect/>
          </a:stretch>
        </a:blipFill>
        <a:effectLst/>
      </p:bgPr>
    </p:bg>
    <p:spTree>
      <p:nvGrpSpPr>
        <p:cNvPr id="1" name="Shape 9"/>
        <p:cNvGrpSpPr/>
        <p:nvPr/>
      </p:nvGrpSpPr>
      <p:grpSpPr>
        <a:xfrm>
          <a:off x="0" y="0"/>
          <a:ext cx="0" cy="0"/>
          <a:chOff x="0" y="0"/>
          <a:chExt cx="0" cy="0"/>
        </a:xfrm>
      </p:grpSpPr>
      <p:sp>
        <p:nvSpPr>
          <p:cNvPr id="10" name="Google Shape;10;p39"/>
          <p:cNvSpPr txBox="1">
            <a:spLocks noGrp="1"/>
          </p:cNvSpPr>
          <p:nvPr>
            <p:ph type="body" idx="1"/>
          </p:nvPr>
        </p:nvSpPr>
        <p:spPr>
          <a:xfrm>
            <a:off x="2184116" y="1364104"/>
            <a:ext cx="4762552" cy="2478963"/>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100000"/>
              </a:lnSpc>
              <a:spcBef>
                <a:spcPts val="0"/>
              </a:spcBef>
              <a:spcAft>
                <a:spcPts val="0"/>
              </a:spcAft>
              <a:buClr>
                <a:schemeClr val="dk1"/>
              </a:buClr>
              <a:buSzPts val="2400"/>
              <a:buFont typeface="Arial"/>
              <a:buChar char="•"/>
              <a:defRPr sz="2400" b="1" i="0" u="none" strike="noStrike" cap="none">
                <a:solidFill>
                  <a:schemeClr val="dk1"/>
                </a:solidFill>
                <a:latin typeface="Lato"/>
                <a:ea typeface="Lato"/>
                <a:cs typeface="Lato"/>
                <a:sym typeface="Lato"/>
              </a:defRPr>
            </a:lvl1pPr>
            <a:lvl2pPr marL="914400" marR="0" lvl="1" indent="-228600" algn="l" rtl="0">
              <a:lnSpc>
                <a:spcPct val="150000"/>
              </a:lnSpc>
              <a:spcBef>
                <a:spcPts val="3000"/>
              </a:spcBef>
              <a:spcAft>
                <a:spcPts val="0"/>
              </a:spcAft>
              <a:buClr>
                <a:schemeClr val="dk1"/>
              </a:buClr>
              <a:buSzPts val="2400"/>
              <a:buFont typeface="Lato"/>
              <a:buNone/>
              <a:defRPr sz="2400" b="0" i="0" u="none" strike="noStrike" cap="none">
                <a:solidFill>
                  <a:schemeClr val="dk1"/>
                </a:solidFill>
                <a:latin typeface="Lato"/>
                <a:ea typeface="Lato"/>
                <a:cs typeface="Lato"/>
                <a:sym typeface="Lato"/>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1" name="Google Shape;11;p39"/>
          <p:cNvSpPr txBox="1"/>
          <p:nvPr/>
        </p:nvSpPr>
        <p:spPr>
          <a:xfrm>
            <a:off x="-6304" y="0"/>
            <a:ext cx="9150304" cy="921657"/>
          </a:xfrm>
          <a:prstGeom prst="rect">
            <a:avLst/>
          </a:prstGeom>
          <a:solidFill>
            <a:srgbClr val="333399"/>
          </a:solidFill>
          <a:ln>
            <a:noFill/>
          </a:ln>
        </p:spPr>
        <p:txBody>
          <a:bodyPr spcFirstLastPara="1" wrap="square" lIns="66950" tIns="33475" rIns="66950" bIns="33475" anchor="ctr" anchorCtr="0">
            <a:noAutofit/>
          </a:bodyPr>
          <a:lstStyle/>
          <a:p>
            <a:pPr marL="0" marR="0" lvl="0" indent="0" algn="ctr" rtl="0">
              <a:spcBef>
                <a:spcPts val="0"/>
              </a:spcBef>
              <a:spcAft>
                <a:spcPts val="0"/>
              </a:spcAft>
              <a:buNone/>
            </a:pPr>
            <a:endParaRPr sz="2344" b="0" i="0" u="none" strike="noStrike" cap="none">
              <a:solidFill>
                <a:schemeClr val="dk1"/>
              </a:solidFill>
              <a:latin typeface="Lato Black"/>
              <a:ea typeface="Lato Black"/>
              <a:cs typeface="Lato Black"/>
              <a:sym typeface="Lato Black"/>
            </a:endParaRPr>
          </a:p>
        </p:txBody>
      </p:sp>
      <p:sp>
        <p:nvSpPr>
          <p:cNvPr id="12" name="Google Shape;12;p39"/>
          <p:cNvSpPr txBox="1">
            <a:spLocks noGrp="1"/>
          </p:cNvSpPr>
          <p:nvPr>
            <p:ph type="title"/>
          </p:nvPr>
        </p:nvSpPr>
        <p:spPr>
          <a:xfrm>
            <a:off x="616258" y="0"/>
            <a:ext cx="7886700" cy="914400"/>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chemeClr val="lt1"/>
              </a:buClr>
              <a:buSzPts val="3600"/>
              <a:buFont typeface="Lato Black"/>
              <a:buNone/>
              <a:defRPr sz="3600" b="0" i="0" u="none" strike="noStrike" cap="none">
                <a:solidFill>
                  <a:schemeClr val="lt1"/>
                </a:solidFill>
                <a:latin typeface="Lato Black"/>
                <a:ea typeface="Lato Black"/>
                <a:cs typeface="Lato Black"/>
                <a:sym typeface="Lato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hyperlink" Target="https://dpi.wi.gov/wise/data-elements/attendance"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39.xml"/><Relationship Id="rId4" Type="http://schemas.openxmlformats.org/officeDocument/2006/relationships/image" Target="../media/image10.jp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tags" Target="../tags/tag47.xml"/><Relationship Id="rId6" Type="http://schemas.openxmlformats.org/officeDocument/2006/relationships/hyperlink" Target="https://dpi.wi.gov/wisedata/help/portal/uncommon-situations" TargetMode="External"/><Relationship Id="rId5" Type="http://schemas.openxmlformats.org/officeDocument/2006/relationships/hyperlink" Target="https://dpi.wi.gov/wise/data-elements/attendance" TargetMode="External"/><Relationship Id="rId4" Type="http://schemas.openxmlformats.org/officeDocument/2006/relationships/hyperlink" Target="https://dpi.wi.gov/sites/default/files/imce/sspw/pdf/schlattendqa.pdf"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dpi.wi.gov/wisedata/events/month" TargetMode="External"/><Relationship Id="rId3" Type="http://schemas.openxmlformats.org/officeDocument/2006/relationships/notesSlide" Target="../notesSlides/notesSlide47.xml"/><Relationship Id="rId7" Type="http://schemas.openxmlformats.org/officeDocument/2006/relationships/hyperlink" Target="https://dpi.wi.gov/wisedata/schools" TargetMode="External"/><Relationship Id="rId2" Type="http://schemas.openxmlformats.org/officeDocument/2006/relationships/slideLayout" Target="../slideLayouts/slideLayout2.xml"/><Relationship Id="rId1" Type="http://schemas.openxmlformats.org/officeDocument/2006/relationships/tags" Target="../tags/tag48.xml"/><Relationship Id="rId6" Type="http://schemas.openxmlformats.org/officeDocument/2006/relationships/hyperlink" Target="https://crmportal.dpi.wi.gov/articles" TargetMode="External"/><Relationship Id="rId5" Type="http://schemas.openxmlformats.org/officeDocument/2006/relationships/hyperlink" Target="https://dpi.wi.gov/wise/data-elements" TargetMode="External"/><Relationship Id="rId4" Type="http://schemas.openxmlformats.org/officeDocument/2006/relationships/hyperlink" Target="https://dpi.wi.gov/wisedata/help" TargetMode="Externa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tags" Target="../tags/tag49.xml"/><Relationship Id="rId5" Type="http://schemas.openxmlformats.org/officeDocument/2006/relationships/image" Target="../media/image11.png"/><Relationship Id="rId4" Type="http://schemas.openxmlformats.org/officeDocument/2006/relationships/hyperlink" Target="https://feedback.dpi.wi.gov/" TargetMode="Externa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4.xml"/><Relationship Id="rId1" Type="http://schemas.openxmlformats.org/officeDocument/2006/relationships/tags" Target="../tags/tag50.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1"/>
          <p:cNvSpPr txBox="1">
            <a:spLocks noGrp="1"/>
          </p:cNvSpPr>
          <p:nvPr>
            <p:ph type="title" idx="4294967295"/>
          </p:nvPr>
        </p:nvSpPr>
        <p:spPr>
          <a:xfrm>
            <a:off x="1776413" y="1533525"/>
            <a:ext cx="5591175" cy="1350963"/>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ts val="0"/>
              </a:spcBef>
              <a:spcAft>
                <a:spcPts val="0"/>
              </a:spcAft>
              <a:buClr>
                <a:srgbClr val="333399"/>
              </a:buClr>
              <a:buSzPts val="4000"/>
              <a:buFont typeface="Arial"/>
              <a:buNone/>
              <a:tabLst/>
              <a:defRPr/>
            </a:pPr>
            <a:r>
              <a:rPr kumimoji="0" lang="en-US" sz="4000" b="1" i="0" u="none" strike="noStrike" kern="0" cap="none" spc="0" normalizeH="0" baseline="0" noProof="0" dirty="0">
                <a:ln>
                  <a:noFill/>
                </a:ln>
                <a:solidFill>
                  <a:srgbClr val="333399"/>
                </a:solidFill>
                <a:effectLst/>
                <a:uLnTx/>
                <a:uFillTx/>
                <a:latin typeface="Lato Black"/>
                <a:ea typeface="Lato Black"/>
                <a:cs typeface="Lato Black"/>
                <a:sym typeface="Lato Black"/>
              </a:rPr>
              <a:t>Attendance: Deep Dive</a:t>
            </a:r>
            <a:endParaRPr kumimoji="0" lang="en-US" sz="3600" b="1" i="0" u="none" strike="noStrike" kern="0" cap="none" spc="0" normalizeH="0" baseline="0" noProof="0" dirty="0">
              <a:ln>
                <a:noFill/>
              </a:ln>
              <a:solidFill>
                <a:srgbClr val="333399"/>
              </a:solidFill>
              <a:effectLst/>
              <a:uLnTx/>
              <a:uFillTx/>
              <a:latin typeface="Lato Black"/>
              <a:ea typeface="Lato Black"/>
              <a:cs typeface="Lato Black"/>
              <a:sym typeface="Lato Black"/>
            </a:endParaRPr>
          </a:p>
        </p:txBody>
      </p:sp>
      <p:sp>
        <p:nvSpPr>
          <p:cNvPr id="33" name="Google Shape;33;p1"/>
          <p:cNvSpPr txBox="1">
            <a:spLocks noGrp="1"/>
          </p:cNvSpPr>
          <p:nvPr>
            <p:ph type="body" idx="2"/>
          </p:nvPr>
        </p:nvSpPr>
        <p:spPr>
          <a:xfrm>
            <a:off x="6285104" y="3217324"/>
            <a:ext cx="2228771" cy="957081"/>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100000"/>
              </a:lnSpc>
              <a:spcBef>
                <a:spcPts val="0"/>
              </a:spcBef>
              <a:spcAft>
                <a:spcPts val="0"/>
              </a:spcAft>
              <a:buClr>
                <a:srgbClr val="000000"/>
              </a:buClr>
              <a:buSzPts val="1200"/>
              <a:buFont typeface="Arial"/>
              <a:buNone/>
            </a:pPr>
            <a:r>
              <a:rPr lang="en-US" sz="1200">
                <a:solidFill>
                  <a:srgbClr val="000000"/>
                </a:solidFill>
              </a:rPr>
              <a:t>Adam Mueller</a:t>
            </a:r>
            <a:endParaRPr/>
          </a:p>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Lato"/>
                <a:ea typeface="Lato"/>
                <a:cs typeface="Lato"/>
                <a:sym typeface="Lato"/>
              </a:rPr>
              <a:t>DPI Customer Services Team</a:t>
            </a:r>
            <a:endParaRPr sz="1200" b="0" i="0" u="none" strike="noStrike" cap="none">
              <a:solidFill>
                <a:schemeClr val="dk1"/>
              </a:solidFill>
              <a:latin typeface="Lato"/>
              <a:ea typeface="Lato"/>
              <a:cs typeface="Lato"/>
              <a:sym typeface="Lato"/>
            </a:endParaRPr>
          </a:p>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Lato"/>
                <a:ea typeface="Lato"/>
                <a:cs typeface="Lato"/>
                <a:sym typeface="Lato"/>
              </a:rPr>
              <a:t>March </a:t>
            </a:r>
            <a:r>
              <a:rPr lang="en-US" sz="1200">
                <a:solidFill>
                  <a:srgbClr val="000000"/>
                </a:solidFill>
              </a:rPr>
              <a:t>6</a:t>
            </a:r>
            <a:r>
              <a:rPr lang="en-US" sz="1200" b="1" i="0" u="none" strike="noStrike" cap="none">
                <a:solidFill>
                  <a:srgbClr val="000000"/>
                </a:solidFill>
                <a:latin typeface="Lato"/>
                <a:ea typeface="Lato"/>
                <a:cs typeface="Lato"/>
                <a:sym typeface="Lato"/>
              </a:rPr>
              <a:t>, 202</a:t>
            </a:r>
            <a:r>
              <a:rPr lang="en-US" sz="1200">
                <a:solidFill>
                  <a:srgbClr val="000000"/>
                </a:solidFill>
              </a:rPr>
              <a:t>4</a:t>
            </a:r>
            <a:endParaRPr sz="1200" b="0" i="0" u="none" strike="noStrike" cap="none">
              <a:solidFill>
                <a:schemeClr val="dk1"/>
              </a:solidFill>
              <a:latin typeface="Lato"/>
              <a:ea typeface="Lato"/>
              <a:cs typeface="Lato"/>
              <a:sym typeface="Lato"/>
            </a:endParaRPr>
          </a:p>
          <a:p>
            <a:pPr marL="0" lvl="0" indent="0" algn="l" rtl="0">
              <a:lnSpc>
                <a:spcPct val="100000"/>
              </a:lnSpc>
              <a:spcBef>
                <a:spcPts val="0"/>
              </a:spcBef>
              <a:spcAft>
                <a:spcPts val="0"/>
              </a:spcAft>
              <a:buClr>
                <a:schemeClr val="dk1"/>
              </a:buClr>
              <a:buSzPts val="1200"/>
              <a:buNone/>
            </a:pPr>
            <a:br>
              <a:rPr lang="en-US" sz="1200" b="1" i="0" u="none" strike="noStrike" cap="none">
                <a:solidFill>
                  <a:schemeClr val="dk1"/>
                </a:solidFill>
                <a:latin typeface="Lato"/>
                <a:ea typeface="Lato"/>
                <a:cs typeface="Lato"/>
                <a:sym typeface="Lato"/>
              </a:rPr>
            </a:br>
            <a:endParaRPr sz="1200" b="1" i="0" u="none" strike="noStrike" cap="none">
              <a:solidFill>
                <a:schemeClr val="dk1"/>
              </a:solidFill>
              <a:latin typeface="Lato"/>
              <a:ea typeface="Lato"/>
              <a:cs typeface="Lato"/>
              <a:sym typeface="Lato"/>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animEffect transition="in" filter="fade">
                                      <p:cBhvr>
                                        <p:cTn id="7" dur="750"/>
                                        <p:tgtEl>
                                          <p:spTgt spid="3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3">
                                            <p:txEl>
                                              <p:pRg st="1" end="1"/>
                                            </p:txEl>
                                          </p:spTgt>
                                        </p:tgtEl>
                                        <p:attrNameLst>
                                          <p:attrName>style.visibility</p:attrName>
                                        </p:attrNameLst>
                                      </p:cBhvr>
                                      <p:to>
                                        <p:strVal val="visible"/>
                                      </p:to>
                                    </p:set>
                                    <p:animEffect transition="in" filter="fade">
                                      <p:cBhvr>
                                        <p:cTn id="10" dur="750"/>
                                        <p:tgtEl>
                                          <p:spTgt spid="3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3">
                                            <p:txEl>
                                              <p:pRg st="2" end="2"/>
                                            </p:txEl>
                                          </p:spTgt>
                                        </p:tgtEl>
                                        <p:attrNameLst>
                                          <p:attrName>style.visibility</p:attrName>
                                        </p:attrNameLst>
                                      </p:cBhvr>
                                      <p:to>
                                        <p:strVal val="visible"/>
                                      </p:to>
                                    </p:set>
                                    <p:animEffect transition="in" filter="fade">
                                      <p:cBhvr>
                                        <p:cTn id="13" dur="750"/>
                                        <p:tgtEl>
                                          <p:spTgt spid="3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3">
                                            <p:txEl>
                                              <p:pRg st="3" end="3"/>
                                            </p:txEl>
                                          </p:spTgt>
                                        </p:tgtEl>
                                        <p:attrNameLst>
                                          <p:attrName>style.visibility</p:attrName>
                                        </p:attrNameLst>
                                      </p:cBhvr>
                                      <p:to>
                                        <p:strVal val="visible"/>
                                      </p:to>
                                    </p:set>
                                    <p:animEffect transition="in" filter="fade">
                                      <p:cBhvr>
                                        <p:cTn id="16" dur="750"/>
                                        <p:tgtEl>
                                          <p:spTgt spid="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g26734b43dc0_0_6"/>
          <p:cNvSpPr txBox="1">
            <a:spLocks noGrp="1"/>
          </p:cNvSpPr>
          <p:nvPr>
            <p:ph type="title" idx="4294967295"/>
          </p:nvPr>
        </p:nvSpPr>
        <p:spPr>
          <a:xfrm>
            <a:off x="0" y="0"/>
            <a:ext cx="9144000" cy="922338"/>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buClr>
                <a:schemeClr val="lt1"/>
              </a:buClr>
              <a:buSzPts val="3600"/>
              <a:buFont typeface="Arial"/>
              <a:buNone/>
              <a:tabLst/>
              <a:defRPr/>
            </a:pPr>
            <a:r>
              <a:rPr kumimoji="0" lang="en-US" b="1" i="0" u="none" strike="noStrike" kern="0" cap="none" spc="0" normalizeH="0" baseline="0" noProof="0" dirty="0">
                <a:ln>
                  <a:noFill/>
                </a:ln>
                <a:solidFill>
                  <a:schemeClr val="lt1"/>
                </a:solidFill>
                <a:effectLst/>
                <a:uLnTx/>
                <a:uFillTx/>
                <a:latin typeface="Lato Black"/>
                <a:ea typeface="Lato Black"/>
                <a:cs typeface="Lato Black"/>
                <a:sym typeface="Lato Black"/>
              </a:rPr>
              <a:t>WISEdash: Data Quality Indicators</a:t>
            </a:r>
          </a:p>
        </p:txBody>
      </p:sp>
      <p:sp>
        <p:nvSpPr>
          <p:cNvPr id="98" name="Google Shape;98;g26734b43dc0_0_6"/>
          <p:cNvSpPr txBox="1">
            <a:spLocks noGrp="1"/>
          </p:cNvSpPr>
          <p:nvPr>
            <p:ph type="body" idx="2"/>
          </p:nvPr>
        </p:nvSpPr>
        <p:spPr>
          <a:xfrm>
            <a:off x="465999" y="922338"/>
            <a:ext cx="8229600" cy="3749100"/>
          </a:xfrm>
          <a:prstGeom prst="rect">
            <a:avLst/>
          </a:prstGeom>
        </p:spPr>
        <p:txBody>
          <a:bodyPr spcFirstLastPara="1" wrap="square" lIns="91425" tIns="45700" rIns="91425" bIns="45700" anchor="t" anchorCtr="0">
            <a:noAutofit/>
          </a:bodyPr>
          <a:lstStyle/>
          <a:p>
            <a:pPr marL="164592" lvl="0" indent="0" algn="l" rtl="0">
              <a:lnSpc>
                <a:spcPct val="100000"/>
              </a:lnSpc>
              <a:spcBef>
                <a:spcPts val="0"/>
              </a:spcBef>
              <a:spcAft>
                <a:spcPts val="180"/>
              </a:spcAft>
              <a:buNone/>
            </a:pPr>
            <a:r>
              <a:rPr lang="en-US" sz="1800" dirty="0"/>
              <a:t>The Data Quality Indicators were created to assist you in preparing for an upcoming snapshot. The indicators give you a quick glance at your overall data for the selected district or school and point out possible issues with your data that you should investigate further.</a:t>
            </a:r>
            <a:endParaRPr sz="1800" dirty="0"/>
          </a:p>
          <a:p>
            <a:pPr marL="164592" lvl="0" indent="0" algn="l" rtl="0">
              <a:lnSpc>
                <a:spcPct val="100000"/>
              </a:lnSpc>
              <a:spcBef>
                <a:spcPts val="439"/>
              </a:spcBef>
              <a:spcAft>
                <a:spcPts val="180"/>
              </a:spcAft>
              <a:buNone/>
            </a:pPr>
            <a:endParaRPr sz="1800" dirty="0"/>
          </a:p>
          <a:p>
            <a:pPr marL="164592" lvl="0" indent="0" algn="l" rtl="0">
              <a:lnSpc>
                <a:spcPct val="100000"/>
              </a:lnSpc>
              <a:spcBef>
                <a:spcPts val="439"/>
              </a:spcBef>
              <a:spcAft>
                <a:spcPts val="180"/>
              </a:spcAft>
              <a:buNone/>
            </a:pPr>
            <a:r>
              <a:rPr lang="en-US" sz="1800" dirty="0"/>
              <a:t>Drill into the indicators to see the students or details that make up the count or rate in the indicator.</a:t>
            </a:r>
            <a:endParaRPr sz="1800" dirty="0"/>
          </a:p>
          <a:p>
            <a:pPr marL="0" lvl="0" indent="0" algn="l" rtl="0">
              <a:lnSpc>
                <a:spcPct val="100000"/>
              </a:lnSpc>
              <a:spcBef>
                <a:spcPts val="439"/>
              </a:spcBef>
              <a:spcAft>
                <a:spcPts val="0"/>
              </a:spcAft>
              <a:buNone/>
            </a:pPr>
            <a:endParaRPr sz="1710" b="0" dirty="0"/>
          </a:p>
          <a:p>
            <a:pPr marL="0" lvl="0" indent="0" algn="l" rtl="0">
              <a:spcBef>
                <a:spcPts val="439"/>
              </a:spcBef>
              <a:spcAft>
                <a:spcPts val="0"/>
              </a:spcAft>
              <a:buNone/>
            </a:pPr>
            <a:endParaRPr dirty="0"/>
          </a:p>
          <a:p>
            <a:pPr marL="0" lvl="0" indent="0" algn="l" rtl="0">
              <a:spcBef>
                <a:spcPts val="439"/>
              </a:spcBef>
              <a:spcAft>
                <a:spcPts val="439"/>
              </a:spcAft>
              <a:buNone/>
            </a:pPr>
            <a:endParaRPr dirty="0"/>
          </a:p>
        </p:txBody>
      </p:sp>
      <p:pic>
        <p:nvPicPr>
          <p:cNvPr id="99" name="Google Shape;99;g26734b43dc0_0_6" descr="Data Quality Indicators appear on WISEdash for Districts snapshot dashboards. There are three types of Data Quality Indicators.&#10;&#10;Informational indicators give you an easy way to see important counts or percentages for the topic at hand.&#10;&#10;Caution indicators show you data that may be in error or may be questionable but may also be valid. Review the data more closely to see if it is correct.&#10;&#10;Goal: 0 indicators show you data that is likely to be in error or that may be questionable. You should review the data more closely to see if it is correct.&#10;The Attendance Snapshot Dashboard includes the following Data Quality Indicator(s) based on the current view of the data. All of the filters above are applied to the count(s)."/>
          <p:cNvPicPr preferRelativeResize="0"/>
          <p:nvPr/>
        </p:nvPicPr>
        <p:blipFill>
          <a:blip r:embed="rId4">
            <a:alphaModFix/>
          </a:blip>
          <a:stretch>
            <a:fillRect/>
          </a:stretch>
        </p:blipFill>
        <p:spPr>
          <a:xfrm>
            <a:off x="8800" y="3163323"/>
            <a:ext cx="9143999" cy="1743355"/>
          </a:xfrm>
          <a:prstGeom prst="rect">
            <a:avLst/>
          </a:prstGeom>
          <a:noFill/>
          <a:ln w="3175">
            <a:solidFill>
              <a:schemeClr val="tx1">
                <a:lumMod val="50000"/>
                <a:lumOff val="50000"/>
              </a:schemeClr>
            </a:solidFill>
          </a:ln>
        </p:spPr>
      </p:pic>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Shape 104"/>
        <p:cNvGrpSpPr/>
        <p:nvPr/>
      </p:nvGrpSpPr>
      <p:grpSpPr>
        <a:xfrm>
          <a:off x="0" y="0"/>
          <a:ext cx="0" cy="0"/>
          <a:chOff x="0" y="0"/>
          <a:chExt cx="0" cy="0"/>
        </a:xfrm>
      </p:grpSpPr>
      <p:sp>
        <p:nvSpPr>
          <p:cNvPr id="105" name="Google Shape;105;g26734b43dc0_0_12"/>
          <p:cNvSpPr txBox="1">
            <a:spLocks noGrp="1"/>
          </p:cNvSpPr>
          <p:nvPr>
            <p:ph type="title" idx="4294967295"/>
          </p:nvPr>
        </p:nvSpPr>
        <p:spPr>
          <a:xfrm>
            <a:off x="0" y="0"/>
            <a:ext cx="9144000" cy="922338"/>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buClr>
                <a:schemeClr val="lt1"/>
              </a:buClr>
              <a:buSzPts val="3600"/>
              <a:buFont typeface="Arial"/>
              <a:buNone/>
              <a:tabLst/>
              <a:defRPr/>
            </a:pPr>
            <a:r>
              <a:rPr kumimoji="0" lang="en-US" b="1" i="0" u="none" strike="noStrike" kern="0" cap="none" spc="0" normalizeH="0" baseline="0" noProof="0" dirty="0">
                <a:ln>
                  <a:noFill/>
                </a:ln>
                <a:solidFill>
                  <a:schemeClr val="lt1"/>
                </a:solidFill>
                <a:effectLst/>
                <a:uLnTx/>
                <a:uFillTx/>
                <a:latin typeface="Lato Black"/>
                <a:ea typeface="Lato Black"/>
                <a:cs typeface="Lato Black"/>
                <a:sym typeface="Lato Black"/>
              </a:rPr>
              <a:t>Data Quality Indicators</a:t>
            </a:r>
          </a:p>
        </p:txBody>
      </p:sp>
      <p:sp>
        <p:nvSpPr>
          <p:cNvPr id="106" name="Google Shape;106;g26734b43dc0_0_12"/>
          <p:cNvSpPr txBox="1">
            <a:spLocks noGrp="1"/>
          </p:cNvSpPr>
          <p:nvPr>
            <p:ph type="body" idx="2"/>
          </p:nvPr>
        </p:nvSpPr>
        <p:spPr>
          <a:xfrm>
            <a:off x="361500" y="922338"/>
            <a:ext cx="8421000" cy="3531300"/>
          </a:xfrm>
          <a:prstGeom prst="rect">
            <a:avLst/>
          </a:prstGeom>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sz="1800" dirty="0"/>
              <a:t>There are three types of Data Quality Indicators.</a:t>
            </a:r>
            <a:endParaRPr sz="1800" dirty="0"/>
          </a:p>
          <a:p>
            <a:pPr marL="0" lvl="0" indent="0" algn="l" rtl="0">
              <a:lnSpc>
                <a:spcPct val="100000"/>
              </a:lnSpc>
              <a:spcBef>
                <a:spcPts val="439"/>
              </a:spcBef>
              <a:spcAft>
                <a:spcPts val="0"/>
              </a:spcAft>
              <a:buNone/>
            </a:pPr>
            <a:endParaRPr sz="1800" dirty="0"/>
          </a:p>
          <a:p>
            <a:pPr marL="0" lvl="0" indent="0" algn="l" rtl="0">
              <a:lnSpc>
                <a:spcPct val="100000"/>
              </a:lnSpc>
              <a:spcBef>
                <a:spcPts val="439"/>
              </a:spcBef>
              <a:spcAft>
                <a:spcPts val="0"/>
              </a:spcAft>
              <a:buNone/>
            </a:pPr>
            <a:r>
              <a:rPr lang="en-US" sz="1800" dirty="0"/>
              <a:t>Informational indicators give you an easy way to see important counts or percentages for the topic at hand.</a:t>
            </a:r>
            <a:endParaRPr sz="1800" dirty="0"/>
          </a:p>
          <a:p>
            <a:pPr marL="0" lvl="0" indent="0" algn="l" rtl="0">
              <a:lnSpc>
                <a:spcPct val="100000"/>
              </a:lnSpc>
              <a:spcBef>
                <a:spcPts val="439"/>
              </a:spcBef>
              <a:spcAft>
                <a:spcPts val="0"/>
              </a:spcAft>
              <a:buNone/>
            </a:pPr>
            <a:endParaRPr sz="1800" dirty="0"/>
          </a:p>
          <a:p>
            <a:pPr marL="0" lvl="0" indent="0" algn="l" rtl="0">
              <a:lnSpc>
                <a:spcPct val="100000"/>
              </a:lnSpc>
              <a:spcBef>
                <a:spcPts val="439"/>
              </a:spcBef>
              <a:spcAft>
                <a:spcPts val="0"/>
              </a:spcAft>
              <a:buNone/>
            </a:pPr>
            <a:r>
              <a:rPr lang="en-US" sz="1800" dirty="0"/>
              <a:t>Caution indicators show you data that may be in error or may be questionable but may also be valid. Review the data more closely to see if it is correct.</a:t>
            </a:r>
            <a:endParaRPr sz="1800" dirty="0"/>
          </a:p>
          <a:p>
            <a:pPr marL="0" lvl="0" indent="0" algn="l" rtl="0">
              <a:lnSpc>
                <a:spcPct val="100000"/>
              </a:lnSpc>
              <a:spcBef>
                <a:spcPts val="439"/>
              </a:spcBef>
              <a:spcAft>
                <a:spcPts val="0"/>
              </a:spcAft>
              <a:buNone/>
            </a:pPr>
            <a:endParaRPr sz="1800" dirty="0"/>
          </a:p>
          <a:p>
            <a:pPr marL="0" lvl="0" indent="0" algn="l" rtl="0">
              <a:lnSpc>
                <a:spcPct val="100000"/>
              </a:lnSpc>
              <a:spcBef>
                <a:spcPts val="439"/>
              </a:spcBef>
              <a:spcAft>
                <a:spcPts val="0"/>
              </a:spcAft>
              <a:buNone/>
            </a:pPr>
            <a:r>
              <a:rPr lang="en-US" sz="1800" dirty="0"/>
              <a:t>Goal: 0 indicators show you data that is likely to be in error or that may be questionable. You should review the data more closely to see if it is correct.</a:t>
            </a:r>
            <a:endParaRPr sz="1800" dirty="0"/>
          </a:p>
          <a:p>
            <a:pPr marL="0" lvl="0" indent="0" algn="l" rtl="0">
              <a:lnSpc>
                <a:spcPct val="100000"/>
              </a:lnSpc>
              <a:spcBef>
                <a:spcPts val="439"/>
              </a:spcBef>
              <a:spcAft>
                <a:spcPts val="0"/>
              </a:spcAft>
              <a:buNone/>
            </a:pPr>
            <a:r>
              <a:rPr lang="en-US" sz="1800" dirty="0"/>
              <a:t>The Attendance Snapshot Dashboard includes the following Data Quality Indicator(s) based on the current view of the data. All of the filters above are applied to the count(s).</a:t>
            </a:r>
            <a:endParaRPr sz="1800" dirty="0"/>
          </a:p>
          <a:p>
            <a:pPr marL="0" lvl="0" indent="0" algn="l" rtl="0">
              <a:lnSpc>
                <a:spcPct val="100000"/>
              </a:lnSpc>
              <a:spcBef>
                <a:spcPts val="439"/>
              </a:spcBef>
              <a:spcAft>
                <a:spcPts val="439"/>
              </a:spcAft>
              <a:buNone/>
            </a:pPr>
            <a:endParaRPr sz="1600" b="0"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g26734b43dc0_0_0"/>
          <p:cNvSpPr txBox="1">
            <a:spLocks noGrp="1"/>
          </p:cNvSpPr>
          <p:nvPr>
            <p:ph type="title" idx="4294967295"/>
          </p:nvPr>
        </p:nvSpPr>
        <p:spPr>
          <a:xfrm>
            <a:off x="0" y="0"/>
            <a:ext cx="9144000" cy="922338"/>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buClr>
                <a:schemeClr val="lt1"/>
              </a:buClr>
              <a:buSzPts val="3600"/>
              <a:buFont typeface="Arial"/>
              <a:buNone/>
              <a:tabLst/>
              <a:defRPr/>
            </a:pPr>
            <a:r>
              <a:rPr kumimoji="0" lang="en-US" b="1" i="0" u="none" strike="noStrike" kern="0" cap="none" spc="0" normalizeH="0" baseline="0" noProof="0" dirty="0">
                <a:ln>
                  <a:noFill/>
                </a:ln>
                <a:solidFill>
                  <a:schemeClr val="lt1"/>
                </a:solidFill>
                <a:effectLst/>
                <a:uLnTx/>
                <a:uFillTx/>
                <a:latin typeface="Lato Black"/>
                <a:ea typeface="Lato Black"/>
                <a:cs typeface="Lato Black"/>
                <a:sym typeface="Lato Black"/>
              </a:rPr>
              <a:t>Researching Data Quality Indicators</a:t>
            </a:r>
          </a:p>
        </p:txBody>
      </p:sp>
      <p:sp>
        <p:nvSpPr>
          <p:cNvPr id="113" name="Google Shape;113;g26734b43dc0_0_0"/>
          <p:cNvSpPr txBox="1">
            <a:spLocks noGrp="1"/>
          </p:cNvSpPr>
          <p:nvPr>
            <p:ph type="body" idx="2"/>
          </p:nvPr>
        </p:nvSpPr>
        <p:spPr>
          <a:xfrm>
            <a:off x="453153" y="922338"/>
            <a:ext cx="8237693" cy="3625386"/>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US" sz="1800" dirty="0"/>
              <a:t>Zero Scheduled Value - </a:t>
            </a:r>
            <a:r>
              <a:rPr lang="en-US" sz="1800" b="0" dirty="0"/>
              <a:t>Students with no attendance reported in WISEdata.</a:t>
            </a:r>
            <a:endParaRPr sz="1800" b="0" dirty="0"/>
          </a:p>
          <a:p>
            <a:pPr marL="0" lvl="0" indent="0" algn="l" rtl="0">
              <a:lnSpc>
                <a:spcPct val="115000"/>
              </a:lnSpc>
              <a:spcBef>
                <a:spcPts val="439"/>
              </a:spcBef>
              <a:spcAft>
                <a:spcPts val="0"/>
              </a:spcAft>
              <a:buNone/>
            </a:pPr>
            <a:r>
              <a:rPr lang="en-US" sz="1800" i="1" dirty="0"/>
              <a:t>Students with WISEdata enrollments must have attendance. Why is it missing?</a:t>
            </a:r>
            <a:endParaRPr sz="1800" i="1" dirty="0"/>
          </a:p>
          <a:p>
            <a:pPr marL="0" lvl="0" indent="0" algn="l" rtl="0">
              <a:lnSpc>
                <a:spcPct val="115000"/>
              </a:lnSpc>
              <a:spcBef>
                <a:spcPts val="439"/>
              </a:spcBef>
              <a:spcAft>
                <a:spcPts val="0"/>
              </a:spcAft>
              <a:buNone/>
            </a:pPr>
            <a:endParaRPr sz="1200" i="1" dirty="0"/>
          </a:p>
          <a:p>
            <a:pPr marL="0" lvl="0" indent="0" algn="l" rtl="0">
              <a:lnSpc>
                <a:spcPct val="115000"/>
              </a:lnSpc>
              <a:spcBef>
                <a:spcPts val="439"/>
              </a:spcBef>
              <a:spcAft>
                <a:spcPts val="0"/>
              </a:spcAft>
              <a:buNone/>
            </a:pPr>
            <a:r>
              <a:rPr lang="en-US" sz="1800" dirty="0"/>
              <a:t>Schools with Zero Attendance - </a:t>
            </a:r>
            <a:r>
              <a:rPr lang="en-US" sz="1800" b="0" dirty="0"/>
              <a:t>Schools with no attendance reported in WISEdata. </a:t>
            </a:r>
            <a:r>
              <a:rPr lang="en-US" sz="1800" i="1" dirty="0"/>
              <a:t>Why is no attendance being reported; is the school not in use this year?</a:t>
            </a:r>
            <a:endParaRPr sz="1800" i="1" dirty="0"/>
          </a:p>
          <a:p>
            <a:pPr marL="0" lvl="0" indent="0" algn="l" rtl="0">
              <a:lnSpc>
                <a:spcPct val="115000"/>
              </a:lnSpc>
              <a:spcBef>
                <a:spcPts val="439"/>
              </a:spcBef>
              <a:spcAft>
                <a:spcPts val="0"/>
              </a:spcAft>
              <a:buNone/>
            </a:pPr>
            <a:endParaRPr sz="1200" dirty="0"/>
          </a:p>
          <a:p>
            <a:pPr marL="0" lvl="0" indent="0" algn="l" rtl="0">
              <a:lnSpc>
                <a:spcPct val="115000"/>
              </a:lnSpc>
              <a:spcBef>
                <a:spcPts val="439"/>
              </a:spcBef>
              <a:spcAft>
                <a:spcPts val="0"/>
              </a:spcAft>
              <a:buNone/>
            </a:pPr>
            <a:r>
              <a:rPr lang="en-US" sz="1800" dirty="0"/>
              <a:t>Schools with 100% Attendance - </a:t>
            </a:r>
            <a:r>
              <a:rPr lang="en-US" sz="1800" b="0" dirty="0"/>
              <a:t>Schools with 100% attendance reported in WISEdata. </a:t>
            </a:r>
            <a:r>
              <a:rPr lang="en-US" sz="1800" i="1" dirty="0"/>
              <a:t>Why is there 100% attendance?</a:t>
            </a:r>
          </a:p>
          <a:p>
            <a:pPr marL="0" lvl="0" indent="0" algn="l" rtl="0">
              <a:lnSpc>
                <a:spcPct val="115000"/>
              </a:lnSpc>
              <a:spcBef>
                <a:spcPts val="439"/>
              </a:spcBef>
              <a:spcAft>
                <a:spcPts val="0"/>
              </a:spcAft>
              <a:buNone/>
            </a:pPr>
            <a:endParaRPr lang="en-US" sz="1800" dirty="0"/>
          </a:p>
          <a:p>
            <a:pPr marL="0" lvl="0" indent="0" algn="l" rtl="0">
              <a:lnSpc>
                <a:spcPct val="115000"/>
              </a:lnSpc>
              <a:spcBef>
                <a:spcPts val="439"/>
              </a:spcBef>
              <a:spcAft>
                <a:spcPts val="0"/>
              </a:spcAft>
              <a:buNone/>
            </a:pPr>
            <a:r>
              <a:rPr lang="en-US" sz="1800" dirty="0"/>
              <a:t>*</a:t>
            </a:r>
            <a:r>
              <a:rPr lang="en-US" sz="1800" i="1" dirty="0"/>
              <a:t>NOTE</a:t>
            </a:r>
            <a:r>
              <a:rPr lang="en-US" sz="1800" dirty="0"/>
              <a:t>: It is valid for virtual schools and detention centers to have 100% attendance.</a:t>
            </a:r>
            <a:endParaRPr sz="1800" dirty="0"/>
          </a:p>
          <a:p>
            <a:pPr marL="0" lvl="0" indent="0" algn="l" rtl="0">
              <a:spcBef>
                <a:spcPts val="439"/>
              </a:spcBef>
              <a:spcAft>
                <a:spcPts val="439"/>
              </a:spcAft>
              <a:buNone/>
            </a:pPr>
            <a:endParaRPr sz="1600" dirty="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6"/>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dirty="0">
                <a:solidFill>
                  <a:schemeClr val="lt1"/>
                </a:solidFill>
                <a:latin typeface="Lato Black"/>
                <a:ea typeface="Lato Black"/>
                <a:cs typeface="Lato Black"/>
                <a:sym typeface="Lato Black"/>
              </a:rPr>
              <a:t>WISEdash Public: Attendance Example</a:t>
            </a:r>
            <a:endParaRPr dirty="0"/>
          </a:p>
        </p:txBody>
      </p:sp>
      <p:pic>
        <p:nvPicPr>
          <p:cNvPr id="121" name="Google Shape;121;p6" descr="Screenshot of an Attendance rate by All Students for the 2021-22 school year on WISEdash Public Portal. Results display 91.2% attendance rate for the State of Wisconsin."/>
          <p:cNvPicPr preferRelativeResize="0"/>
          <p:nvPr/>
        </p:nvPicPr>
        <p:blipFill>
          <a:blip r:embed="rId4">
            <a:alphaModFix/>
          </a:blip>
          <a:stretch>
            <a:fillRect/>
          </a:stretch>
        </p:blipFill>
        <p:spPr>
          <a:xfrm>
            <a:off x="1225497" y="1074738"/>
            <a:ext cx="6693006" cy="3903613"/>
          </a:xfrm>
          <a:prstGeom prst="rect">
            <a:avLst/>
          </a:prstGeom>
          <a:noFill/>
          <a:ln w="3175">
            <a:solidFill>
              <a:schemeClr val="tx1">
                <a:lumMod val="50000"/>
                <a:lumOff val="50000"/>
              </a:schemeClr>
            </a:solidFill>
          </a:ln>
        </p:spPr>
      </p:pic>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g266cb3aebfd_0_0"/>
          <p:cNvSpPr txBox="1">
            <a:spLocks noGrp="1"/>
          </p:cNvSpPr>
          <p:nvPr>
            <p:ph type="title" idx="4294967295"/>
          </p:nvPr>
        </p:nvSpPr>
        <p:spPr>
          <a:xfrm>
            <a:off x="0" y="0"/>
            <a:ext cx="9144000" cy="922338"/>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buClr>
                <a:schemeClr val="lt1"/>
              </a:buClr>
              <a:buSzPts val="3600"/>
              <a:buFont typeface="Arial"/>
              <a:buNone/>
              <a:tabLst/>
              <a:defRPr/>
            </a:pPr>
            <a:r>
              <a:rPr kumimoji="0" lang="en-US" b="1" i="0" u="none" strike="noStrike" kern="0" cap="none" spc="0" normalizeH="0" baseline="0" noProof="0" dirty="0">
                <a:ln>
                  <a:noFill/>
                </a:ln>
                <a:solidFill>
                  <a:schemeClr val="lt1"/>
                </a:solidFill>
                <a:effectLst/>
                <a:uLnTx/>
                <a:uFillTx/>
                <a:latin typeface="Lato Black"/>
                <a:ea typeface="Lato Black"/>
                <a:cs typeface="Lato Black"/>
                <a:sym typeface="Lato Black"/>
              </a:rPr>
              <a:t>Review Attendance in WISEdata Exports</a:t>
            </a:r>
          </a:p>
        </p:txBody>
      </p:sp>
      <p:sp>
        <p:nvSpPr>
          <p:cNvPr id="128" name="Google Shape;128;g266cb3aebfd_0_0"/>
          <p:cNvSpPr txBox="1">
            <a:spLocks noGrp="1"/>
          </p:cNvSpPr>
          <p:nvPr>
            <p:ph type="body" idx="2"/>
          </p:nvPr>
        </p:nvSpPr>
        <p:spPr>
          <a:xfrm>
            <a:off x="461246" y="922338"/>
            <a:ext cx="8229600" cy="701575"/>
          </a:xfrm>
          <a:prstGeom prst="rect">
            <a:avLst/>
          </a:prstGeom>
        </p:spPr>
        <p:txBody>
          <a:bodyPr spcFirstLastPara="1" wrap="square" lIns="91425" tIns="45700" rIns="91425" bIns="45700" anchor="t" anchorCtr="0">
            <a:normAutofit/>
          </a:bodyPr>
          <a:lstStyle/>
          <a:p>
            <a:pPr marL="0" lvl="0" indent="0" algn="ctr" rtl="0">
              <a:spcBef>
                <a:spcPts val="0"/>
              </a:spcBef>
              <a:spcAft>
                <a:spcPts val="439"/>
              </a:spcAft>
              <a:buNone/>
            </a:pPr>
            <a:r>
              <a:rPr lang="en-US" dirty="0"/>
              <a:t>WISEdata → Exports → Year End Attendance</a:t>
            </a:r>
            <a:endParaRPr dirty="0"/>
          </a:p>
        </p:txBody>
      </p:sp>
      <p:pic>
        <p:nvPicPr>
          <p:cNvPr id="129" name="Google Shape;129;g266cb3aebfd_0_0" descr="A screenshot of the WISEdata Portal Exports screen, highlighting the breadcrumbs: WISEdata, Exports, Year End Attendance Export."/>
          <p:cNvPicPr preferRelativeResize="0"/>
          <p:nvPr/>
        </p:nvPicPr>
        <p:blipFill>
          <a:blip r:embed="rId4">
            <a:alphaModFix/>
          </a:blip>
          <a:stretch>
            <a:fillRect/>
          </a:stretch>
        </p:blipFill>
        <p:spPr>
          <a:xfrm>
            <a:off x="100013" y="1623913"/>
            <a:ext cx="8867775" cy="2447925"/>
          </a:xfrm>
          <a:prstGeom prst="rect">
            <a:avLst/>
          </a:prstGeom>
          <a:noFill/>
          <a:ln>
            <a:noFill/>
          </a:ln>
        </p:spPr>
      </p:pic>
      <p:pic>
        <p:nvPicPr>
          <p:cNvPr id="2" name="Picture 1" descr="A screenshot of the Download and Definition buttons available on all WISEdata Exports. ">
            <a:extLst>
              <a:ext uri="{FF2B5EF4-FFF2-40B4-BE49-F238E27FC236}">
                <a16:creationId xmlns:a16="http://schemas.microsoft.com/office/drawing/2014/main" id="{C9ED051A-7D82-0A06-5414-ABF95DF5FB72}"/>
              </a:ext>
            </a:extLst>
          </p:cNvPr>
          <p:cNvPicPr>
            <a:picLocks noChangeAspect="1"/>
          </p:cNvPicPr>
          <p:nvPr/>
        </p:nvPicPr>
        <p:blipFill rotWithShape="1">
          <a:blip r:embed="rId5"/>
          <a:srcRect l="4835" t="14924" r="4558" b="12091"/>
          <a:stretch/>
        </p:blipFill>
        <p:spPr>
          <a:xfrm>
            <a:off x="100013" y="4279929"/>
            <a:ext cx="2812472" cy="592825"/>
          </a:xfrm>
          <a:prstGeom prst="rect">
            <a:avLst/>
          </a:prstGeom>
          <a:ln w="3175">
            <a:solidFill>
              <a:schemeClr val="tx1">
                <a:lumMod val="50000"/>
                <a:lumOff val="50000"/>
              </a:schemeClr>
            </a:solidFill>
          </a:ln>
        </p:spPr>
      </p:pic>
      <p:pic>
        <p:nvPicPr>
          <p:cNvPr id="131" name="Google Shape;131;g266cb3aebfd_0_0" descr="Screenshot of the WDP YE Attendance Exports, columns O and P, showing the Possible Days of Attendance (O) and Actual Days of Attendance (P)."/>
          <p:cNvPicPr preferRelativeResize="0"/>
          <p:nvPr/>
        </p:nvPicPr>
        <p:blipFill>
          <a:blip r:embed="rId6">
            <a:alphaModFix/>
          </a:blip>
          <a:stretch>
            <a:fillRect/>
          </a:stretch>
        </p:blipFill>
        <p:spPr>
          <a:xfrm>
            <a:off x="5067800" y="4256541"/>
            <a:ext cx="3746575" cy="592825"/>
          </a:xfrm>
          <a:prstGeom prst="rect">
            <a:avLst/>
          </a:prstGeom>
          <a:noFill/>
          <a:ln>
            <a:noFill/>
          </a:ln>
        </p:spPr>
      </p:pic>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7"/>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ct val="100000"/>
              <a:buFont typeface="Arial"/>
              <a:buNone/>
            </a:pPr>
            <a:r>
              <a:rPr lang="en-US" sz="3400" b="1" i="0" u="none" strike="noStrike" cap="none" dirty="0">
                <a:solidFill>
                  <a:schemeClr val="lt1"/>
                </a:solidFill>
                <a:latin typeface="Lato Black"/>
                <a:ea typeface="Lato Black"/>
                <a:cs typeface="Lato Black"/>
                <a:sym typeface="Lato Black"/>
              </a:rPr>
              <a:t>Data Elements: Possible Days of Attendance</a:t>
            </a:r>
            <a:endParaRPr sz="3400" dirty="0"/>
          </a:p>
        </p:txBody>
      </p:sp>
      <p:sp>
        <p:nvSpPr>
          <p:cNvPr id="137" name="Google Shape;137;p7"/>
          <p:cNvSpPr txBox="1"/>
          <p:nvPr/>
        </p:nvSpPr>
        <p:spPr>
          <a:xfrm>
            <a:off x="469339" y="922338"/>
            <a:ext cx="8221508" cy="3795871"/>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Font typeface="Arial" panose="020B0604020202020204" pitchFamily="34" charset="0"/>
              <a:buChar char="•"/>
            </a:pPr>
            <a:r>
              <a:rPr lang="en-US" sz="1800" b="1" dirty="0">
                <a:solidFill>
                  <a:schemeClr val="dk1"/>
                </a:solidFill>
                <a:latin typeface="Lato" panose="020F0502020204030203" pitchFamily="34" charset="0"/>
                <a:ea typeface="Lato"/>
                <a:cs typeface="Lato"/>
                <a:sym typeface="Lato"/>
              </a:rPr>
              <a:t>The total number of days that could occur for a specific student in the school term </a:t>
            </a:r>
          </a:p>
          <a:p>
            <a:pPr marL="164592" marR="0" lvl="0" indent="-164592" algn="l" rtl="0">
              <a:lnSpc>
                <a:spcPct val="150000"/>
              </a:lnSpc>
              <a:spcBef>
                <a:spcPts val="0"/>
              </a:spcBef>
              <a:spcAft>
                <a:spcPts val="180"/>
              </a:spcAft>
              <a:buFont typeface="Arial" panose="020B0604020202020204" pitchFamily="34" charset="0"/>
              <a:buChar char="•"/>
            </a:pPr>
            <a:r>
              <a:rPr lang="en-US" sz="1800" b="1" dirty="0">
                <a:solidFill>
                  <a:schemeClr val="dk1"/>
                </a:solidFill>
                <a:latin typeface="Lato" panose="020F0502020204030203" pitchFamily="34" charset="0"/>
                <a:ea typeface="Lato"/>
                <a:cs typeface="Lato"/>
                <a:sym typeface="Lato"/>
              </a:rPr>
              <a:t>Reported to the one-half day</a:t>
            </a:r>
            <a:endParaRPr lang="en-US" sz="1800" b="1" dirty="0">
              <a:latin typeface="Lato" panose="020F0502020204030203" pitchFamily="34" charset="0"/>
            </a:endParaRPr>
          </a:p>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panose="020F0502020204030203" pitchFamily="34" charset="0"/>
                <a:ea typeface="Lato"/>
                <a:cs typeface="Lato"/>
                <a:sym typeface="Lato"/>
              </a:rPr>
              <a:t>If a student is enrolled for less than the entire school term, then Actual days cannot equal Possible days; Actual days &lt; Possible days.</a:t>
            </a:r>
            <a:endParaRPr lang="en-US" sz="1800" b="1" dirty="0">
              <a:latin typeface="Lato" panose="020F0502020204030203" pitchFamily="34" charset="0"/>
            </a:endParaRPr>
          </a:p>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panose="020F0502020204030203" pitchFamily="34" charset="0"/>
                <a:ea typeface="Lato"/>
                <a:cs typeface="Lato"/>
                <a:sym typeface="Lato"/>
              </a:rPr>
              <a:t>If a student can be present for one-half day or less, then the Possible days of attendance should reflect that.  </a:t>
            </a:r>
          </a:p>
          <a:p>
            <a:pPr marL="461963" marR="0" lvl="0" indent="-163513"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panose="020F0502020204030203" pitchFamily="34" charset="0"/>
                <a:ea typeface="Lato"/>
                <a:cs typeface="Lato"/>
                <a:sym typeface="Lato"/>
              </a:rPr>
              <a:t>For example, certain K4 or KG programs may have half-day programs.  </a:t>
            </a:r>
            <a:endParaRPr lang="en-US" sz="1800" b="1" dirty="0">
              <a:latin typeface="Lato" panose="020F0502020204030203" pitchFamily="34" charset="0"/>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8"/>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400" b="1" i="0" u="none" strike="noStrike" cap="none" dirty="0">
                <a:solidFill>
                  <a:schemeClr val="lt1"/>
                </a:solidFill>
                <a:latin typeface="Lato Black"/>
                <a:ea typeface="Lato Black"/>
                <a:cs typeface="Lato Black"/>
                <a:sym typeface="Lato Black"/>
              </a:rPr>
              <a:t>Data Elements: Actual Days of Attendance</a:t>
            </a:r>
            <a:endParaRPr sz="3400" dirty="0"/>
          </a:p>
        </p:txBody>
      </p:sp>
      <p:sp>
        <p:nvSpPr>
          <p:cNvPr id="143" name="Google Shape;143;p8"/>
          <p:cNvSpPr txBox="1"/>
          <p:nvPr/>
        </p:nvSpPr>
        <p:spPr>
          <a:xfrm>
            <a:off x="404811" y="847944"/>
            <a:ext cx="8328018" cy="1831230"/>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Font typeface="Arial" panose="020B0604020202020204" pitchFamily="34" charset="0"/>
              <a:buChar char="•"/>
            </a:pPr>
            <a:r>
              <a:rPr lang="en-US" sz="1800" b="1" dirty="0">
                <a:solidFill>
                  <a:schemeClr val="dk1"/>
                </a:solidFill>
                <a:latin typeface="Lato"/>
                <a:ea typeface="Lato"/>
                <a:cs typeface="Lato"/>
                <a:sym typeface="Lato"/>
              </a:rPr>
              <a:t>The actual number of days a student attended school during a school term</a:t>
            </a:r>
          </a:p>
          <a:p>
            <a:pPr marL="164592" marR="0" lvl="0" indent="-164592" algn="l" rtl="0">
              <a:lnSpc>
                <a:spcPct val="150000"/>
              </a:lnSpc>
              <a:spcBef>
                <a:spcPts val="0"/>
              </a:spcBef>
              <a:spcAft>
                <a:spcPts val="180"/>
              </a:spcAft>
              <a:buFont typeface="Arial" panose="020B0604020202020204" pitchFamily="34" charset="0"/>
              <a:buChar char="•"/>
            </a:pPr>
            <a:r>
              <a:rPr lang="en-US" sz="1800" b="1" dirty="0">
                <a:solidFill>
                  <a:schemeClr val="dk1"/>
                </a:solidFill>
                <a:latin typeface="Lato"/>
                <a:ea typeface="Lato"/>
                <a:cs typeface="Lato"/>
                <a:sym typeface="Lato"/>
              </a:rPr>
              <a:t>Reported to the one-half day</a:t>
            </a:r>
          </a:p>
          <a:p>
            <a:pPr marL="164592" indent="-164592">
              <a:lnSpc>
                <a:spcPct val="150000"/>
              </a:lnSpc>
              <a:spcAft>
                <a:spcPts val="180"/>
              </a:spcAft>
              <a:buFont typeface="Arial" panose="020B0604020202020204" pitchFamily="34" charset="0"/>
              <a:buChar char="•"/>
            </a:pPr>
            <a:r>
              <a:rPr lang="en-US" sz="1800" b="1" dirty="0">
                <a:solidFill>
                  <a:schemeClr val="dk1"/>
                </a:solidFill>
                <a:latin typeface="Lato" panose="020F0502020204030203" pitchFamily="34" charset="0"/>
                <a:ea typeface="Lato"/>
                <a:cs typeface="Lato"/>
                <a:sym typeface="Lato"/>
              </a:rPr>
              <a:t>If a student is enrolled for less than the entire school term, then Actual days cannot equal Possible days; Actual days &lt; Possible days.</a:t>
            </a:r>
            <a:endParaRPr lang="en-US" sz="1800" b="1" dirty="0">
              <a:latin typeface="Lato" panose="020F0502020204030203" pitchFamily="34" charset="0"/>
            </a:endParaRPr>
          </a:p>
        </p:txBody>
      </p:sp>
      <mc:AlternateContent xmlns:mc="http://schemas.openxmlformats.org/markup-compatibility/2006" xmlns:a14="http://schemas.microsoft.com/office/drawing/2010/main">
        <mc:Choice Requires="a14">
          <p:graphicFrame>
            <p:nvGraphicFramePr>
              <p:cNvPr id="2" name="Table 1">
                <a:extLst>
                  <a:ext uri="{FF2B5EF4-FFF2-40B4-BE49-F238E27FC236}">
                    <a16:creationId xmlns:a16="http://schemas.microsoft.com/office/drawing/2014/main" id="{8C68ADA0-9D8E-E62A-6DF5-D72312523AE9}"/>
                  </a:ext>
                </a:extLst>
              </p:cNvPr>
              <p:cNvGraphicFramePr>
                <a:graphicFrameLocks noGrp="1"/>
              </p:cNvGraphicFramePr>
              <p:nvPr>
                <p:extLst>
                  <p:ext uri="{D42A27DB-BD31-4B8C-83A1-F6EECF244321}">
                    <p14:modId xmlns:p14="http://schemas.microsoft.com/office/powerpoint/2010/main" val="632614792"/>
                  </p:ext>
                </p:extLst>
              </p:nvPr>
            </p:nvGraphicFramePr>
            <p:xfrm>
              <a:off x="438702" y="2571750"/>
              <a:ext cx="8260236" cy="2382520"/>
            </p:xfrm>
            <a:graphic>
              <a:graphicData uri="http://schemas.openxmlformats.org/drawingml/2006/table">
                <a:tbl>
                  <a:tblPr firstRow="1" bandRow="1">
                    <a:tableStyleId>{5C22544A-7EE6-4342-B048-85BDC9FD1C3A}</a:tableStyleId>
                  </a:tblPr>
                  <a:tblGrid>
                    <a:gridCol w="2753412">
                      <a:extLst>
                        <a:ext uri="{9D8B030D-6E8A-4147-A177-3AD203B41FA5}">
                          <a16:colId xmlns:a16="http://schemas.microsoft.com/office/drawing/2014/main" val="1184849532"/>
                        </a:ext>
                      </a:extLst>
                    </a:gridCol>
                    <a:gridCol w="2753412">
                      <a:extLst>
                        <a:ext uri="{9D8B030D-6E8A-4147-A177-3AD203B41FA5}">
                          <a16:colId xmlns:a16="http://schemas.microsoft.com/office/drawing/2014/main" val="2297443924"/>
                        </a:ext>
                      </a:extLst>
                    </a:gridCol>
                    <a:gridCol w="2753412">
                      <a:extLst>
                        <a:ext uri="{9D8B030D-6E8A-4147-A177-3AD203B41FA5}">
                          <a16:colId xmlns:a16="http://schemas.microsoft.com/office/drawing/2014/main" val="2616370855"/>
                        </a:ext>
                      </a:extLst>
                    </a:gridCol>
                  </a:tblGrid>
                  <a:tr h="370840">
                    <a:tc>
                      <a:txBody>
                        <a:bodyPr/>
                        <a:lstStyle/>
                        <a:p>
                          <a:pPr algn="ctr"/>
                          <a:r>
                            <a:rPr lang="en-US" sz="1800" b="1" dirty="0">
                              <a:latin typeface="Lato" panose="020F0502020204030203" pitchFamily="34" charset="0"/>
                            </a:rPr>
                            <a:t>Full Day</a:t>
                          </a:r>
                        </a:p>
                        <a:p>
                          <a:pPr algn="ctr"/>
                          <a:r>
                            <a:rPr lang="en-US" sz="1800" b="1" dirty="0">
                              <a:latin typeface="Lato" panose="020F0502020204030203" pitchFamily="34" charset="0"/>
                            </a:rPr>
                            <a:t> ( 1.0) </a:t>
                          </a:r>
                        </a:p>
                      </a:txBody>
                      <a:tcPr anchor="ctr">
                        <a:solidFill>
                          <a:srgbClr val="0064FB"/>
                        </a:solidFill>
                      </a:tcPr>
                    </a:tc>
                    <a:tc>
                      <a:txBody>
                        <a:bodyPr/>
                        <a:lstStyle/>
                        <a:p>
                          <a:pPr algn="ctr"/>
                          <a:r>
                            <a:rPr lang="en-US" sz="1800" b="1" dirty="0">
                              <a:latin typeface="Lato" panose="020F0502020204030203" pitchFamily="34" charset="0"/>
                            </a:rPr>
                            <a:t>Half Day </a:t>
                          </a:r>
                        </a:p>
                        <a:p>
                          <a:pPr algn="ctr"/>
                          <a:r>
                            <a:rPr lang="en-US" sz="1800" b="1" dirty="0">
                              <a:latin typeface="Lato" panose="020F0502020204030203" pitchFamily="34" charset="0"/>
                            </a:rPr>
                            <a:t>(0.5)</a:t>
                          </a:r>
                        </a:p>
                      </a:txBody>
                      <a:tcPr anchor="ctr">
                        <a:solidFill>
                          <a:srgbClr val="0064FB"/>
                        </a:solidFill>
                      </a:tcPr>
                    </a:tc>
                    <a:tc>
                      <a:txBody>
                        <a:bodyPr/>
                        <a:lstStyle/>
                        <a:p>
                          <a:pPr algn="ctr"/>
                          <a:r>
                            <a:rPr lang="en-US" sz="1800" b="1" dirty="0">
                              <a:latin typeface="Lato" panose="020F0502020204030203" pitchFamily="34" charset="0"/>
                            </a:rPr>
                            <a:t>Absent</a:t>
                          </a:r>
                        </a:p>
                        <a:p>
                          <a:pPr algn="ctr"/>
                          <a:r>
                            <a:rPr lang="en-US" sz="1800" b="1" dirty="0">
                              <a:latin typeface="Lato" panose="020F0502020204030203" pitchFamily="34" charset="0"/>
                            </a:rPr>
                            <a:t>(0.0)</a:t>
                          </a:r>
                        </a:p>
                      </a:txBody>
                      <a:tcPr anchor="ctr">
                        <a:solidFill>
                          <a:srgbClr val="0064FB"/>
                        </a:solidFill>
                      </a:tcPr>
                    </a:tc>
                    <a:extLst>
                      <a:ext uri="{0D108BD9-81ED-4DB2-BD59-A6C34878D82A}">
                        <a16:rowId xmlns:a16="http://schemas.microsoft.com/office/drawing/2014/main" val="1064069301"/>
                      </a:ext>
                    </a:extLst>
                  </a:tr>
                  <a:tr h="370840">
                    <a:tc>
                      <a:txBody>
                        <a:bodyPr/>
                        <a:lstStyle/>
                        <a:p>
                          <a:pPr algn="ctr"/>
                          <a14:m>
                            <m:oMath xmlns:m="http://schemas.openxmlformats.org/officeDocument/2006/math">
                              <m:r>
                                <a:rPr lang="en-US" sz="1800" b="1" i="1" smtClean="0">
                                  <a:solidFill>
                                    <a:schemeClr val="dk1"/>
                                  </a:solidFill>
                                  <a:latin typeface="Cambria Math" panose="02040503050406030204" pitchFamily="18" charset="0"/>
                                  <a:ea typeface="Cambria Math" panose="02040503050406030204" pitchFamily="18" charset="0"/>
                                  <a:cs typeface="Lato"/>
                                  <a:sym typeface="Lato"/>
                                </a:rPr>
                                <m:t>≥</m:t>
                              </m:r>
                            </m:oMath>
                          </a14:m>
                          <a:r>
                            <a:rPr lang="en-US" sz="1800" b="1" dirty="0">
                              <a:solidFill>
                                <a:schemeClr val="dk1"/>
                              </a:solidFill>
                              <a:latin typeface="Lato"/>
                              <a:ea typeface="Lato"/>
                              <a:cs typeface="Lato"/>
                              <a:sym typeface="Lato"/>
                            </a:rPr>
                            <a:t>66%  = 1.0 </a:t>
                          </a:r>
                          <a:endParaRPr lang="en-US" sz="1800" b="1" dirty="0">
                            <a:latin typeface="Lato" panose="020F0502020204030203" pitchFamily="34" charset="0"/>
                          </a:endParaRPr>
                        </a:p>
                      </a:txBody>
                      <a:tcPr anchor="ctr">
                        <a:solidFill>
                          <a:srgbClr val="A3C8FF"/>
                        </a:solidFill>
                      </a:tcPr>
                    </a:tc>
                    <a:tc>
                      <a:txBody>
                        <a:bodyPr/>
                        <a:lstStyle/>
                        <a:p>
                          <a:pPr algn="ctr"/>
                          <a14:m>
                            <m:oMath xmlns:m="http://schemas.openxmlformats.org/officeDocument/2006/math">
                              <m:r>
                                <a:rPr lang="en-US" sz="1800" b="1" i="1" smtClean="0">
                                  <a:solidFill>
                                    <a:schemeClr val="dk1"/>
                                  </a:solidFill>
                                  <a:latin typeface="Cambria Math" panose="02040503050406030204" pitchFamily="18" charset="0"/>
                                  <a:ea typeface="Cambria Math" panose="02040503050406030204" pitchFamily="18" charset="0"/>
                                  <a:cs typeface="Lato"/>
                                  <a:sym typeface="Lato"/>
                                </a:rPr>
                                <m:t>≥</m:t>
                              </m:r>
                            </m:oMath>
                          </a14:m>
                          <a:r>
                            <a:rPr lang="en-US" sz="1800" b="1" dirty="0">
                              <a:solidFill>
                                <a:schemeClr val="dk1"/>
                              </a:solidFill>
                              <a:latin typeface="Lato"/>
                              <a:ea typeface="Lato"/>
                              <a:cs typeface="Lato"/>
                              <a:sym typeface="Lato"/>
                            </a:rPr>
                            <a:t>33% </a:t>
                          </a:r>
                          <a14:m>
                            <m:oMath xmlns:m="http://schemas.openxmlformats.org/officeDocument/2006/math">
                              <m:r>
                                <a:rPr lang="en-US" sz="1800" b="1" i="1" smtClean="0">
                                  <a:solidFill>
                                    <a:schemeClr val="dk1"/>
                                  </a:solidFill>
                                  <a:latin typeface="Cambria Math" panose="02040503050406030204" pitchFamily="18" charset="0"/>
                                  <a:ea typeface="Cambria Math" panose="02040503050406030204" pitchFamily="18" charset="0"/>
                                  <a:cs typeface="Lato"/>
                                  <a:sym typeface="Lato"/>
                                </a:rPr>
                                <m:t>≤</m:t>
                              </m:r>
                            </m:oMath>
                          </a14:m>
                          <a:r>
                            <a:rPr lang="en-US" sz="1800" b="1" dirty="0">
                              <a:solidFill>
                                <a:schemeClr val="dk1"/>
                              </a:solidFill>
                              <a:latin typeface="Lato"/>
                              <a:ea typeface="Lato"/>
                              <a:cs typeface="Lato"/>
                              <a:sym typeface="Lato"/>
                            </a:rPr>
                            <a:t> 66% = 0.5 </a:t>
                          </a:r>
                          <a:endParaRPr lang="en-US" sz="1800" b="1" dirty="0">
                            <a:latin typeface="Lato" panose="020F0502020204030203" pitchFamily="34" charset="0"/>
                          </a:endParaRPr>
                        </a:p>
                      </a:txBody>
                      <a:tcPr anchor="ctr">
                        <a:solidFill>
                          <a:srgbClr val="A3C8FF"/>
                        </a:solidFill>
                      </a:tcPr>
                    </a:tc>
                    <a:tc>
                      <a:txBody>
                        <a:bodyPr/>
                        <a:lstStyle/>
                        <a:p>
                          <a:pPr algn="ctr"/>
                          <a14:m>
                            <m:oMath xmlns:m="http://schemas.openxmlformats.org/officeDocument/2006/math">
                              <m:r>
                                <a:rPr lang="en-US" sz="1800" b="1" i="1" smtClean="0">
                                  <a:solidFill>
                                    <a:schemeClr val="dk1"/>
                                  </a:solidFill>
                                  <a:latin typeface="Cambria Math" panose="02040503050406030204" pitchFamily="18" charset="0"/>
                                  <a:ea typeface="Cambria Math" panose="02040503050406030204" pitchFamily="18" charset="0"/>
                                  <a:cs typeface="Lato"/>
                                  <a:sym typeface="Lato"/>
                                </a:rPr>
                                <m:t>≤ </m:t>
                              </m:r>
                            </m:oMath>
                          </a14:m>
                          <a:r>
                            <a:rPr lang="en-US" sz="1800" b="1" dirty="0">
                              <a:solidFill>
                                <a:schemeClr val="dk1"/>
                              </a:solidFill>
                              <a:latin typeface="Lato" panose="020F0502020204030203" pitchFamily="34" charset="0"/>
                              <a:ea typeface="Lato"/>
                              <a:cs typeface="Lato"/>
                              <a:sym typeface="Lato"/>
                            </a:rPr>
                            <a:t>33%  = 0.0 </a:t>
                          </a:r>
                          <a:endParaRPr lang="en-US" sz="1800" b="1" dirty="0">
                            <a:latin typeface="Lato" panose="020F0502020204030203" pitchFamily="34" charset="0"/>
                          </a:endParaRPr>
                        </a:p>
                      </a:txBody>
                      <a:tcPr anchor="ctr">
                        <a:solidFill>
                          <a:srgbClr val="A3C8FF"/>
                        </a:solidFill>
                      </a:tcPr>
                    </a:tc>
                    <a:extLst>
                      <a:ext uri="{0D108BD9-81ED-4DB2-BD59-A6C34878D82A}">
                        <a16:rowId xmlns:a16="http://schemas.microsoft.com/office/drawing/2014/main" val="1473483458"/>
                      </a:ext>
                    </a:extLst>
                  </a:tr>
                  <a:tr h="37084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1" i="0" dirty="0">
                              <a:solidFill>
                                <a:schemeClr val="bg1"/>
                              </a:solidFill>
                              <a:latin typeface="Lato"/>
                              <a:ea typeface="Lato"/>
                              <a:cs typeface="Lato"/>
                              <a:sym typeface="Lato"/>
                            </a:rPr>
                            <a:t>Students who receive at least 66% of district-supervised educational services for the day have accrued a full day (1.0) of actual attendance for that day.</a:t>
                          </a:r>
                        </a:p>
                      </a:txBody>
                      <a:tcPr anchor="ctr">
                        <a:solidFill>
                          <a:srgbClr val="0064FB"/>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1" i="0" dirty="0">
                              <a:solidFill>
                                <a:schemeClr val="bg1"/>
                              </a:solidFill>
                              <a:latin typeface="Lato"/>
                              <a:ea typeface="Lato"/>
                              <a:cs typeface="Lato"/>
                              <a:sym typeface="Lato"/>
                            </a:rPr>
                            <a:t>Students who receive at least 33% and less than 66% of district-supervised educational services for the day have accrued a half day (0.5) of actual attendance for that day.</a:t>
                          </a:r>
                        </a:p>
                      </a:txBody>
                      <a:tcPr anchor="ctr">
                        <a:solidFill>
                          <a:srgbClr val="0064FB"/>
                        </a:solidFill>
                      </a:tcPr>
                    </a:tc>
                    <a:tc>
                      <a:txBody>
                        <a:bodyPr/>
                        <a:lstStyle/>
                        <a:p>
                          <a:pPr algn="ctr"/>
                          <a:r>
                            <a:rPr lang="en-US" sz="1400" b="1" i="0" dirty="0">
                              <a:solidFill>
                                <a:schemeClr val="bg1"/>
                              </a:solidFill>
                              <a:latin typeface="Lato"/>
                              <a:ea typeface="Lato"/>
                              <a:cs typeface="Lato"/>
                              <a:sym typeface="Lato"/>
                            </a:rPr>
                            <a:t>Students who receive less than 33% of district-supervised educational services for the day have accrued no (0) actual attendance for that day.</a:t>
                          </a:r>
                          <a:endParaRPr lang="en-US" sz="1400" b="1" i="0" dirty="0">
                            <a:solidFill>
                              <a:schemeClr val="bg1"/>
                            </a:solidFill>
                            <a:latin typeface="Lato" panose="020F0502020204030203" pitchFamily="34" charset="0"/>
                          </a:endParaRPr>
                        </a:p>
                      </a:txBody>
                      <a:tcPr anchor="ctr">
                        <a:solidFill>
                          <a:srgbClr val="0064FB"/>
                        </a:solidFill>
                      </a:tcPr>
                    </a:tc>
                    <a:extLst>
                      <a:ext uri="{0D108BD9-81ED-4DB2-BD59-A6C34878D82A}">
                        <a16:rowId xmlns:a16="http://schemas.microsoft.com/office/drawing/2014/main" val="193946670"/>
                      </a:ext>
                    </a:extLst>
                  </a:tr>
                </a:tbl>
              </a:graphicData>
            </a:graphic>
          </p:graphicFrame>
        </mc:Choice>
        <mc:Fallback xmlns="">
          <p:graphicFrame>
            <p:nvGraphicFramePr>
              <p:cNvPr id="2" name="Table 1">
                <a:extLst>
                  <a:ext uri="{FF2B5EF4-FFF2-40B4-BE49-F238E27FC236}">
                    <a16:creationId xmlns:a16="http://schemas.microsoft.com/office/drawing/2014/main" id="{8C68ADA0-9D8E-E62A-6DF5-D72312523AE9}"/>
                  </a:ext>
                </a:extLst>
              </p:cNvPr>
              <p:cNvGraphicFramePr>
                <a:graphicFrameLocks noGrp="1"/>
              </p:cNvGraphicFramePr>
              <p:nvPr>
                <p:extLst>
                  <p:ext uri="{D42A27DB-BD31-4B8C-83A1-F6EECF244321}">
                    <p14:modId xmlns:p14="http://schemas.microsoft.com/office/powerpoint/2010/main" val="632614792"/>
                  </p:ext>
                </p:extLst>
              </p:nvPr>
            </p:nvGraphicFramePr>
            <p:xfrm>
              <a:off x="438702" y="2571750"/>
              <a:ext cx="8260236" cy="2382520"/>
            </p:xfrm>
            <a:graphic>
              <a:graphicData uri="http://schemas.openxmlformats.org/drawingml/2006/table">
                <a:tbl>
                  <a:tblPr firstRow="1" bandRow="1">
                    <a:tableStyleId>{5C22544A-7EE6-4342-B048-85BDC9FD1C3A}</a:tableStyleId>
                  </a:tblPr>
                  <a:tblGrid>
                    <a:gridCol w="2753412">
                      <a:extLst>
                        <a:ext uri="{9D8B030D-6E8A-4147-A177-3AD203B41FA5}">
                          <a16:colId xmlns:a16="http://schemas.microsoft.com/office/drawing/2014/main" val="1184849532"/>
                        </a:ext>
                      </a:extLst>
                    </a:gridCol>
                    <a:gridCol w="2753412">
                      <a:extLst>
                        <a:ext uri="{9D8B030D-6E8A-4147-A177-3AD203B41FA5}">
                          <a16:colId xmlns:a16="http://schemas.microsoft.com/office/drawing/2014/main" val="2297443924"/>
                        </a:ext>
                      </a:extLst>
                    </a:gridCol>
                    <a:gridCol w="2753412">
                      <a:extLst>
                        <a:ext uri="{9D8B030D-6E8A-4147-A177-3AD203B41FA5}">
                          <a16:colId xmlns:a16="http://schemas.microsoft.com/office/drawing/2014/main" val="2616370855"/>
                        </a:ext>
                      </a:extLst>
                    </a:gridCol>
                  </a:tblGrid>
                  <a:tr h="640080">
                    <a:tc>
                      <a:txBody>
                        <a:bodyPr/>
                        <a:lstStyle/>
                        <a:p>
                          <a:pPr algn="ctr"/>
                          <a:r>
                            <a:rPr lang="en-US" sz="1800" b="1" dirty="0">
                              <a:latin typeface="Lato" panose="020F0502020204030203" pitchFamily="34" charset="0"/>
                            </a:rPr>
                            <a:t>Full Day</a:t>
                          </a:r>
                        </a:p>
                        <a:p>
                          <a:pPr algn="ctr"/>
                          <a:r>
                            <a:rPr lang="en-US" sz="1800" b="1" dirty="0">
                              <a:latin typeface="Lato" panose="020F0502020204030203" pitchFamily="34" charset="0"/>
                            </a:rPr>
                            <a:t> ( 1.0) </a:t>
                          </a:r>
                        </a:p>
                      </a:txBody>
                      <a:tcPr anchor="ctr">
                        <a:solidFill>
                          <a:srgbClr val="0064FB"/>
                        </a:solidFill>
                      </a:tcPr>
                    </a:tc>
                    <a:tc>
                      <a:txBody>
                        <a:bodyPr/>
                        <a:lstStyle/>
                        <a:p>
                          <a:pPr algn="ctr"/>
                          <a:r>
                            <a:rPr lang="en-US" sz="1800" b="1" dirty="0">
                              <a:latin typeface="Lato" panose="020F0502020204030203" pitchFamily="34" charset="0"/>
                            </a:rPr>
                            <a:t>Half Day </a:t>
                          </a:r>
                        </a:p>
                        <a:p>
                          <a:pPr algn="ctr"/>
                          <a:r>
                            <a:rPr lang="en-US" sz="1800" b="1" dirty="0">
                              <a:latin typeface="Lato" panose="020F0502020204030203" pitchFamily="34" charset="0"/>
                            </a:rPr>
                            <a:t>(0.5)</a:t>
                          </a:r>
                        </a:p>
                      </a:txBody>
                      <a:tcPr anchor="ctr">
                        <a:solidFill>
                          <a:srgbClr val="0064FB"/>
                        </a:solidFill>
                      </a:tcPr>
                    </a:tc>
                    <a:tc>
                      <a:txBody>
                        <a:bodyPr/>
                        <a:lstStyle/>
                        <a:p>
                          <a:pPr algn="ctr"/>
                          <a:r>
                            <a:rPr lang="en-US" sz="1800" b="1" dirty="0">
                              <a:latin typeface="Lato" panose="020F0502020204030203" pitchFamily="34" charset="0"/>
                            </a:rPr>
                            <a:t>Absent</a:t>
                          </a:r>
                        </a:p>
                        <a:p>
                          <a:pPr algn="ctr"/>
                          <a:r>
                            <a:rPr lang="en-US" sz="1800" b="1" dirty="0">
                              <a:latin typeface="Lato" panose="020F0502020204030203" pitchFamily="34" charset="0"/>
                            </a:rPr>
                            <a:t>(0.0)</a:t>
                          </a:r>
                        </a:p>
                      </a:txBody>
                      <a:tcPr anchor="ctr">
                        <a:solidFill>
                          <a:srgbClr val="0064FB"/>
                        </a:solidFill>
                      </a:tcPr>
                    </a:tc>
                    <a:extLst>
                      <a:ext uri="{0D108BD9-81ED-4DB2-BD59-A6C34878D82A}">
                        <a16:rowId xmlns:a16="http://schemas.microsoft.com/office/drawing/2014/main" val="1064069301"/>
                      </a:ext>
                    </a:extLst>
                  </a:tr>
                  <a:tr h="370840">
                    <a:tc>
                      <a:txBody>
                        <a:bodyPr/>
                        <a:lstStyle/>
                        <a:p>
                          <a:endParaRPr lang="en-US"/>
                        </a:p>
                      </a:txBody>
                      <a:tcPr anchor="ctr">
                        <a:blipFill>
                          <a:blip r:embed="rId4"/>
                          <a:stretch>
                            <a:fillRect l="-221" t="-180328" r="-201106" b="-386885"/>
                          </a:stretch>
                        </a:blipFill>
                      </a:tcPr>
                    </a:tc>
                    <a:tc>
                      <a:txBody>
                        <a:bodyPr/>
                        <a:lstStyle/>
                        <a:p>
                          <a:endParaRPr lang="en-US"/>
                        </a:p>
                      </a:txBody>
                      <a:tcPr anchor="ctr">
                        <a:blipFill>
                          <a:blip r:embed="rId4"/>
                          <a:stretch>
                            <a:fillRect l="-100221" t="-180328" r="-101106" b="-386885"/>
                          </a:stretch>
                        </a:blipFill>
                      </a:tcPr>
                    </a:tc>
                    <a:tc>
                      <a:txBody>
                        <a:bodyPr/>
                        <a:lstStyle/>
                        <a:p>
                          <a:endParaRPr lang="en-US"/>
                        </a:p>
                      </a:txBody>
                      <a:tcPr anchor="ctr">
                        <a:blipFill>
                          <a:blip r:embed="rId4"/>
                          <a:stretch>
                            <a:fillRect l="-200221" t="-180328" r="-1106" b="-386885"/>
                          </a:stretch>
                        </a:blipFill>
                      </a:tcPr>
                    </a:tc>
                    <a:extLst>
                      <a:ext uri="{0D108BD9-81ED-4DB2-BD59-A6C34878D82A}">
                        <a16:rowId xmlns:a16="http://schemas.microsoft.com/office/drawing/2014/main" val="1473483458"/>
                      </a:ext>
                    </a:extLst>
                  </a:tr>
                  <a:tr h="137160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1" i="0" dirty="0">
                              <a:solidFill>
                                <a:schemeClr val="bg1"/>
                              </a:solidFill>
                              <a:latin typeface="Lato"/>
                              <a:ea typeface="Lato"/>
                              <a:cs typeface="Lato"/>
                              <a:sym typeface="Lato"/>
                            </a:rPr>
                            <a:t>Students who receive at least 66% of district-supervised educational services for the day have accrued a full day (1.0) of actual attendance for that day.</a:t>
                          </a:r>
                        </a:p>
                      </a:txBody>
                      <a:tcPr anchor="ctr">
                        <a:solidFill>
                          <a:srgbClr val="0064FB"/>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1" i="0" dirty="0">
                              <a:solidFill>
                                <a:schemeClr val="bg1"/>
                              </a:solidFill>
                              <a:latin typeface="Lato"/>
                              <a:ea typeface="Lato"/>
                              <a:cs typeface="Lato"/>
                              <a:sym typeface="Lato"/>
                            </a:rPr>
                            <a:t>Students who receive at least 33% and less than 66% of district-supervised educational services for the day have accrued a half day (0.5) of actual attendance for that day.</a:t>
                          </a:r>
                        </a:p>
                      </a:txBody>
                      <a:tcPr anchor="ctr">
                        <a:solidFill>
                          <a:srgbClr val="0064FB"/>
                        </a:solidFill>
                      </a:tcPr>
                    </a:tc>
                    <a:tc>
                      <a:txBody>
                        <a:bodyPr/>
                        <a:lstStyle/>
                        <a:p>
                          <a:pPr algn="ctr"/>
                          <a:r>
                            <a:rPr lang="en-US" sz="1400" b="1" i="0" dirty="0">
                              <a:solidFill>
                                <a:schemeClr val="bg1"/>
                              </a:solidFill>
                              <a:latin typeface="Lato"/>
                              <a:ea typeface="Lato"/>
                              <a:cs typeface="Lato"/>
                              <a:sym typeface="Lato"/>
                            </a:rPr>
                            <a:t>Students who receive less than 33% of district-supervised educational services for the day have accrued no (0) actual attendance for that day.</a:t>
                          </a:r>
                          <a:endParaRPr lang="en-US" sz="1400" b="1" i="0" dirty="0">
                            <a:solidFill>
                              <a:schemeClr val="bg1"/>
                            </a:solidFill>
                            <a:latin typeface="Lato" panose="020F0502020204030203" pitchFamily="34" charset="0"/>
                          </a:endParaRPr>
                        </a:p>
                      </a:txBody>
                      <a:tcPr anchor="ctr">
                        <a:solidFill>
                          <a:srgbClr val="0064FB"/>
                        </a:solidFill>
                      </a:tcPr>
                    </a:tc>
                    <a:extLst>
                      <a:ext uri="{0D108BD9-81ED-4DB2-BD59-A6C34878D82A}">
                        <a16:rowId xmlns:a16="http://schemas.microsoft.com/office/drawing/2014/main" val="193946670"/>
                      </a:ext>
                    </a:extLst>
                  </a:tr>
                </a:tbl>
              </a:graphicData>
            </a:graphic>
          </p:graphicFrame>
        </mc:Fallback>
      </mc:AlternateContent>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9"/>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dirty="0">
                <a:solidFill>
                  <a:schemeClr val="lt1"/>
                </a:solidFill>
                <a:latin typeface="Lato Black"/>
                <a:ea typeface="Lato Black"/>
                <a:cs typeface="Lato Black"/>
                <a:sym typeface="Lato Black"/>
              </a:rPr>
              <a:t>Important Attendance Factors</a:t>
            </a:r>
            <a:endParaRPr dirty="0"/>
          </a:p>
        </p:txBody>
      </p:sp>
      <p:sp>
        <p:nvSpPr>
          <p:cNvPr id="150" name="Google Shape;150;p9"/>
          <p:cNvSpPr txBox="1"/>
          <p:nvPr/>
        </p:nvSpPr>
        <p:spPr>
          <a:xfrm>
            <a:off x="445062" y="961811"/>
            <a:ext cx="8253876"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chemeClr val="dk1"/>
                </a:solidFill>
                <a:latin typeface="Lato"/>
                <a:ea typeface="Lato"/>
                <a:cs typeface="Lato"/>
                <a:sym typeface="Lato"/>
              </a:rPr>
              <a:t>Numerous factors create uncommon situations in attendance reporting. </a:t>
            </a:r>
          </a:p>
          <a:p>
            <a:pPr marL="0" marR="0" lvl="0" indent="0" algn="l" rtl="0">
              <a:spcBef>
                <a:spcPts val="0"/>
              </a:spcBef>
              <a:spcAft>
                <a:spcPts val="0"/>
              </a:spcAft>
              <a:buNone/>
            </a:pPr>
            <a:r>
              <a:rPr lang="en-US" sz="1800" b="1" dirty="0">
                <a:solidFill>
                  <a:schemeClr val="dk1"/>
                </a:solidFill>
                <a:latin typeface="Lato"/>
                <a:ea typeface="Lato"/>
                <a:cs typeface="Lato"/>
                <a:sym typeface="Lato"/>
              </a:rPr>
              <a:t>We’ll cover:</a:t>
            </a:r>
            <a:endParaRPr sz="1800" b="1" dirty="0"/>
          </a:p>
        </p:txBody>
      </p:sp>
      <p:sp>
        <p:nvSpPr>
          <p:cNvPr id="149" name="Google Shape;149;p9"/>
          <p:cNvSpPr txBox="1"/>
          <p:nvPr/>
        </p:nvSpPr>
        <p:spPr>
          <a:xfrm>
            <a:off x="445062" y="1608101"/>
            <a:ext cx="4126938" cy="2760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000" b="0" dirty="0">
              <a:solidFill>
                <a:schemeClr val="dk1"/>
              </a:solidFill>
              <a:latin typeface="Lato"/>
              <a:ea typeface="Lato"/>
              <a:cs typeface="Lato"/>
              <a:sym typeface="Lato"/>
            </a:endParaRPr>
          </a:p>
          <a:p>
            <a:pPr marL="164592" marR="0" lvl="0" indent="-164592" algn="l" rtl="0">
              <a:spcBef>
                <a:spcPts val="0"/>
              </a:spcBef>
              <a:spcAft>
                <a:spcPts val="180"/>
              </a:spcAft>
              <a:buClr>
                <a:schemeClr val="dk1"/>
              </a:buClr>
              <a:buSzPts val="1600"/>
              <a:buFont typeface="Arial"/>
              <a:buChar char="•"/>
            </a:pPr>
            <a:r>
              <a:rPr lang="en-US" sz="1800" b="1" dirty="0">
                <a:solidFill>
                  <a:schemeClr val="dk1"/>
                </a:solidFill>
                <a:latin typeface="Lato" panose="020F0502020204030203" pitchFamily="34" charset="0"/>
                <a:ea typeface="Lato"/>
                <a:cs typeface="Lato"/>
                <a:sym typeface="Lato"/>
              </a:rPr>
              <a:t>Attendance recording interval</a:t>
            </a:r>
            <a:endParaRPr sz="1800" b="1" dirty="0">
              <a:latin typeface="Lato" panose="020F0502020204030203" pitchFamily="34" charset="0"/>
            </a:endParaRPr>
          </a:p>
          <a:p>
            <a:pPr marL="164592" marR="0" lvl="0" indent="-164592" algn="l" rtl="0">
              <a:spcBef>
                <a:spcPts val="0"/>
              </a:spcBef>
              <a:spcAft>
                <a:spcPts val="180"/>
              </a:spcAft>
              <a:buClr>
                <a:schemeClr val="dk1"/>
              </a:buClr>
              <a:buSzPts val="1600"/>
              <a:buFont typeface="Arial"/>
              <a:buChar char="•"/>
            </a:pPr>
            <a:r>
              <a:rPr lang="en-US" sz="1800" b="1" dirty="0">
                <a:solidFill>
                  <a:schemeClr val="dk1"/>
                </a:solidFill>
                <a:latin typeface="Lato" panose="020F0502020204030203" pitchFamily="34" charset="0"/>
                <a:ea typeface="Lato"/>
                <a:cs typeface="Lato"/>
                <a:sym typeface="Lato"/>
              </a:rPr>
              <a:t>Partial day or week schedule</a:t>
            </a:r>
            <a:endParaRPr sz="1800" b="1" dirty="0">
              <a:latin typeface="Lato" panose="020F0502020204030203" pitchFamily="34" charset="0"/>
            </a:endParaRPr>
          </a:p>
          <a:p>
            <a:pPr marL="164592" marR="0" lvl="0" indent="-164592" algn="l" rtl="0">
              <a:spcBef>
                <a:spcPts val="0"/>
              </a:spcBef>
              <a:spcAft>
                <a:spcPts val="180"/>
              </a:spcAft>
              <a:buClr>
                <a:schemeClr val="dk1"/>
              </a:buClr>
              <a:buSzPts val="1600"/>
              <a:buFont typeface="Arial"/>
              <a:buChar char="•"/>
            </a:pPr>
            <a:r>
              <a:rPr lang="en-US" sz="1800" b="1" dirty="0">
                <a:solidFill>
                  <a:schemeClr val="dk1"/>
                </a:solidFill>
                <a:latin typeface="Lato" panose="020F0502020204030203" pitchFamily="34" charset="0"/>
                <a:ea typeface="Lato"/>
                <a:cs typeface="Lato"/>
                <a:sym typeface="Lato"/>
              </a:rPr>
              <a:t>Excused absences</a:t>
            </a:r>
            <a:endParaRPr sz="1800" b="1" dirty="0">
              <a:latin typeface="Lato" panose="020F0502020204030203" pitchFamily="34" charset="0"/>
            </a:endParaRPr>
          </a:p>
          <a:p>
            <a:pPr marL="164592" marR="0" lvl="0" indent="-164592" algn="l" rtl="0">
              <a:spcBef>
                <a:spcPts val="0"/>
              </a:spcBef>
              <a:spcAft>
                <a:spcPts val="180"/>
              </a:spcAft>
              <a:buClr>
                <a:schemeClr val="dk1"/>
              </a:buClr>
              <a:buSzPts val="1600"/>
              <a:buFont typeface="Arial"/>
              <a:buChar char="•"/>
            </a:pPr>
            <a:r>
              <a:rPr lang="en-US" sz="1800" b="1" dirty="0">
                <a:solidFill>
                  <a:schemeClr val="dk1"/>
                </a:solidFill>
                <a:latin typeface="Lato" panose="020F0502020204030203" pitchFamily="34" charset="0"/>
                <a:ea typeface="Lato"/>
                <a:cs typeface="Lato"/>
                <a:sym typeface="Lato"/>
              </a:rPr>
              <a:t>Quarantine/Illness</a:t>
            </a:r>
            <a:endParaRPr sz="1800" b="1" dirty="0">
              <a:latin typeface="Lato" panose="020F0502020204030203" pitchFamily="34" charset="0"/>
            </a:endParaRPr>
          </a:p>
          <a:p>
            <a:pPr marL="164592" marR="0" lvl="0" indent="-164592" algn="l" rtl="0">
              <a:spcBef>
                <a:spcPts val="0"/>
              </a:spcBef>
              <a:spcAft>
                <a:spcPts val="180"/>
              </a:spcAft>
              <a:buClr>
                <a:schemeClr val="dk1"/>
              </a:buClr>
              <a:buSzPts val="1600"/>
              <a:buFont typeface="Arial"/>
              <a:buChar char="•"/>
            </a:pPr>
            <a:r>
              <a:rPr lang="en-US" sz="1800" b="1" dirty="0">
                <a:solidFill>
                  <a:schemeClr val="dk1"/>
                </a:solidFill>
                <a:latin typeface="Lato" panose="020F0502020204030203" pitchFamily="34" charset="0"/>
                <a:ea typeface="Lato"/>
                <a:cs typeface="Lato"/>
                <a:sym typeface="Lato"/>
              </a:rPr>
              <a:t>Transportation issues</a:t>
            </a:r>
            <a:endParaRPr sz="1800" b="1" dirty="0">
              <a:latin typeface="Lato" panose="020F0502020204030203" pitchFamily="34" charset="0"/>
            </a:endParaRPr>
          </a:p>
          <a:p>
            <a:pPr marL="164592" marR="0" lvl="0" indent="-164592" algn="l" rtl="0">
              <a:spcBef>
                <a:spcPts val="0"/>
              </a:spcBef>
              <a:spcAft>
                <a:spcPts val="180"/>
              </a:spcAft>
              <a:buClr>
                <a:schemeClr val="dk1"/>
              </a:buClr>
              <a:buSzPts val="1600"/>
              <a:buFont typeface="Arial"/>
              <a:buChar char="•"/>
            </a:pPr>
            <a:r>
              <a:rPr lang="en-US" sz="1800" b="1" dirty="0">
                <a:solidFill>
                  <a:schemeClr val="dk1"/>
                </a:solidFill>
                <a:latin typeface="Lato" panose="020F0502020204030203" pitchFamily="34" charset="0"/>
                <a:ea typeface="Lato"/>
                <a:cs typeface="Lato"/>
                <a:sym typeface="Lato"/>
              </a:rPr>
              <a:t>Virtual online/blended</a:t>
            </a:r>
            <a:endParaRPr sz="1800" b="1" dirty="0">
              <a:latin typeface="Lato" panose="020F0502020204030203" pitchFamily="34" charset="0"/>
            </a:endParaRPr>
          </a:p>
          <a:p>
            <a:pPr marL="164592" marR="0" lvl="0" indent="-164592" algn="l" rtl="0">
              <a:spcBef>
                <a:spcPts val="0"/>
              </a:spcBef>
              <a:spcAft>
                <a:spcPts val="180"/>
              </a:spcAft>
              <a:buClr>
                <a:schemeClr val="dk1"/>
              </a:buClr>
              <a:buSzPts val="1600"/>
              <a:buFont typeface="Arial"/>
              <a:buChar char="•"/>
            </a:pPr>
            <a:r>
              <a:rPr lang="en-US" sz="1800" b="1" dirty="0">
                <a:solidFill>
                  <a:schemeClr val="dk1"/>
                </a:solidFill>
                <a:latin typeface="Lato" panose="020F0502020204030203" pitchFamily="34" charset="0"/>
                <a:ea typeface="Lato"/>
                <a:cs typeface="Lato"/>
                <a:sym typeface="Lato"/>
              </a:rPr>
              <a:t>Homework</a:t>
            </a:r>
            <a:endParaRPr sz="1800" b="1" dirty="0">
              <a:latin typeface="Lato" panose="020F0502020204030203" pitchFamily="34" charset="0"/>
            </a:endParaRPr>
          </a:p>
          <a:p>
            <a:pPr marL="164592" marR="0" lvl="0" indent="-164592" algn="l" rtl="0">
              <a:spcBef>
                <a:spcPts val="0"/>
              </a:spcBef>
              <a:spcAft>
                <a:spcPts val="180"/>
              </a:spcAft>
              <a:buClr>
                <a:schemeClr val="dk1"/>
              </a:buClr>
              <a:buSzPts val="1600"/>
              <a:buFont typeface="Arial"/>
              <a:buChar char="•"/>
            </a:pPr>
            <a:r>
              <a:rPr lang="en-US" sz="1800" b="1" dirty="0">
                <a:solidFill>
                  <a:schemeClr val="dk1"/>
                </a:solidFill>
                <a:latin typeface="Lato" panose="020F0502020204030203" pitchFamily="34" charset="0"/>
                <a:ea typeface="Lato"/>
                <a:cs typeface="Lato"/>
                <a:sym typeface="Lato"/>
              </a:rPr>
              <a:t>Field trips</a:t>
            </a:r>
            <a:endParaRPr sz="1800" b="1" dirty="0">
              <a:latin typeface="Lato" panose="020F0502020204030203" pitchFamily="34" charset="0"/>
            </a:endParaRPr>
          </a:p>
          <a:p>
            <a:pPr marL="164592" marR="0" lvl="0" indent="-164592" algn="l" rtl="0">
              <a:spcBef>
                <a:spcPts val="0"/>
              </a:spcBef>
              <a:spcAft>
                <a:spcPts val="180"/>
              </a:spcAft>
              <a:buClr>
                <a:schemeClr val="dk1"/>
              </a:buClr>
              <a:buSzPts val="1600"/>
              <a:buFont typeface="Arial"/>
              <a:buChar char="•"/>
            </a:pPr>
            <a:r>
              <a:rPr lang="en-US" sz="1800" b="1" dirty="0">
                <a:solidFill>
                  <a:schemeClr val="dk1"/>
                </a:solidFill>
                <a:latin typeface="Lato" panose="020F0502020204030203" pitchFamily="34" charset="0"/>
                <a:ea typeface="Lato"/>
                <a:cs typeface="Lato"/>
                <a:sym typeface="Lato"/>
              </a:rPr>
              <a:t>Services off school grounds</a:t>
            </a:r>
            <a:endParaRPr sz="1800" b="1" dirty="0">
              <a:latin typeface="Lato" panose="020F0502020204030203" pitchFamily="34" charset="0"/>
            </a:endParaRPr>
          </a:p>
          <a:p>
            <a:pPr marL="0" marR="0" lvl="0" indent="0" algn="l" rtl="0">
              <a:spcBef>
                <a:spcPts val="0"/>
              </a:spcBef>
              <a:spcAft>
                <a:spcPts val="0"/>
              </a:spcAft>
              <a:buNone/>
            </a:pPr>
            <a:endParaRPr sz="600" dirty="0"/>
          </a:p>
        </p:txBody>
      </p:sp>
      <p:sp>
        <p:nvSpPr>
          <p:cNvPr id="151" name="Google Shape;151;p9"/>
          <p:cNvSpPr txBox="1"/>
          <p:nvPr/>
        </p:nvSpPr>
        <p:spPr>
          <a:xfrm>
            <a:off x="4572000" y="1608101"/>
            <a:ext cx="4126938" cy="2614500"/>
          </a:xfrm>
          <a:prstGeom prst="rect">
            <a:avLst/>
          </a:prstGeom>
          <a:noFill/>
          <a:ln>
            <a:noFill/>
          </a:ln>
        </p:spPr>
        <p:txBody>
          <a:bodyPr spcFirstLastPara="1" wrap="square" lIns="91425" tIns="91425" rIns="91425" bIns="91425" anchor="t" anchorCtr="0">
            <a:noAutofit/>
          </a:bodyPr>
          <a:lstStyle/>
          <a:p>
            <a:pPr marL="164592" lvl="0" indent="-164592" algn="l" rtl="0">
              <a:spcBef>
                <a:spcPts val="0"/>
              </a:spcBef>
              <a:spcAft>
                <a:spcPts val="180"/>
              </a:spcAft>
              <a:buClr>
                <a:schemeClr val="dk1"/>
              </a:buClr>
              <a:buSzPts val="1700"/>
              <a:buChar char="•"/>
            </a:pPr>
            <a:r>
              <a:rPr lang="en-US" sz="1800" b="1" dirty="0">
                <a:solidFill>
                  <a:schemeClr val="dk1"/>
                </a:solidFill>
                <a:latin typeface="Lato" panose="020F0502020204030203" pitchFamily="34" charset="0"/>
                <a:ea typeface="Lato"/>
                <a:cs typeface="Lato"/>
                <a:sym typeface="Lato"/>
              </a:rPr>
              <a:t>Study hall and recess</a:t>
            </a:r>
            <a:endParaRPr sz="1800" b="1" dirty="0">
              <a:solidFill>
                <a:schemeClr val="dk1"/>
              </a:solidFill>
              <a:latin typeface="Lato" panose="020F0502020204030203" pitchFamily="34" charset="0"/>
            </a:endParaRPr>
          </a:p>
          <a:p>
            <a:pPr marL="164592" lvl="0" indent="-164592" algn="l" rtl="0">
              <a:spcBef>
                <a:spcPts val="0"/>
              </a:spcBef>
              <a:spcAft>
                <a:spcPts val="180"/>
              </a:spcAft>
              <a:buClr>
                <a:schemeClr val="dk1"/>
              </a:buClr>
              <a:buSzPts val="1700"/>
              <a:buChar char="•"/>
            </a:pPr>
            <a:r>
              <a:rPr lang="en-US" sz="1800" b="1" dirty="0">
                <a:solidFill>
                  <a:schemeClr val="dk1"/>
                </a:solidFill>
                <a:latin typeface="Lato" panose="020F0502020204030203" pitchFamily="34" charset="0"/>
                <a:ea typeface="Lato"/>
                <a:cs typeface="Lato"/>
                <a:sym typeface="Lato"/>
              </a:rPr>
              <a:t>Summer </a:t>
            </a:r>
            <a:endParaRPr sz="1800" b="1" dirty="0">
              <a:solidFill>
                <a:schemeClr val="dk1"/>
              </a:solidFill>
              <a:latin typeface="Lato" panose="020F0502020204030203" pitchFamily="34" charset="0"/>
            </a:endParaRPr>
          </a:p>
          <a:p>
            <a:pPr marL="164592" lvl="0" indent="-164592" algn="l" rtl="0">
              <a:spcBef>
                <a:spcPts val="0"/>
              </a:spcBef>
              <a:spcAft>
                <a:spcPts val="180"/>
              </a:spcAft>
              <a:buClr>
                <a:schemeClr val="dk1"/>
              </a:buClr>
              <a:buSzPts val="1700"/>
              <a:buChar char="•"/>
            </a:pPr>
            <a:r>
              <a:rPr lang="en-US" sz="1800" b="1" dirty="0">
                <a:solidFill>
                  <a:schemeClr val="dk1"/>
                </a:solidFill>
                <a:latin typeface="Lato" panose="020F0502020204030203" pitchFamily="34" charset="0"/>
                <a:ea typeface="Lato"/>
                <a:cs typeface="Lato"/>
                <a:sym typeface="Lato"/>
              </a:rPr>
              <a:t>Runaways</a:t>
            </a:r>
            <a:endParaRPr sz="1800" b="1" dirty="0">
              <a:solidFill>
                <a:schemeClr val="dk1"/>
              </a:solidFill>
              <a:latin typeface="Lato" panose="020F0502020204030203" pitchFamily="34" charset="0"/>
            </a:endParaRPr>
          </a:p>
          <a:p>
            <a:pPr marL="164592" lvl="0" indent="-164592" algn="l" rtl="0">
              <a:spcBef>
                <a:spcPts val="0"/>
              </a:spcBef>
              <a:spcAft>
                <a:spcPts val="180"/>
              </a:spcAft>
              <a:buClr>
                <a:schemeClr val="dk1"/>
              </a:buClr>
              <a:buSzPts val="1700"/>
              <a:buChar char="•"/>
            </a:pPr>
            <a:r>
              <a:rPr lang="en-US" sz="1800" b="1" dirty="0">
                <a:solidFill>
                  <a:schemeClr val="dk1"/>
                </a:solidFill>
                <a:latin typeface="Lato" panose="020F0502020204030203" pitchFamily="34" charset="0"/>
                <a:ea typeface="Lato"/>
                <a:cs typeface="Lato"/>
                <a:sym typeface="Lato"/>
              </a:rPr>
              <a:t>Discipline</a:t>
            </a:r>
            <a:endParaRPr sz="1800" b="1" dirty="0">
              <a:solidFill>
                <a:schemeClr val="dk1"/>
              </a:solidFill>
              <a:latin typeface="Lato" panose="020F0502020204030203" pitchFamily="34" charset="0"/>
            </a:endParaRPr>
          </a:p>
          <a:p>
            <a:pPr marL="164592" lvl="0" indent="-164592" algn="l" rtl="0">
              <a:spcBef>
                <a:spcPts val="0"/>
              </a:spcBef>
              <a:spcAft>
                <a:spcPts val="180"/>
              </a:spcAft>
              <a:buClr>
                <a:schemeClr val="dk1"/>
              </a:buClr>
              <a:buSzPts val="1700"/>
              <a:buChar char="•"/>
            </a:pPr>
            <a:r>
              <a:rPr lang="en-US" sz="1800" b="1" dirty="0">
                <a:solidFill>
                  <a:schemeClr val="dk1"/>
                </a:solidFill>
                <a:latin typeface="Lato" panose="020F0502020204030203" pitchFamily="34" charset="0"/>
                <a:ea typeface="Lato"/>
                <a:cs typeface="Lato"/>
                <a:sym typeface="Lato"/>
              </a:rPr>
              <a:t>In-school suspension</a:t>
            </a:r>
            <a:endParaRPr lang="en-US" sz="1800" b="1" dirty="0">
              <a:solidFill>
                <a:schemeClr val="dk1"/>
              </a:solidFill>
              <a:latin typeface="Lato" panose="020F0502020204030203" pitchFamily="34" charset="0"/>
            </a:endParaRPr>
          </a:p>
          <a:p>
            <a:pPr marL="164592" lvl="0" indent="-164592" algn="l" rtl="0">
              <a:spcBef>
                <a:spcPts val="0"/>
              </a:spcBef>
              <a:spcAft>
                <a:spcPts val="180"/>
              </a:spcAft>
              <a:buClr>
                <a:schemeClr val="dk1"/>
              </a:buClr>
              <a:buSzPts val="1700"/>
              <a:buChar char="•"/>
            </a:pPr>
            <a:r>
              <a:rPr lang="en-US" sz="1800" b="1" dirty="0">
                <a:solidFill>
                  <a:schemeClr val="dk1"/>
                </a:solidFill>
                <a:latin typeface="Lato" panose="020F0502020204030203" pitchFamily="34" charset="0"/>
                <a:ea typeface="Lato"/>
                <a:cs typeface="Lato"/>
                <a:sym typeface="Lato"/>
              </a:rPr>
              <a:t>Out-of-school suspension</a:t>
            </a:r>
            <a:endParaRPr sz="1800" b="1" dirty="0">
              <a:solidFill>
                <a:schemeClr val="dk1"/>
              </a:solidFill>
              <a:latin typeface="Lato" panose="020F0502020204030203" pitchFamily="34" charset="0"/>
            </a:endParaRPr>
          </a:p>
          <a:p>
            <a:pPr marL="164592" lvl="0" indent="-164592" algn="l" rtl="0">
              <a:spcBef>
                <a:spcPts val="0"/>
              </a:spcBef>
              <a:spcAft>
                <a:spcPts val="180"/>
              </a:spcAft>
              <a:buClr>
                <a:schemeClr val="dk1"/>
              </a:buClr>
              <a:buSzPts val="1700"/>
              <a:buChar char="•"/>
            </a:pPr>
            <a:r>
              <a:rPr lang="en-US" sz="1800" b="1" dirty="0">
                <a:solidFill>
                  <a:schemeClr val="dk1"/>
                </a:solidFill>
                <a:latin typeface="Lato" panose="020F0502020204030203" pitchFamily="34" charset="0"/>
                <a:ea typeface="Lato"/>
                <a:cs typeface="Lato"/>
                <a:sym typeface="Lato"/>
              </a:rPr>
              <a:t>Temporary expulsion </a:t>
            </a:r>
            <a:endParaRPr sz="1800" b="1" dirty="0">
              <a:solidFill>
                <a:schemeClr val="dk1"/>
              </a:solidFill>
              <a:latin typeface="Lato" panose="020F0502020204030203" pitchFamily="34" charset="0"/>
              <a:ea typeface="Lato"/>
              <a:cs typeface="Lato"/>
              <a:sym typeface="Lato"/>
            </a:endParaRPr>
          </a:p>
          <a:p>
            <a:pPr marL="164592" lvl="0" indent="-164592" algn="l" rtl="0">
              <a:spcBef>
                <a:spcPts val="0"/>
              </a:spcBef>
              <a:spcAft>
                <a:spcPts val="180"/>
              </a:spcAft>
              <a:buClr>
                <a:schemeClr val="dk1"/>
              </a:buClr>
              <a:buSzPts val="1700"/>
              <a:buChar char="•"/>
            </a:pPr>
            <a:r>
              <a:rPr lang="en-US" sz="1800" b="1" dirty="0">
                <a:solidFill>
                  <a:schemeClr val="dk1"/>
                </a:solidFill>
                <a:latin typeface="Lato" panose="020F0502020204030203" pitchFamily="34" charset="0"/>
                <a:ea typeface="Lato"/>
                <a:cs typeface="Lato"/>
                <a:sym typeface="Lato"/>
              </a:rPr>
              <a:t>Permanent expulsion</a:t>
            </a:r>
          </a:p>
          <a:p>
            <a:pPr marL="164592" lvl="0" indent="-164592" algn="l" rtl="0">
              <a:spcBef>
                <a:spcPts val="0"/>
              </a:spcBef>
              <a:spcAft>
                <a:spcPts val="180"/>
              </a:spcAft>
              <a:buClr>
                <a:schemeClr val="dk1"/>
              </a:buClr>
              <a:buSzPts val="1700"/>
              <a:buChar char="•"/>
            </a:pPr>
            <a:r>
              <a:rPr lang="en-US" sz="1800" b="1" dirty="0">
                <a:solidFill>
                  <a:schemeClr val="dk1"/>
                </a:solidFill>
                <a:latin typeface="Lato" panose="020F0502020204030203" pitchFamily="34" charset="0"/>
                <a:ea typeface="Lato"/>
                <a:cs typeface="Lato"/>
                <a:sym typeface="Lato"/>
              </a:rPr>
              <a:t>PK and K4</a:t>
            </a:r>
          </a:p>
          <a:p>
            <a:pPr marL="164592" lvl="0" indent="-164592" algn="l" rtl="0">
              <a:spcBef>
                <a:spcPts val="0"/>
              </a:spcBef>
              <a:spcAft>
                <a:spcPts val="180"/>
              </a:spcAft>
              <a:buClr>
                <a:schemeClr val="dk1"/>
              </a:buClr>
              <a:buSzPts val="1700"/>
              <a:buChar char="•"/>
            </a:pPr>
            <a:r>
              <a:rPr lang="en-US" sz="1800" b="1" dirty="0">
                <a:solidFill>
                  <a:schemeClr val="dk1"/>
                </a:solidFill>
                <a:latin typeface="Lato" panose="020F0502020204030203" pitchFamily="34" charset="0"/>
                <a:ea typeface="Lato"/>
                <a:cs typeface="Lato"/>
                <a:sym typeface="Lato"/>
              </a:rPr>
              <a:t>Enrollment types</a:t>
            </a:r>
            <a:endParaRPr sz="1800" b="1" dirty="0">
              <a:solidFill>
                <a:schemeClr val="dk1"/>
              </a:solidFill>
              <a:latin typeface="Lato" panose="020F0502020204030203" pitchFamily="34" charset="0"/>
              <a:ea typeface="Lato"/>
              <a:cs typeface="Lato"/>
              <a:sym typeface="Lato"/>
            </a:endParaRPr>
          </a:p>
          <a:p>
            <a:pPr marL="0" lvl="0" indent="0" algn="l" rtl="0">
              <a:spcBef>
                <a:spcPts val="0"/>
              </a:spcBef>
              <a:spcAft>
                <a:spcPts val="0"/>
              </a:spcAft>
              <a:buNone/>
            </a:pPr>
            <a:endParaRPr sz="1700" dirty="0">
              <a:solidFill>
                <a:schemeClr val="dk1"/>
              </a:solidFill>
              <a:latin typeface="Lato"/>
              <a:ea typeface="Lato"/>
              <a:cs typeface="Lato"/>
              <a:sym typeface="Lato"/>
            </a:endParaRPr>
          </a:p>
          <a:p>
            <a:pPr marL="0" lvl="0" indent="0" algn="l" rtl="0">
              <a:spcBef>
                <a:spcPts val="0"/>
              </a:spcBef>
              <a:spcAft>
                <a:spcPts val="0"/>
              </a:spcAft>
              <a:buNone/>
            </a:pPr>
            <a:endParaRPr sz="2400" dirty="0">
              <a:solidFill>
                <a:schemeClr val="dk1"/>
              </a:solidFill>
              <a:latin typeface="Lato"/>
              <a:ea typeface="Lato"/>
              <a:cs typeface="Lato"/>
              <a:sym typeface="Lato"/>
            </a:endParaRP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0"/>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Attendance Recording Interval</a:t>
            </a:r>
            <a:endParaRPr/>
          </a:p>
        </p:txBody>
      </p:sp>
      <p:sp>
        <p:nvSpPr>
          <p:cNvPr id="157" name="Google Shape;157;p10"/>
          <p:cNvSpPr txBox="1"/>
          <p:nvPr/>
        </p:nvSpPr>
        <p:spPr>
          <a:xfrm>
            <a:off x="461246" y="922338"/>
            <a:ext cx="8221508" cy="330855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000" b="0" dirty="0">
              <a:solidFill>
                <a:schemeClr val="dk1"/>
              </a:solidFill>
              <a:latin typeface="Lato"/>
              <a:ea typeface="Lato"/>
              <a:cs typeface="Lato"/>
              <a:sym typeface="Lato"/>
            </a:endParaRPr>
          </a:p>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panose="020F0502020204030203" pitchFamily="34" charset="0"/>
                <a:ea typeface="Lato"/>
                <a:cs typeface="Lato"/>
                <a:sym typeface="Lato"/>
              </a:rPr>
              <a:t>School district policy determines the interval that is best for recording attendance, such as hours or periods. </a:t>
            </a:r>
            <a:endParaRPr sz="1800" b="1" dirty="0">
              <a:solidFill>
                <a:schemeClr val="dk1"/>
              </a:solidFill>
              <a:latin typeface="Lato" panose="020F0502020204030203" pitchFamily="34" charset="0"/>
              <a:ea typeface="Lato"/>
              <a:cs typeface="Lato"/>
              <a:sym typeface="Lato"/>
            </a:endParaRPr>
          </a:p>
          <a:p>
            <a:pPr marL="164592" marR="0" lvl="0" indent="-164592" algn="l" rtl="0">
              <a:lnSpc>
                <a:spcPct val="150000"/>
              </a:lnSpc>
              <a:spcBef>
                <a:spcPts val="0"/>
              </a:spcBef>
              <a:spcAft>
                <a:spcPts val="180"/>
              </a:spcAft>
              <a:buNone/>
            </a:pPr>
            <a:endParaRPr sz="1800" b="1" dirty="0">
              <a:solidFill>
                <a:schemeClr val="dk1"/>
              </a:solidFill>
              <a:latin typeface="Lato" panose="020F0502020204030203" pitchFamily="34" charset="0"/>
              <a:ea typeface="Lato"/>
              <a:cs typeface="Lato"/>
              <a:sym typeface="Lato"/>
            </a:endParaRPr>
          </a:p>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panose="020F0502020204030203" pitchFamily="34" charset="0"/>
                <a:ea typeface="Lato"/>
                <a:cs typeface="Lato"/>
                <a:sym typeface="Lato"/>
              </a:rPr>
              <a:t>For reporting to WISEdata, the district should report for each school day:</a:t>
            </a:r>
            <a:endParaRPr sz="1800" b="1" dirty="0">
              <a:latin typeface="Lato" panose="020F0502020204030203" pitchFamily="34" charset="0"/>
            </a:endParaRPr>
          </a:p>
          <a:p>
            <a:pPr marL="164592" marR="0" lvl="1" indent="-164592" algn="l" rtl="0">
              <a:lnSpc>
                <a:spcPct val="150000"/>
              </a:lnSpc>
              <a:spcBef>
                <a:spcPts val="0"/>
              </a:spcBef>
              <a:spcAft>
                <a:spcPts val="180"/>
              </a:spcAft>
              <a:buClr>
                <a:schemeClr val="dk1"/>
              </a:buClr>
              <a:buSzPts val="1800"/>
              <a:buFont typeface="Arial" panose="020B0604020202020204" pitchFamily="34" charset="0"/>
              <a:buChar char="•"/>
            </a:pPr>
            <a:r>
              <a:rPr lang="en-US" sz="1800" b="1" i="0" u="none" strike="noStrike" cap="none" dirty="0">
                <a:solidFill>
                  <a:schemeClr val="dk1"/>
                </a:solidFill>
                <a:latin typeface="Lato" panose="020F0502020204030203" pitchFamily="34" charset="0"/>
                <a:ea typeface="Lato"/>
                <a:cs typeface="Lato"/>
                <a:sym typeface="Lato"/>
              </a:rPr>
              <a:t>absent = 0  (under 33%)</a:t>
            </a:r>
            <a:endParaRPr sz="1800" b="1" dirty="0">
              <a:latin typeface="Lato" panose="020F0502020204030203" pitchFamily="34" charset="0"/>
            </a:endParaRPr>
          </a:p>
          <a:p>
            <a:pPr marL="164592" marR="0" lvl="1" indent="-164592" algn="l" rtl="0">
              <a:lnSpc>
                <a:spcPct val="150000"/>
              </a:lnSpc>
              <a:spcBef>
                <a:spcPts val="0"/>
              </a:spcBef>
              <a:spcAft>
                <a:spcPts val="180"/>
              </a:spcAft>
              <a:buClr>
                <a:schemeClr val="dk1"/>
              </a:buClr>
              <a:buSzPts val="1800"/>
              <a:buFont typeface="Arial" panose="020B0604020202020204" pitchFamily="34" charset="0"/>
              <a:buChar char="•"/>
            </a:pPr>
            <a:r>
              <a:rPr lang="en-US" sz="1800" b="1" i="0" u="none" strike="noStrike" cap="none" dirty="0">
                <a:solidFill>
                  <a:schemeClr val="dk1"/>
                </a:solidFill>
                <a:latin typeface="Lato" panose="020F0502020204030203" pitchFamily="34" charset="0"/>
                <a:ea typeface="Lato"/>
                <a:cs typeface="Lato"/>
                <a:sym typeface="Lato"/>
              </a:rPr>
              <a:t>present for half day = 0.5  (33% - 66%)</a:t>
            </a:r>
            <a:endParaRPr sz="1800" b="1" dirty="0">
              <a:latin typeface="Lato" panose="020F0502020204030203" pitchFamily="34" charset="0"/>
            </a:endParaRPr>
          </a:p>
          <a:p>
            <a:pPr marL="164592" marR="0" lvl="1" indent="-164592" algn="l" rtl="0">
              <a:lnSpc>
                <a:spcPct val="150000"/>
              </a:lnSpc>
              <a:spcBef>
                <a:spcPts val="0"/>
              </a:spcBef>
              <a:spcAft>
                <a:spcPts val="180"/>
              </a:spcAft>
              <a:buClr>
                <a:schemeClr val="dk1"/>
              </a:buClr>
              <a:buSzPts val="1800"/>
              <a:buFont typeface="Arial" panose="020B0604020202020204" pitchFamily="34" charset="0"/>
              <a:buChar char="•"/>
            </a:pPr>
            <a:r>
              <a:rPr lang="en-US" sz="1800" b="1" i="0" u="none" strike="noStrike" cap="none" dirty="0">
                <a:solidFill>
                  <a:schemeClr val="dk1"/>
                </a:solidFill>
                <a:latin typeface="Lato" panose="020F0502020204030203" pitchFamily="34" charset="0"/>
                <a:ea typeface="Lato"/>
                <a:cs typeface="Lato"/>
                <a:sym typeface="Lato"/>
              </a:rPr>
              <a:t>present for whole day = 1.0  (66% or greater)</a:t>
            </a:r>
            <a:endParaRPr sz="1800" b="1" dirty="0">
              <a:latin typeface="Lato" panose="020F0502020204030203" pitchFamily="34" charset="0"/>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1"/>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Partial Day or Week Schedule</a:t>
            </a:r>
            <a:endParaRPr/>
          </a:p>
        </p:txBody>
      </p:sp>
      <p:sp>
        <p:nvSpPr>
          <p:cNvPr id="163" name="Google Shape;163;p11"/>
          <p:cNvSpPr txBox="1"/>
          <p:nvPr/>
        </p:nvSpPr>
        <p:spPr>
          <a:xfrm>
            <a:off x="461247" y="922338"/>
            <a:ext cx="8229600" cy="193382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000" b="0" dirty="0">
              <a:solidFill>
                <a:schemeClr val="dk1"/>
              </a:solidFill>
              <a:latin typeface="Lato"/>
              <a:ea typeface="Lato"/>
              <a:cs typeface="Lato"/>
              <a:sym typeface="Lato"/>
            </a:endParaRPr>
          </a:p>
          <a:p>
            <a:pPr marR="0" lvl="0" algn="l" rtl="0">
              <a:lnSpc>
                <a:spcPct val="150000"/>
              </a:lnSpc>
              <a:spcBef>
                <a:spcPts val="0"/>
              </a:spcBef>
              <a:spcAft>
                <a:spcPts val="180"/>
              </a:spcAft>
              <a:buClr>
                <a:schemeClr val="dk1"/>
              </a:buClr>
              <a:buSzPts val="1800"/>
            </a:pPr>
            <a:r>
              <a:rPr lang="en-US" sz="1800" b="1" dirty="0">
                <a:solidFill>
                  <a:schemeClr val="dk1"/>
                </a:solidFill>
                <a:latin typeface="Lato"/>
                <a:ea typeface="Lato"/>
                <a:cs typeface="Lato"/>
                <a:sym typeface="Lato"/>
              </a:rPr>
              <a:t>Very young students may receive limited educational services (such as speech and language) with Possible attendance less than one hour per day. In these situations, Possible days should be counted as 0.5, and, if students are present for that time period, then actual days should be counted as 0.5.</a:t>
            </a:r>
            <a:endParaRPr lang="en-US" b="1"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Google Shape;38;p2"/>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dirty="0">
                <a:solidFill>
                  <a:schemeClr val="lt1"/>
                </a:solidFill>
                <a:latin typeface="Lato Black"/>
                <a:ea typeface="Lato Black"/>
                <a:cs typeface="Lato Black"/>
                <a:sym typeface="Lato Black"/>
              </a:rPr>
              <a:t>Today we will...</a:t>
            </a:r>
            <a:endParaRPr dirty="0"/>
          </a:p>
        </p:txBody>
      </p:sp>
      <p:sp>
        <p:nvSpPr>
          <p:cNvPr id="39" name="Google Shape;39;p2"/>
          <p:cNvSpPr txBox="1">
            <a:spLocks noGrp="1"/>
          </p:cNvSpPr>
          <p:nvPr>
            <p:ph type="body" idx="2"/>
          </p:nvPr>
        </p:nvSpPr>
        <p:spPr>
          <a:xfrm>
            <a:off x="879051" y="1107277"/>
            <a:ext cx="7379593" cy="3207146"/>
          </a:xfrm>
          <a:prstGeom prst="rect">
            <a:avLst/>
          </a:prstGeom>
          <a:noFill/>
          <a:ln>
            <a:noFill/>
          </a:ln>
        </p:spPr>
        <p:txBody>
          <a:bodyPr spcFirstLastPara="1" wrap="square" lIns="91425" tIns="45700" rIns="91425" bIns="45700" anchor="t" anchorCtr="0">
            <a:normAutofit/>
          </a:bodyPr>
          <a:lstStyle/>
          <a:p>
            <a:pPr marL="164592" marR="0" lvl="0" indent="-164592" algn="l" rtl="0">
              <a:lnSpc>
                <a:spcPct val="150000"/>
              </a:lnSpc>
              <a:spcBef>
                <a:spcPts val="0"/>
              </a:spcBef>
              <a:spcAft>
                <a:spcPts val="180"/>
              </a:spcAft>
              <a:buClr>
                <a:srgbClr val="000000"/>
              </a:buClr>
              <a:buSzPts val="1800"/>
              <a:buFont typeface="Arial"/>
              <a:buChar char="•"/>
            </a:pPr>
            <a:r>
              <a:rPr lang="en-US" sz="1800" i="0" u="none" strike="noStrike" cap="none" dirty="0">
                <a:solidFill>
                  <a:srgbClr val="000000"/>
                </a:solidFill>
                <a:latin typeface="Lato" panose="020F0502020204030203" pitchFamily="34" charset="0"/>
                <a:sym typeface="Lato"/>
              </a:rPr>
              <a:t>Look at attendance-related data elements</a:t>
            </a:r>
            <a:endParaRPr sz="1800" dirty="0">
              <a:latin typeface="Lato" panose="020F0502020204030203" pitchFamily="34" charset="0"/>
            </a:endParaRPr>
          </a:p>
          <a:p>
            <a:pPr marL="164592" marR="0" lvl="0" indent="-164592" algn="l" rtl="0">
              <a:lnSpc>
                <a:spcPct val="150000"/>
              </a:lnSpc>
              <a:spcBef>
                <a:spcPts val="1800"/>
              </a:spcBef>
              <a:spcAft>
                <a:spcPts val="180"/>
              </a:spcAft>
              <a:buClr>
                <a:srgbClr val="000000"/>
              </a:buClr>
              <a:buSzPts val="1800"/>
              <a:buFont typeface="Arial"/>
              <a:buChar char="•"/>
            </a:pPr>
            <a:r>
              <a:rPr lang="en-US" sz="1800" i="0" u="none" strike="noStrike" cap="none" dirty="0">
                <a:solidFill>
                  <a:srgbClr val="000000"/>
                </a:solidFill>
                <a:latin typeface="Lato" panose="020F0502020204030203" pitchFamily="34" charset="0"/>
                <a:sym typeface="Lato"/>
              </a:rPr>
              <a:t>Cover common reporting scenarios</a:t>
            </a:r>
            <a:endParaRPr sz="1800" i="0" u="none" strike="noStrike" cap="none" dirty="0">
              <a:solidFill>
                <a:srgbClr val="000000"/>
              </a:solidFill>
              <a:latin typeface="Lato" panose="020F0502020204030203" pitchFamily="34" charset="0"/>
              <a:sym typeface="Lato"/>
            </a:endParaRPr>
          </a:p>
          <a:p>
            <a:pPr marL="164592" marR="0" lvl="0" indent="-164592" algn="l" rtl="0">
              <a:lnSpc>
                <a:spcPct val="150000"/>
              </a:lnSpc>
              <a:spcBef>
                <a:spcPts val="1800"/>
              </a:spcBef>
              <a:spcAft>
                <a:spcPts val="180"/>
              </a:spcAft>
              <a:buClr>
                <a:srgbClr val="000000"/>
              </a:buClr>
              <a:buSzPts val="1800"/>
              <a:buFont typeface="Arial"/>
              <a:buChar char="•"/>
            </a:pPr>
            <a:r>
              <a:rPr lang="en-US" sz="1800" i="0" u="none" strike="noStrike" cap="none" dirty="0">
                <a:solidFill>
                  <a:srgbClr val="000000"/>
                </a:solidFill>
                <a:latin typeface="Lato" panose="020F0502020204030203" pitchFamily="34" charset="0"/>
                <a:sym typeface="Lato"/>
              </a:rPr>
              <a:t>Verify data in WISEdata Portal and WISEdash for Districts</a:t>
            </a:r>
            <a:endParaRPr sz="1800" i="0" u="none" strike="noStrike" cap="none" dirty="0">
              <a:solidFill>
                <a:srgbClr val="000000"/>
              </a:solidFill>
              <a:latin typeface="Lato" panose="020F0502020204030203" pitchFamily="34" charset="0"/>
              <a:ea typeface="Arial"/>
              <a:cs typeface="Arial"/>
              <a:sym typeface="Arial"/>
            </a:endParaRPr>
          </a:p>
          <a:p>
            <a:pPr marL="164592" marR="0" lvl="0" indent="-164592" algn="l" rtl="0">
              <a:lnSpc>
                <a:spcPct val="150000"/>
              </a:lnSpc>
              <a:spcBef>
                <a:spcPts val="1800"/>
              </a:spcBef>
              <a:spcAft>
                <a:spcPts val="180"/>
              </a:spcAft>
              <a:buClr>
                <a:srgbClr val="000000"/>
              </a:buClr>
              <a:buSzPts val="1800"/>
              <a:buFont typeface="Arial"/>
              <a:buChar char="•"/>
            </a:pPr>
            <a:r>
              <a:rPr lang="en-US" sz="1800" i="0" u="none" strike="noStrike" cap="none" dirty="0">
                <a:solidFill>
                  <a:srgbClr val="000000"/>
                </a:solidFill>
                <a:latin typeface="Lato" panose="020F0502020204030203" pitchFamily="34" charset="0"/>
                <a:sym typeface="Lato"/>
              </a:rPr>
              <a:t>Talk about common errors</a:t>
            </a:r>
            <a:endParaRPr sz="1800" i="0" u="none" strike="noStrike" cap="none" dirty="0">
              <a:solidFill>
                <a:srgbClr val="000000"/>
              </a:solidFill>
              <a:latin typeface="Lato" panose="020F0502020204030203" pitchFamily="34" charset="0"/>
              <a:ea typeface="Arial"/>
              <a:cs typeface="Arial"/>
              <a:sym typeface="Arial"/>
            </a:endParaRPr>
          </a:p>
          <a:p>
            <a:pPr marL="164592" marR="0" lvl="0" indent="-164592" algn="l" rtl="0">
              <a:lnSpc>
                <a:spcPct val="150000"/>
              </a:lnSpc>
              <a:spcBef>
                <a:spcPts val="1800"/>
              </a:spcBef>
              <a:spcAft>
                <a:spcPts val="180"/>
              </a:spcAft>
              <a:buClr>
                <a:srgbClr val="000000"/>
              </a:buClr>
              <a:buSzPts val="1800"/>
              <a:buFont typeface="Arial"/>
              <a:buChar char="•"/>
            </a:pPr>
            <a:r>
              <a:rPr lang="en-US" sz="1800" i="0" u="none" strike="noStrike" cap="none" dirty="0">
                <a:solidFill>
                  <a:srgbClr val="000000"/>
                </a:solidFill>
                <a:latin typeface="Lato" panose="020F0502020204030203" pitchFamily="34" charset="0"/>
                <a:sym typeface="Lato"/>
              </a:rPr>
              <a:t>Answer your questions</a:t>
            </a:r>
            <a:endParaRPr sz="1800" i="0" u="none" strike="noStrike" cap="none" dirty="0">
              <a:solidFill>
                <a:srgbClr val="000000"/>
              </a:solidFill>
              <a:latin typeface="Lato" panose="020F0502020204030203" pitchFamily="34" charset="0"/>
              <a:ea typeface="Arial"/>
              <a:cs typeface="Arial"/>
              <a:sym typeface="Arial"/>
            </a:endParaRPr>
          </a:p>
          <a:p>
            <a:pPr marL="342900" marR="0" lvl="0" indent="-190500" algn="l" rtl="0">
              <a:lnSpc>
                <a:spcPct val="150000"/>
              </a:lnSpc>
              <a:spcBef>
                <a:spcPts val="0"/>
              </a:spcBef>
              <a:spcAft>
                <a:spcPts val="0"/>
              </a:spcAft>
              <a:buClr>
                <a:schemeClr val="dk1"/>
              </a:buClr>
              <a:buSzPts val="2400"/>
              <a:buFont typeface="Arial"/>
              <a:buNone/>
            </a:pPr>
            <a:endParaRPr sz="2400" b="1" i="0" u="none" strike="noStrike" cap="none" dirty="0">
              <a:solidFill>
                <a:schemeClr val="dk1"/>
              </a:solidFill>
              <a:latin typeface="Lato"/>
              <a:ea typeface="Lato"/>
              <a:cs typeface="Lato"/>
              <a:sym typeface="Lato"/>
            </a:endParaRP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2"/>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Excused Absences</a:t>
            </a:r>
            <a:endParaRPr/>
          </a:p>
        </p:txBody>
      </p:sp>
      <p:sp>
        <p:nvSpPr>
          <p:cNvPr id="169" name="Google Shape;169;p12"/>
          <p:cNvSpPr txBox="1"/>
          <p:nvPr/>
        </p:nvSpPr>
        <p:spPr>
          <a:xfrm>
            <a:off x="425765" y="922338"/>
            <a:ext cx="8281265" cy="3867685"/>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None/>
            </a:pPr>
            <a:r>
              <a:rPr lang="en-US" sz="1800" b="1" dirty="0">
                <a:solidFill>
                  <a:schemeClr val="dk1"/>
                </a:solidFill>
                <a:latin typeface="Lato" panose="020F0502020204030203" pitchFamily="34" charset="0"/>
                <a:ea typeface="Lato"/>
                <a:cs typeface="Lato"/>
                <a:sym typeface="Lato"/>
              </a:rPr>
              <a:t>WISEdata Attendance reporting does not differentiate between “excused” and “unexcused” absences. </a:t>
            </a:r>
            <a:endParaRPr sz="1800" b="1" dirty="0">
              <a:solidFill>
                <a:schemeClr val="dk1"/>
              </a:solidFill>
              <a:latin typeface="Lato" panose="020F0502020204030203" pitchFamily="34" charset="0"/>
              <a:ea typeface="Lato"/>
              <a:cs typeface="Lato"/>
              <a:sym typeface="Lato"/>
            </a:endParaRPr>
          </a:p>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panose="020F0502020204030203" pitchFamily="34" charset="0"/>
                <a:ea typeface="Lato"/>
                <a:cs typeface="Lato"/>
                <a:sym typeface="Lato"/>
              </a:rPr>
              <a:t>Any absence during a school day in which a student is expected to attend should result in a decrease in the percent of the district-supervised educational services used to calculate ‘Actual Days of Attendance’.</a:t>
            </a:r>
            <a:endParaRPr sz="1800" b="1" dirty="0">
              <a:solidFill>
                <a:schemeClr val="dk1"/>
              </a:solidFill>
              <a:latin typeface="Lato" panose="020F0502020204030203" pitchFamily="34" charset="0"/>
              <a:ea typeface="Lato"/>
              <a:cs typeface="Lato"/>
              <a:sym typeface="Lato"/>
            </a:endParaRPr>
          </a:p>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panose="020F0502020204030203" pitchFamily="34" charset="0"/>
                <a:ea typeface="Lato"/>
                <a:cs typeface="Lato"/>
                <a:sym typeface="Lato"/>
              </a:rPr>
              <a:t>This includes medical and dental appointments.</a:t>
            </a:r>
            <a:endParaRPr sz="1800" b="1" dirty="0">
              <a:latin typeface="Lato" panose="020F0502020204030203" pitchFamily="34" charset="0"/>
            </a:endParaRPr>
          </a:p>
          <a:p>
            <a:pPr marL="164592" marR="0" lvl="0" indent="-164592" algn="l" rtl="0">
              <a:lnSpc>
                <a:spcPct val="150000"/>
              </a:lnSpc>
              <a:spcBef>
                <a:spcPts val="0"/>
              </a:spcBef>
              <a:spcAft>
                <a:spcPts val="180"/>
              </a:spcAft>
              <a:buClr>
                <a:schemeClr val="dk1"/>
              </a:buClr>
              <a:buSzPts val="1800"/>
              <a:buFont typeface="Arial"/>
              <a:buNone/>
            </a:pPr>
            <a:endParaRPr sz="1800" b="1" dirty="0">
              <a:solidFill>
                <a:schemeClr val="dk1"/>
              </a:solidFill>
              <a:latin typeface="Lato" panose="020F0502020204030203" pitchFamily="34" charset="0"/>
              <a:ea typeface="Lato"/>
              <a:cs typeface="Lato"/>
              <a:sym typeface="Lato"/>
            </a:endParaRPr>
          </a:p>
          <a:p>
            <a:pPr marL="164592" marR="0" lvl="0" indent="-164592" algn="ctr" rtl="0">
              <a:lnSpc>
                <a:spcPct val="150000"/>
              </a:lnSpc>
              <a:spcBef>
                <a:spcPts val="0"/>
              </a:spcBef>
              <a:spcAft>
                <a:spcPts val="180"/>
              </a:spcAft>
              <a:buNone/>
            </a:pPr>
            <a:r>
              <a:rPr lang="en-US" sz="3200" b="1" dirty="0">
                <a:solidFill>
                  <a:schemeClr val="dk1"/>
                </a:solidFill>
                <a:latin typeface="Lato" panose="020F0502020204030203" pitchFamily="34" charset="0"/>
                <a:ea typeface="Lato"/>
                <a:cs typeface="Lato"/>
                <a:sym typeface="Lato"/>
              </a:rPr>
              <a:t>However…</a:t>
            </a:r>
            <a:endParaRPr sz="3200" b="1" dirty="0">
              <a:latin typeface="Lato" panose="020F0502020204030203" pitchFamily="34" charset="0"/>
            </a:endParaRP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3"/>
          <p:cNvSpPr txBox="1">
            <a:spLocks noGrp="1"/>
          </p:cNvSpPr>
          <p:nvPr>
            <p:ph type="title" idx="4294967295"/>
          </p:nvPr>
        </p:nvSpPr>
        <p:spPr>
          <a:xfrm>
            <a:off x="-3175" y="0"/>
            <a:ext cx="9144000" cy="922338"/>
          </a:xfrm>
          <a:prstGeom prst="rect">
            <a:avLst/>
          </a:prstGeom>
          <a:noFill/>
          <a:ln>
            <a:noFill/>
          </a:ln>
        </p:spPr>
        <p:txBody>
          <a:bodyPr spcFirstLastPara="1" wrap="square" lIns="91425" tIns="45700" rIns="91425" bIns="45700" anchor="ctr" anchorCtr="0">
            <a:normAutofit fontScale="90000"/>
          </a:bodyPr>
          <a:lstStyle/>
          <a:p>
            <a:pPr marL="0" marR="0" lvl="0" indent="0" algn="ctr" rtl="0">
              <a:lnSpc>
                <a:spcPct val="100000"/>
              </a:lnSpc>
              <a:spcBef>
                <a:spcPts val="0"/>
              </a:spcBef>
              <a:spcAft>
                <a:spcPts val="0"/>
              </a:spcAft>
              <a:buClr>
                <a:schemeClr val="lt1"/>
              </a:buClr>
              <a:buSzPct val="100000"/>
              <a:buFont typeface="Arial"/>
              <a:buNone/>
            </a:pPr>
            <a:r>
              <a:rPr lang="en-US" sz="3600" b="1" i="0" u="none" strike="noStrike" cap="none" dirty="0">
                <a:solidFill>
                  <a:schemeClr val="lt1"/>
                </a:solidFill>
                <a:latin typeface="Lato Black"/>
                <a:ea typeface="Lato Black"/>
                <a:cs typeface="Lato Black"/>
                <a:sym typeface="Lato Black"/>
              </a:rPr>
              <a:t>Students in Quarantine or </a:t>
            </a:r>
            <a:br>
              <a:rPr lang="en-US" sz="3600" b="1" i="0" u="none" strike="noStrike" cap="none" dirty="0">
                <a:solidFill>
                  <a:schemeClr val="lt1"/>
                </a:solidFill>
                <a:latin typeface="Lato Black"/>
                <a:ea typeface="Lato Black"/>
                <a:cs typeface="Lato Black"/>
                <a:sym typeface="Lato Black"/>
              </a:rPr>
            </a:br>
            <a:r>
              <a:rPr lang="en-US" sz="3600" b="1" i="0" u="none" strike="noStrike" cap="none" dirty="0">
                <a:solidFill>
                  <a:schemeClr val="lt1"/>
                </a:solidFill>
                <a:latin typeface="Lato Black"/>
                <a:ea typeface="Lato Black"/>
                <a:cs typeface="Lato Black"/>
                <a:sym typeface="Lato Black"/>
              </a:rPr>
              <a:t>Unable to Attend In Person Due to Illness </a:t>
            </a:r>
            <a:r>
              <a:rPr lang="en-US" sz="1800" b="1" i="1" u="none" strike="noStrike" cap="none" dirty="0">
                <a:solidFill>
                  <a:schemeClr val="lt1"/>
                </a:solidFill>
                <a:latin typeface="Lato Black"/>
                <a:ea typeface="Lato Black"/>
                <a:cs typeface="Lato Black"/>
                <a:sym typeface="Lato Black"/>
              </a:rPr>
              <a:t>(1 of 2)</a:t>
            </a:r>
            <a:endParaRPr sz="1800" i="1" dirty="0"/>
          </a:p>
        </p:txBody>
      </p:sp>
      <p:sp>
        <p:nvSpPr>
          <p:cNvPr id="175" name="Google Shape;175;p13"/>
          <p:cNvSpPr txBox="1"/>
          <p:nvPr/>
        </p:nvSpPr>
        <p:spPr>
          <a:xfrm>
            <a:off x="370925" y="922338"/>
            <a:ext cx="8395800" cy="3103373"/>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Clr>
                <a:schemeClr val="dk1"/>
              </a:buClr>
              <a:buSzPts val="1700"/>
              <a:buFont typeface="Arial"/>
              <a:buChar char="•"/>
            </a:pPr>
            <a:r>
              <a:rPr lang="en-US" sz="1800" b="1" dirty="0">
                <a:solidFill>
                  <a:schemeClr val="dk1"/>
                </a:solidFill>
                <a:latin typeface="Lato" panose="020F0502020204030203" pitchFamily="34" charset="0"/>
                <a:ea typeface="Lato"/>
                <a:cs typeface="Lato"/>
                <a:sym typeface="Lato"/>
              </a:rPr>
              <a:t>Districts may code student attendance as “present" if the student is quarantined due to possible exposure and is completing work while in quarantine, even if enrolled in an in-person learning environment. </a:t>
            </a:r>
          </a:p>
          <a:p>
            <a:pPr marL="164592" marR="0" lvl="0" indent="-164592" algn="l" rtl="0">
              <a:lnSpc>
                <a:spcPct val="150000"/>
              </a:lnSpc>
              <a:spcBef>
                <a:spcPts val="0"/>
              </a:spcBef>
              <a:spcAft>
                <a:spcPts val="180"/>
              </a:spcAft>
              <a:buClr>
                <a:schemeClr val="dk1"/>
              </a:buClr>
              <a:buSzPts val="1700"/>
              <a:buFont typeface="Arial"/>
              <a:buChar char="•"/>
            </a:pPr>
            <a:endParaRPr sz="1800" b="1" dirty="0">
              <a:solidFill>
                <a:schemeClr val="dk1"/>
              </a:solidFill>
              <a:latin typeface="Lato" panose="020F0502020204030203" pitchFamily="34" charset="0"/>
              <a:ea typeface="Lato"/>
              <a:cs typeface="Lato"/>
              <a:sym typeface="Lato"/>
            </a:endParaRPr>
          </a:p>
          <a:p>
            <a:pPr marL="164592" marR="0" lvl="0" indent="-164592" algn="l" rtl="0">
              <a:lnSpc>
                <a:spcPct val="150000"/>
              </a:lnSpc>
              <a:spcBef>
                <a:spcPts val="0"/>
              </a:spcBef>
              <a:spcAft>
                <a:spcPts val="180"/>
              </a:spcAft>
              <a:buClr>
                <a:schemeClr val="dk1"/>
              </a:buClr>
              <a:buSzPts val="1700"/>
              <a:buFont typeface="Arial"/>
              <a:buChar char="•"/>
            </a:pPr>
            <a:r>
              <a:rPr lang="en-US" sz="1800" b="1" dirty="0">
                <a:solidFill>
                  <a:schemeClr val="dk1"/>
                </a:solidFill>
                <a:latin typeface="Lato" panose="020F0502020204030203" pitchFamily="34" charset="0"/>
                <a:ea typeface="Lato"/>
                <a:cs typeface="Lato"/>
                <a:sym typeface="Lato"/>
              </a:rPr>
              <a:t>Districts may code student attendance as “present” if the student is ill and unable to attend in-person instruction and is completing work.</a:t>
            </a:r>
            <a:endParaRPr sz="1800" b="1" dirty="0">
              <a:solidFill>
                <a:schemeClr val="dk1"/>
              </a:solidFill>
              <a:latin typeface="Lato" panose="020F0502020204030203" pitchFamily="34" charset="0"/>
              <a:ea typeface="Lato"/>
              <a:cs typeface="Lato"/>
              <a:sym typeface="Lato"/>
            </a:endParaRPr>
          </a:p>
          <a:p>
            <a:pPr marR="0" lvl="0" algn="l" rtl="0">
              <a:lnSpc>
                <a:spcPct val="150000"/>
              </a:lnSpc>
              <a:spcBef>
                <a:spcPts val="0"/>
              </a:spcBef>
              <a:spcAft>
                <a:spcPts val="180"/>
              </a:spcAft>
              <a:buClr>
                <a:schemeClr val="dk1"/>
              </a:buClr>
              <a:buSzPts val="1700"/>
            </a:pPr>
            <a:endParaRPr sz="1800" b="1" dirty="0">
              <a:solidFill>
                <a:schemeClr val="dk1"/>
              </a:solidFill>
              <a:latin typeface="Lato" panose="020F0502020204030203" pitchFamily="34" charset="0"/>
              <a:ea typeface="Lato"/>
              <a:cs typeface="Lato"/>
              <a:sym typeface="Lato"/>
            </a:endParaRP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3"/>
          <p:cNvSpPr txBox="1">
            <a:spLocks noGrp="1"/>
          </p:cNvSpPr>
          <p:nvPr>
            <p:ph type="title" idx="4294967295"/>
          </p:nvPr>
        </p:nvSpPr>
        <p:spPr>
          <a:xfrm>
            <a:off x="-3175" y="0"/>
            <a:ext cx="9144000" cy="922338"/>
          </a:xfrm>
          <a:prstGeom prst="rect">
            <a:avLst/>
          </a:prstGeom>
          <a:noFill/>
          <a:ln>
            <a:noFill/>
          </a:ln>
        </p:spPr>
        <p:txBody>
          <a:bodyPr spcFirstLastPara="1" wrap="square" lIns="91425" tIns="45700" rIns="91425" bIns="45700" anchor="ctr" anchorCtr="0">
            <a:normAutofit fontScale="90000"/>
          </a:bodyPr>
          <a:lstStyle/>
          <a:p>
            <a:pPr marL="0" marR="0" lvl="0" indent="0" algn="ctr" rtl="0">
              <a:lnSpc>
                <a:spcPct val="100000"/>
              </a:lnSpc>
              <a:spcBef>
                <a:spcPts val="0"/>
              </a:spcBef>
              <a:spcAft>
                <a:spcPts val="0"/>
              </a:spcAft>
              <a:buClr>
                <a:schemeClr val="lt1"/>
              </a:buClr>
              <a:buSzPct val="100000"/>
              <a:buFont typeface="Arial"/>
              <a:buNone/>
            </a:pPr>
            <a:r>
              <a:rPr lang="en-US" sz="3600" b="1" i="0" u="none" strike="noStrike" cap="none" dirty="0">
                <a:solidFill>
                  <a:schemeClr val="lt1"/>
                </a:solidFill>
                <a:latin typeface="Lato Black"/>
                <a:ea typeface="Lato Black"/>
                <a:cs typeface="Lato Black"/>
                <a:sym typeface="Lato Black"/>
              </a:rPr>
              <a:t>Students in Quarantine or </a:t>
            </a:r>
            <a:br>
              <a:rPr lang="en-US" sz="3600" b="1" i="0" u="none" strike="noStrike" cap="none" dirty="0">
                <a:solidFill>
                  <a:schemeClr val="lt1"/>
                </a:solidFill>
                <a:latin typeface="Lato Black"/>
                <a:ea typeface="Lato Black"/>
                <a:cs typeface="Lato Black"/>
                <a:sym typeface="Lato Black"/>
              </a:rPr>
            </a:br>
            <a:r>
              <a:rPr lang="en-US" sz="3600" b="1" i="0" u="none" strike="noStrike" cap="none" dirty="0">
                <a:solidFill>
                  <a:schemeClr val="lt1"/>
                </a:solidFill>
                <a:latin typeface="Lato Black"/>
                <a:ea typeface="Lato Black"/>
                <a:cs typeface="Lato Black"/>
                <a:sym typeface="Lato Black"/>
              </a:rPr>
              <a:t>Unable to Attend In Person Due to Illness </a:t>
            </a:r>
            <a:r>
              <a:rPr lang="en-US" sz="1800" b="1" i="1" u="none" strike="noStrike" cap="none" dirty="0">
                <a:solidFill>
                  <a:schemeClr val="lt1"/>
                </a:solidFill>
                <a:latin typeface="Lato Black"/>
                <a:ea typeface="Lato Black"/>
                <a:cs typeface="Lato Black"/>
                <a:sym typeface="Lato Black"/>
              </a:rPr>
              <a:t>(2 of 2)</a:t>
            </a:r>
            <a:endParaRPr sz="1800" i="1" dirty="0"/>
          </a:p>
        </p:txBody>
      </p:sp>
      <p:sp>
        <p:nvSpPr>
          <p:cNvPr id="175" name="Google Shape;175;p13"/>
          <p:cNvSpPr txBox="1"/>
          <p:nvPr/>
        </p:nvSpPr>
        <p:spPr>
          <a:xfrm>
            <a:off x="370925" y="922338"/>
            <a:ext cx="8395800" cy="3129021"/>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Clr>
                <a:schemeClr val="dk1"/>
              </a:buClr>
              <a:buSzPts val="1700"/>
              <a:buFont typeface="Arial"/>
              <a:buChar char="•"/>
            </a:pPr>
            <a:r>
              <a:rPr lang="en-US" sz="1800" b="1" dirty="0">
                <a:solidFill>
                  <a:schemeClr val="dk1"/>
                </a:solidFill>
                <a:latin typeface="Lato" panose="020F0502020204030203" pitchFamily="34" charset="0"/>
                <a:ea typeface="Lato"/>
                <a:cs typeface="Lato"/>
                <a:sym typeface="Lato"/>
              </a:rPr>
              <a:t>Local policy determines what and how much counts as completing work.</a:t>
            </a:r>
          </a:p>
          <a:p>
            <a:pPr marL="164592" marR="0" lvl="0" indent="-164592" algn="l" rtl="0">
              <a:lnSpc>
                <a:spcPct val="150000"/>
              </a:lnSpc>
              <a:spcBef>
                <a:spcPts val="0"/>
              </a:spcBef>
              <a:spcAft>
                <a:spcPts val="180"/>
              </a:spcAft>
              <a:buClr>
                <a:schemeClr val="dk1"/>
              </a:buClr>
              <a:buSzPts val="1700"/>
              <a:buFont typeface="Arial"/>
              <a:buChar char="•"/>
            </a:pPr>
            <a:endParaRPr sz="1800" b="1" dirty="0">
              <a:latin typeface="Lato" panose="020F0502020204030203" pitchFamily="34" charset="0"/>
            </a:endParaRPr>
          </a:p>
          <a:p>
            <a:pPr marL="164592" marR="0" lvl="0" indent="-164592" algn="l" rtl="0">
              <a:lnSpc>
                <a:spcPct val="150000"/>
              </a:lnSpc>
              <a:spcBef>
                <a:spcPts val="0"/>
              </a:spcBef>
              <a:spcAft>
                <a:spcPts val="180"/>
              </a:spcAft>
              <a:buClr>
                <a:schemeClr val="dk1"/>
              </a:buClr>
              <a:buSzPts val="1700"/>
              <a:buFont typeface="Arial"/>
              <a:buChar char="•"/>
            </a:pPr>
            <a:r>
              <a:rPr lang="en-US" sz="1800" b="1" dirty="0">
                <a:solidFill>
                  <a:schemeClr val="dk1"/>
                </a:solidFill>
                <a:latin typeface="Lato" panose="020F0502020204030203" pitchFamily="34" charset="0"/>
                <a:ea typeface="Lato"/>
                <a:cs typeface="Lato"/>
                <a:sym typeface="Lato"/>
              </a:rPr>
              <a:t>If local policy dictates that students in quarantine are submitted as absent, this absence will not contribute to truancy. It will, however, negatively affect the overall attendance and absenteeism rate of the district. </a:t>
            </a:r>
          </a:p>
          <a:p>
            <a:pPr marL="164592" marR="0" lvl="0" indent="-164592" algn="l" rtl="0">
              <a:lnSpc>
                <a:spcPct val="150000"/>
              </a:lnSpc>
              <a:spcBef>
                <a:spcPts val="0"/>
              </a:spcBef>
              <a:spcAft>
                <a:spcPts val="180"/>
              </a:spcAft>
              <a:buClr>
                <a:schemeClr val="dk1"/>
              </a:buClr>
              <a:buSzPts val="1700"/>
              <a:buFont typeface="Arial"/>
              <a:buChar char="•"/>
            </a:pPr>
            <a:endParaRPr sz="1800" b="1" dirty="0">
              <a:solidFill>
                <a:schemeClr val="dk1"/>
              </a:solidFill>
              <a:latin typeface="Lato" panose="020F0502020204030203" pitchFamily="34" charset="0"/>
              <a:ea typeface="Lato"/>
              <a:cs typeface="Lato"/>
              <a:sym typeface="Lato"/>
            </a:endParaRPr>
          </a:p>
          <a:p>
            <a:pPr marL="164592" marR="0" lvl="0" indent="-164592" algn="l" rtl="0">
              <a:lnSpc>
                <a:spcPct val="150000"/>
              </a:lnSpc>
              <a:spcBef>
                <a:spcPts val="0"/>
              </a:spcBef>
              <a:spcAft>
                <a:spcPts val="180"/>
              </a:spcAft>
              <a:buClr>
                <a:schemeClr val="dk1"/>
              </a:buClr>
              <a:buSzPts val="1700"/>
              <a:buFont typeface="Arial"/>
              <a:buChar char="•"/>
            </a:pPr>
            <a:r>
              <a:rPr lang="en-US" sz="1800" b="1" dirty="0">
                <a:solidFill>
                  <a:schemeClr val="dk1"/>
                </a:solidFill>
                <a:latin typeface="Lato" panose="020F0502020204030203" pitchFamily="34" charset="0"/>
                <a:ea typeface="Lato"/>
                <a:cs typeface="Lato"/>
                <a:sym typeface="Lato"/>
              </a:rPr>
              <a:t>Guidelines are detailed on the </a:t>
            </a:r>
            <a:r>
              <a:rPr lang="en-US" sz="1800" b="1" u="sng" dirty="0">
                <a:solidFill>
                  <a:schemeClr val="dk1"/>
                </a:solidFill>
                <a:latin typeface="Lato" panose="020F0502020204030203" pitchFamily="34" charset="0"/>
                <a:ea typeface="Lato"/>
                <a:cs typeface="Lato"/>
                <a:sym typeface="Lato"/>
                <a:hlinkClick r:id="rId4">
                  <a:extLst>
                    <a:ext uri="{A12FA001-AC4F-418D-AE19-62706E023703}">
                      <ahyp:hlinkClr xmlns:ahyp="http://schemas.microsoft.com/office/drawing/2018/hyperlinkcolor" val="tx"/>
                    </a:ext>
                  </a:extLst>
                </a:hlinkClick>
              </a:rPr>
              <a:t>Attendance data elements </a:t>
            </a:r>
            <a:r>
              <a:rPr lang="en-US" sz="1800" b="1" dirty="0">
                <a:solidFill>
                  <a:schemeClr val="dk1"/>
                </a:solidFill>
                <a:latin typeface="Lato" panose="020F0502020204030203" pitchFamily="34" charset="0"/>
                <a:ea typeface="Lato"/>
                <a:cs typeface="Lato"/>
                <a:sym typeface="Lato"/>
              </a:rPr>
              <a:t>page. </a:t>
            </a:r>
            <a:endParaRPr sz="1800" b="1" dirty="0">
              <a:solidFill>
                <a:schemeClr val="dk1"/>
              </a:solidFill>
              <a:latin typeface="Lato" panose="020F0502020204030203" pitchFamily="34" charset="0"/>
              <a:ea typeface="Lato"/>
              <a:cs typeface="Lato"/>
              <a:sym typeface="Lato"/>
            </a:endParaRPr>
          </a:p>
        </p:txBody>
      </p:sp>
    </p:spTree>
    <p:custDataLst>
      <p:tags r:id="rId1"/>
    </p:custDataLst>
    <p:extLst>
      <p:ext uri="{BB962C8B-B14F-4D97-AF65-F5344CB8AC3E}">
        <p14:creationId xmlns:p14="http://schemas.microsoft.com/office/powerpoint/2010/main" val="4187572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4"/>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fontScale="90000"/>
          </a:bodyPr>
          <a:lstStyle/>
          <a:p>
            <a:pPr marL="0" marR="0" lvl="0" indent="0" algn="ctr" rtl="0">
              <a:lnSpc>
                <a:spcPct val="100000"/>
              </a:lnSpc>
              <a:spcBef>
                <a:spcPts val="0"/>
              </a:spcBef>
              <a:spcAft>
                <a:spcPts val="0"/>
              </a:spcAft>
              <a:buClr>
                <a:schemeClr val="lt1"/>
              </a:buClr>
              <a:buSzPct val="100000"/>
              <a:buFont typeface="Arial"/>
              <a:buNone/>
            </a:pPr>
            <a:r>
              <a:rPr lang="en-US" sz="3600" b="1" i="0" u="none" strike="noStrike" cap="none" dirty="0">
                <a:solidFill>
                  <a:schemeClr val="lt1"/>
                </a:solidFill>
                <a:latin typeface="Lato Black"/>
                <a:ea typeface="Lato Black"/>
                <a:cs typeface="Lato Black"/>
                <a:sym typeface="Lato Black"/>
              </a:rPr>
              <a:t>Students Who Cannot Attend </a:t>
            </a:r>
            <a:br>
              <a:rPr lang="en-US" sz="3600" b="1" i="0" u="none" strike="noStrike" cap="none" dirty="0">
                <a:solidFill>
                  <a:schemeClr val="lt1"/>
                </a:solidFill>
                <a:latin typeface="Lato Black"/>
                <a:ea typeface="Lato Black"/>
                <a:cs typeface="Lato Black"/>
                <a:sym typeface="Lato Black"/>
              </a:rPr>
            </a:br>
            <a:r>
              <a:rPr lang="en-US" sz="3600" b="1" i="0" u="none" strike="noStrike" cap="none" dirty="0">
                <a:solidFill>
                  <a:schemeClr val="lt1"/>
                </a:solidFill>
                <a:latin typeface="Lato Black"/>
                <a:ea typeface="Lato Black"/>
                <a:cs typeface="Lato Black"/>
                <a:sym typeface="Lato Black"/>
              </a:rPr>
              <a:t>Due to Transportation Issues</a:t>
            </a:r>
            <a:endParaRPr dirty="0"/>
          </a:p>
        </p:txBody>
      </p:sp>
      <p:sp>
        <p:nvSpPr>
          <p:cNvPr id="181" name="Google Shape;181;p14"/>
          <p:cNvSpPr txBox="1"/>
          <p:nvPr/>
        </p:nvSpPr>
        <p:spPr>
          <a:xfrm>
            <a:off x="461246" y="922338"/>
            <a:ext cx="8221508" cy="1779934"/>
          </a:xfrm>
          <a:prstGeom prst="rect">
            <a:avLst/>
          </a:prstGeom>
          <a:noFill/>
          <a:ln>
            <a:noFill/>
          </a:ln>
        </p:spPr>
        <p:txBody>
          <a:bodyPr spcFirstLastPara="1" wrap="square" lIns="91425" tIns="45700" rIns="91425" bIns="45700" anchor="t" anchorCtr="0">
            <a:spAutoFit/>
          </a:bodyPr>
          <a:lstStyle/>
          <a:p>
            <a:pPr marR="0" lvl="0" algn="l" rtl="0">
              <a:lnSpc>
                <a:spcPct val="150000"/>
              </a:lnSpc>
              <a:spcBef>
                <a:spcPts val="0"/>
              </a:spcBef>
              <a:spcAft>
                <a:spcPts val="180"/>
              </a:spcAft>
              <a:buClr>
                <a:schemeClr val="dk1"/>
              </a:buClr>
              <a:buSzPts val="1800"/>
            </a:pPr>
            <a:r>
              <a:rPr lang="en-US" sz="1800" b="1" dirty="0">
                <a:solidFill>
                  <a:schemeClr val="dk1"/>
                </a:solidFill>
                <a:latin typeface="Lato"/>
                <a:ea typeface="Lato"/>
                <a:cs typeface="Lato"/>
                <a:sym typeface="Lato"/>
              </a:rPr>
              <a:t>If a district does not have enough bus drivers and is unable to transport a  student, and if that student learns from home and is completing work, they should be considered present if they meet the criteria listed for students in quarantine.</a:t>
            </a:r>
            <a:endParaRPr lang="en-US" b="1" dirty="0"/>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15"/>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ct val="100000"/>
              <a:buFont typeface="Arial"/>
              <a:buNone/>
            </a:pPr>
            <a:r>
              <a:rPr lang="en-US" sz="3200" b="1" i="0" u="none" strike="noStrike" cap="none" dirty="0">
                <a:solidFill>
                  <a:schemeClr val="lt1"/>
                </a:solidFill>
                <a:latin typeface="Lato Black"/>
                <a:ea typeface="Lato Black"/>
                <a:cs typeface="Lato Black"/>
                <a:sym typeface="Lato Black"/>
              </a:rPr>
              <a:t>Virtual Online and </a:t>
            </a:r>
            <a:br>
              <a:rPr lang="en-US" sz="3200" b="1" i="0" u="none" strike="noStrike" cap="none" dirty="0">
                <a:solidFill>
                  <a:schemeClr val="lt1"/>
                </a:solidFill>
                <a:latin typeface="Lato Black"/>
                <a:ea typeface="Lato Black"/>
                <a:cs typeface="Lato Black"/>
                <a:sym typeface="Lato Black"/>
              </a:rPr>
            </a:br>
            <a:r>
              <a:rPr lang="en-US" sz="3200" b="1" i="0" u="none" strike="noStrike" cap="none" dirty="0">
                <a:solidFill>
                  <a:schemeClr val="lt1"/>
                </a:solidFill>
                <a:latin typeface="Lato Black"/>
                <a:ea typeface="Lato Black"/>
                <a:cs typeface="Lato Black"/>
                <a:sym typeface="Lato Black"/>
              </a:rPr>
              <a:t>Blended Learning Students</a:t>
            </a:r>
            <a:endParaRPr sz="3200" dirty="0"/>
          </a:p>
        </p:txBody>
      </p:sp>
      <p:sp>
        <p:nvSpPr>
          <p:cNvPr id="187" name="Google Shape;187;p15"/>
          <p:cNvSpPr txBox="1"/>
          <p:nvPr/>
        </p:nvSpPr>
        <p:spPr>
          <a:xfrm>
            <a:off x="534074" y="922338"/>
            <a:ext cx="8245784" cy="2246729"/>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a:ea typeface="Lato"/>
                <a:cs typeface="Lato"/>
                <a:sym typeface="Lato"/>
              </a:rPr>
              <a:t>Students taking classes online through a virtual school should follow district attendance policy.</a:t>
            </a:r>
          </a:p>
          <a:p>
            <a:pPr marL="164592" marR="0" lvl="0" indent="-164592" algn="l" rtl="0">
              <a:lnSpc>
                <a:spcPct val="150000"/>
              </a:lnSpc>
              <a:spcBef>
                <a:spcPts val="0"/>
              </a:spcBef>
              <a:spcAft>
                <a:spcPts val="180"/>
              </a:spcAft>
              <a:buClr>
                <a:schemeClr val="dk1"/>
              </a:buClr>
              <a:buSzPts val="1800"/>
              <a:buFont typeface="Arial"/>
              <a:buChar char="•"/>
            </a:pPr>
            <a:endParaRPr lang="en-US" sz="1800" b="1" dirty="0">
              <a:solidFill>
                <a:schemeClr val="dk1"/>
              </a:solidFill>
              <a:latin typeface="Lato"/>
              <a:ea typeface="Lato"/>
              <a:cs typeface="Lato"/>
              <a:sym typeface="Lato"/>
            </a:endParaRPr>
          </a:p>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a:ea typeface="Lato"/>
                <a:cs typeface="Lato"/>
                <a:sym typeface="Lato"/>
              </a:rPr>
              <a:t>In most cases, for students attending virtual programs, such as RVA, attendance is still reported by the resident district</a:t>
            </a:r>
            <a:endParaRPr sz="1800" b="1" dirty="0">
              <a:solidFill>
                <a:schemeClr val="dk1"/>
              </a:solidFill>
              <a:latin typeface="Lato"/>
              <a:ea typeface="Lato"/>
              <a:cs typeface="Lato"/>
              <a:sym typeface="Lato"/>
            </a:endParaRPr>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6"/>
          <p:cNvSpPr txBox="1">
            <a:spLocks noGrp="1"/>
          </p:cNvSpPr>
          <p:nvPr>
            <p:ph type="title" idx="4294967295"/>
          </p:nvPr>
        </p:nvSpPr>
        <p:spPr>
          <a:xfrm>
            <a:off x="-635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Homework</a:t>
            </a:r>
            <a:endParaRPr/>
          </a:p>
        </p:txBody>
      </p:sp>
      <p:sp>
        <p:nvSpPr>
          <p:cNvPr id="193" name="Google Shape;193;p16"/>
          <p:cNvSpPr txBox="1"/>
          <p:nvPr/>
        </p:nvSpPr>
        <p:spPr>
          <a:xfrm>
            <a:off x="461246" y="922338"/>
            <a:ext cx="8229600" cy="3493224"/>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a:ea typeface="Lato"/>
                <a:cs typeface="Lato"/>
                <a:sym typeface="Lato"/>
              </a:rPr>
              <a:t>Under typical circumstances, homework sent home to a temporarily absent student, such as during a family vacation, is not counted as actual attendance time. </a:t>
            </a:r>
            <a:endParaRPr sz="1800" b="1" dirty="0">
              <a:solidFill>
                <a:schemeClr val="dk1"/>
              </a:solidFill>
              <a:latin typeface="Lato"/>
              <a:ea typeface="Lato"/>
              <a:cs typeface="Lato"/>
              <a:sym typeface="Lato"/>
            </a:endParaRPr>
          </a:p>
          <a:p>
            <a:pPr marL="164592" marR="0" lvl="0" indent="-164592" algn="l" rtl="0">
              <a:lnSpc>
                <a:spcPct val="150000"/>
              </a:lnSpc>
              <a:spcBef>
                <a:spcPts val="0"/>
              </a:spcBef>
              <a:spcAft>
                <a:spcPts val="180"/>
              </a:spcAft>
              <a:buNone/>
            </a:pPr>
            <a:endParaRPr sz="1800" b="1" dirty="0">
              <a:solidFill>
                <a:schemeClr val="dk1"/>
              </a:solidFill>
              <a:latin typeface="Lato"/>
              <a:ea typeface="Lato"/>
              <a:cs typeface="Lato"/>
              <a:sym typeface="Lato"/>
            </a:endParaRPr>
          </a:p>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a:ea typeface="Lato"/>
                <a:cs typeface="Lato"/>
                <a:sym typeface="Lato"/>
              </a:rPr>
              <a:t>However, in light of COVID-19, if a school provides homework and learning materials to a student in quarantine or unable to attend in person due to illness, the district could count this as actual attendance time if they meet the criteria listed for students in quarantine.</a:t>
            </a:r>
            <a:endParaRPr b="1" dirty="0"/>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7"/>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Field Trips</a:t>
            </a:r>
            <a:endParaRPr/>
          </a:p>
        </p:txBody>
      </p:sp>
      <p:sp>
        <p:nvSpPr>
          <p:cNvPr id="199" name="Google Shape;199;p17"/>
          <p:cNvSpPr txBox="1"/>
          <p:nvPr/>
        </p:nvSpPr>
        <p:spPr>
          <a:xfrm>
            <a:off x="465292" y="1139459"/>
            <a:ext cx="8213416" cy="533439"/>
          </a:xfrm>
          <a:prstGeom prst="rect">
            <a:avLst/>
          </a:prstGeom>
          <a:noFill/>
          <a:ln>
            <a:noFill/>
          </a:ln>
        </p:spPr>
        <p:txBody>
          <a:bodyPr spcFirstLastPara="1" wrap="square" lIns="91425" tIns="45700" rIns="91425" bIns="45700" anchor="t" anchorCtr="0">
            <a:spAutoFit/>
          </a:bodyPr>
          <a:lstStyle/>
          <a:p>
            <a:pPr marR="0" lvl="0" algn="l" rtl="0">
              <a:lnSpc>
                <a:spcPct val="150000"/>
              </a:lnSpc>
              <a:spcBef>
                <a:spcPts val="0"/>
              </a:spcBef>
              <a:spcAft>
                <a:spcPts val="180"/>
              </a:spcAft>
              <a:buClr>
                <a:schemeClr val="dk1"/>
              </a:buClr>
              <a:buSzPts val="1800"/>
            </a:pPr>
            <a:r>
              <a:rPr lang="en-US" sz="1800" b="1" dirty="0">
                <a:solidFill>
                  <a:schemeClr val="dk1"/>
                </a:solidFill>
                <a:latin typeface="Lato"/>
                <a:ea typeface="Lato"/>
                <a:cs typeface="Lato"/>
                <a:sym typeface="Lato"/>
              </a:rPr>
              <a:t>Time spent on a district-supervised field trip is counted as actual attendance.</a:t>
            </a:r>
            <a:endParaRPr lang="en-US" b="1" dirty="0"/>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8"/>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Services Off School Grounds</a:t>
            </a:r>
            <a:endParaRPr/>
          </a:p>
        </p:txBody>
      </p:sp>
      <p:sp>
        <p:nvSpPr>
          <p:cNvPr id="205" name="Google Shape;205;p18"/>
          <p:cNvSpPr txBox="1"/>
          <p:nvPr/>
        </p:nvSpPr>
        <p:spPr>
          <a:xfrm>
            <a:off x="374072" y="1025753"/>
            <a:ext cx="8395855" cy="3595816"/>
          </a:xfrm>
          <a:prstGeom prst="rect">
            <a:avLst/>
          </a:prstGeom>
          <a:noFill/>
          <a:ln>
            <a:noFill/>
          </a:ln>
        </p:spPr>
        <p:txBody>
          <a:bodyPr spcFirstLastPara="1" wrap="square" lIns="91425" tIns="45700" rIns="91425" bIns="45700" anchor="t" anchorCtr="0">
            <a:spAutoFit/>
          </a:bodyPr>
          <a:lstStyle/>
          <a:p>
            <a:pPr marL="164592" lvl="0" indent="-164592">
              <a:lnSpc>
                <a:spcPct val="150000"/>
              </a:lnSpc>
              <a:spcAft>
                <a:spcPts val="180"/>
              </a:spcAft>
              <a:buClr>
                <a:schemeClr val="dk1"/>
              </a:buClr>
              <a:buSzPts val="1800"/>
              <a:buFont typeface="Arial"/>
              <a:buChar char="•"/>
            </a:pPr>
            <a:r>
              <a:rPr lang="en-US" sz="1800" b="1" dirty="0">
                <a:solidFill>
                  <a:schemeClr val="dk1"/>
                </a:solidFill>
                <a:latin typeface="Lato"/>
                <a:ea typeface="Lato"/>
                <a:cs typeface="Lato"/>
                <a:sym typeface="Lato"/>
              </a:rPr>
              <a:t>Time spent receiving district-supervised educational services off school grounds is counted as actual attendance. </a:t>
            </a:r>
          </a:p>
          <a:p>
            <a:pPr marL="164592" lvl="0" indent="-164592">
              <a:lnSpc>
                <a:spcPct val="150000"/>
              </a:lnSpc>
              <a:spcAft>
                <a:spcPts val="180"/>
              </a:spcAft>
              <a:buClr>
                <a:schemeClr val="dk1"/>
              </a:buClr>
              <a:buSzPts val="1800"/>
              <a:buFont typeface="Arial"/>
              <a:buChar char="•"/>
            </a:pPr>
            <a:r>
              <a:rPr lang="en-US" sz="1800" b="1" dirty="0">
                <a:solidFill>
                  <a:schemeClr val="dk1"/>
                </a:solidFill>
                <a:latin typeface="Lato"/>
                <a:ea typeface="Lato"/>
                <a:cs typeface="Lato"/>
                <a:sym typeface="Lato"/>
              </a:rPr>
              <a:t>For example, services received at a: </a:t>
            </a:r>
          </a:p>
          <a:p>
            <a:pPr marL="461963" lvl="0" indent="-163513">
              <a:lnSpc>
                <a:spcPct val="150000"/>
              </a:lnSpc>
              <a:spcAft>
                <a:spcPts val="180"/>
              </a:spcAft>
              <a:buClr>
                <a:schemeClr val="dk1"/>
              </a:buClr>
              <a:buSzPts val="1800"/>
              <a:buFont typeface="Arial"/>
              <a:buChar char="•"/>
            </a:pPr>
            <a:r>
              <a:rPr lang="en-US" sz="1800" b="1" dirty="0">
                <a:solidFill>
                  <a:schemeClr val="dk1"/>
                </a:solidFill>
                <a:latin typeface="Lato"/>
                <a:ea typeface="Lato"/>
                <a:cs typeface="Lato"/>
                <a:sym typeface="Lato"/>
              </a:rPr>
              <a:t>library, </a:t>
            </a:r>
          </a:p>
          <a:p>
            <a:pPr marL="461963" lvl="0" indent="-163513">
              <a:lnSpc>
                <a:spcPct val="150000"/>
              </a:lnSpc>
              <a:spcAft>
                <a:spcPts val="180"/>
              </a:spcAft>
              <a:buClr>
                <a:schemeClr val="dk1"/>
              </a:buClr>
              <a:buSzPts val="1800"/>
              <a:buFont typeface="Arial"/>
              <a:buChar char="•"/>
            </a:pPr>
            <a:r>
              <a:rPr lang="en-US" sz="1800" b="1" dirty="0">
                <a:solidFill>
                  <a:schemeClr val="dk1"/>
                </a:solidFill>
                <a:latin typeface="Lato"/>
                <a:ea typeface="Lato"/>
                <a:cs typeface="Lato"/>
                <a:sym typeface="Lato"/>
              </a:rPr>
              <a:t>hospital, </a:t>
            </a:r>
          </a:p>
          <a:p>
            <a:pPr marL="461963" lvl="0" indent="-163513">
              <a:lnSpc>
                <a:spcPct val="150000"/>
              </a:lnSpc>
              <a:spcAft>
                <a:spcPts val="180"/>
              </a:spcAft>
              <a:buClr>
                <a:schemeClr val="dk1"/>
              </a:buClr>
              <a:buSzPts val="1800"/>
              <a:buFont typeface="Arial"/>
              <a:buChar char="•"/>
            </a:pPr>
            <a:r>
              <a:rPr lang="en-US" sz="1800" b="1" dirty="0">
                <a:solidFill>
                  <a:schemeClr val="dk1"/>
                </a:solidFill>
                <a:latin typeface="Lato"/>
                <a:ea typeface="Lato"/>
                <a:cs typeface="Lato"/>
                <a:sym typeface="Lato"/>
              </a:rPr>
              <a:t>county correctional facility, </a:t>
            </a:r>
          </a:p>
          <a:p>
            <a:pPr marL="461963" lvl="0" indent="-163513">
              <a:lnSpc>
                <a:spcPct val="150000"/>
              </a:lnSpc>
              <a:spcAft>
                <a:spcPts val="180"/>
              </a:spcAft>
              <a:buClr>
                <a:schemeClr val="dk1"/>
              </a:buClr>
              <a:buSzPts val="1800"/>
              <a:buFont typeface="Arial"/>
              <a:buChar char="•"/>
            </a:pPr>
            <a:r>
              <a:rPr lang="en-US" sz="1800" b="1" dirty="0">
                <a:solidFill>
                  <a:schemeClr val="dk1"/>
                </a:solidFill>
                <a:latin typeface="Lato"/>
                <a:ea typeface="Lato"/>
                <a:cs typeface="Lato"/>
                <a:sym typeface="Lato"/>
              </a:rPr>
              <a:t>college, </a:t>
            </a:r>
          </a:p>
          <a:p>
            <a:pPr marL="461963" lvl="0" indent="-163513">
              <a:lnSpc>
                <a:spcPct val="150000"/>
              </a:lnSpc>
              <a:spcAft>
                <a:spcPts val="180"/>
              </a:spcAft>
              <a:buClr>
                <a:schemeClr val="dk1"/>
              </a:buClr>
              <a:buSzPts val="1800"/>
              <a:buFont typeface="Arial"/>
              <a:buChar char="•"/>
            </a:pPr>
            <a:r>
              <a:rPr lang="en-US" sz="1800" b="1" dirty="0">
                <a:solidFill>
                  <a:schemeClr val="dk1"/>
                </a:solidFill>
                <a:latin typeface="Lato"/>
                <a:ea typeface="Lato"/>
                <a:cs typeface="Lato"/>
                <a:sym typeface="Lato"/>
              </a:rPr>
              <a:t>home, etc.</a:t>
            </a:r>
            <a:endParaRPr b="1" dirty="0"/>
          </a:p>
        </p:txBody>
      </p: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19"/>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fontScale="92500"/>
          </a:bodyPr>
          <a:lstStyle/>
          <a:p>
            <a:pPr marL="0" marR="0" lvl="0" indent="0" algn="ctr" rtl="0">
              <a:lnSpc>
                <a:spcPct val="100000"/>
              </a:lnSpc>
              <a:spcBef>
                <a:spcPts val="0"/>
              </a:spcBef>
              <a:spcAft>
                <a:spcPts val="0"/>
              </a:spcAft>
              <a:buClr>
                <a:schemeClr val="lt1"/>
              </a:buClr>
              <a:buSzPct val="100000"/>
              <a:buFont typeface="Arial"/>
              <a:buNone/>
            </a:pPr>
            <a:r>
              <a:rPr lang="en-US" sz="3600" b="1" i="0" u="none" strike="noStrike" cap="none">
                <a:solidFill>
                  <a:schemeClr val="lt1"/>
                </a:solidFill>
                <a:latin typeface="Lato Black"/>
                <a:ea typeface="Lato Black"/>
                <a:cs typeface="Lato Black"/>
                <a:sym typeface="Lato Black"/>
              </a:rPr>
              <a:t>Study Hall/Recess vs</a:t>
            </a:r>
            <a:r>
              <a:rPr lang="en-US" sz="3600" b="1" i="0" u="none" strike="noStrike" cap="none" dirty="0">
                <a:solidFill>
                  <a:schemeClr val="lt1"/>
                </a:solidFill>
                <a:latin typeface="Lato Black"/>
                <a:ea typeface="Lato Black"/>
                <a:cs typeface="Lato Black"/>
                <a:sym typeface="Lato Black"/>
              </a:rPr>
              <a:t>.</a:t>
            </a:r>
            <a:r>
              <a:rPr lang="en-US" sz="3600" b="1" i="0" u="none" strike="noStrike" cap="none">
                <a:solidFill>
                  <a:schemeClr val="lt1"/>
                </a:solidFill>
                <a:latin typeface="Lato Black"/>
                <a:ea typeface="Lato Black"/>
                <a:cs typeface="Lato Black"/>
                <a:sym typeface="Lato Black"/>
              </a:rPr>
              <a:t> Afterschool Activities</a:t>
            </a:r>
            <a:endParaRPr/>
          </a:p>
        </p:txBody>
      </p:sp>
      <p:sp>
        <p:nvSpPr>
          <p:cNvPr id="211" name="Google Shape;211;p19"/>
          <p:cNvSpPr txBox="1"/>
          <p:nvPr/>
        </p:nvSpPr>
        <p:spPr>
          <a:xfrm>
            <a:off x="374072" y="922338"/>
            <a:ext cx="8395855" cy="2246729"/>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panose="020F0502020204030203" pitchFamily="34" charset="0"/>
                <a:ea typeface="Lato"/>
                <a:cs typeface="Lato"/>
                <a:sym typeface="Lato"/>
              </a:rPr>
              <a:t>Time during the regular school day for study hall or recess when the student is expected to be present is counted as actual attendance. </a:t>
            </a:r>
          </a:p>
          <a:p>
            <a:pPr marL="164592" marR="0" lvl="0" indent="-164592" algn="l" rtl="0">
              <a:lnSpc>
                <a:spcPct val="150000"/>
              </a:lnSpc>
              <a:spcBef>
                <a:spcPts val="0"/>
              </a:spcBef>
              <a:spcAft>
                <a:spcPts val="180"/>
              </a:spcAft>
              <a:buClr>
                <a:schemeClr val="dk1"/>
              </a:buClr>
              <a:buSzPts val="1800"/>
              <a:buFont typeface="Arial"/>
              <a:buChar char="•"/>
            </a:pPr>
            <a:endParaRPr sz="1800" b="1" dirty="0">
              <a:latin typeface="Lato" panose="020F0502020204030203" pitchFamily="34" charset="0"/>
            </a:endParaRPr>
          </a:p>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panose="020F0502020204030203" pitchFamily="34" charset="0"/>
                <a:ea typeface="Lato"/>
                <a:cs typeface="Lato"/>
                <a:sym typeface="Lato"/>
              </a:rPr>
              <a:t>Athletic or academic clubs outside the regular school day are NOT counted as attendance.</a:t>
            </a:r>
            <a:endParaRPr sz="1800" b="1" dirty="0">
              <a:latin typeface="Lato" panose="020F0502020204030203" pitchFamily="34" charset="0"/>
            </a:endParaRPr>
          </a:p>
        </p:txBody>
      </p:sp>
    </p:spTree>
    <p:custDataLst>
      <p:tags r:id="rId1"/>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0"/>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Summer Classes</a:t>
            </a:r>
            <a:endParaRPr/>
          </a:p>
        </p:txBody>
      </p:sp>
      <p:sp>
        <p:nvSpPr>
          <p:cNvPr id="217" name="Google Shape;217;p20"/>
          <p:cNvSpPr txBox="1"/>
          <p:nvPr/>
        </p:nvSpPr>
        <p:spPr>
          <a:xfrm>
            <a:off x="457200" y="922338"/>
            <a:ext cx="8229600" cy="4211369"/>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panose="020F0502020204030203" pitchFamily="34" charset="0"/>
                <a:ea typeface="Lato"/>
                <a:cs typeface="Lato"/>
                <a:sym typeface="Lato"/>
              </a:rPr>
              <a:t>There is no summer enrollment or attendance data sent to WISEdata. </a:t>
            </a:r>
          </a:p>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panose="020F0502020204030203" pitchFamily="34" charset="0"/>
                <a:ea typeface="Lato"/>
                <a:cs typeface="Lato"/>
                <a:sym typeface="Lato"/>
              </a:rPr>
              <a:t>Normally attendance during summer classes is not counted in Actual Days of Attendance or Possible Days of Attendance because these classes are operated after the end of the school term. </a:t>
            </a:r>
            <a:endParaRPr lang="en-US" sz="1200" b="1" dirty="0">
              <a:solidFill>
                <a:schemeClr val="dk1"/>
              </a:solidFill>
              <a:latin typeface="Lato" panose="020F0502020204030203" pitchFamily="34" charset="0"/>
              <a:ea typeface="Lato"/>
              <a:cs typeface="Lato"/>
              <a:sym typeface="Lato"/>
            </a:endParaRPr>
          </a:p>
          <a:p>
            <a:pPr marR="0" lvl="0" algn="ctr" rtl="0">
              <a:lnSpc>
                <a:spcPct val="150000"/>
              </a:lnSpc>
              <a:spcBef>
                <a:spcPts val="0"/>
              </a:spcBef>
              <a:spcAft>
                <a:spcPts val="180"/>
              </a:spcAft>
              <a:buClr>
                <a:schemeClr val="dk1"/>
              </a:buClr>
              <a:buSzPts val="1800"/>
            </a:pPr>
            <a:r>
              <a:rPr lang="en-US" sz="2400" b="1" dirty="0">
                <a:solidFill>
                  <a:schemeClr val="dk1"/>
                </a:solidFill>
                <a:latin typeface="Lato" panose="020F0502020204030203" pitchFamily="34" charset="0"/>
                <a:ea typeface="Lato"/>
                <a:cs typeface="Lato"/>
                <a:sym typeface="Lato"/>
              </a:rPr>
              <a:t>DPI only wants enrollment and attendance for the       regular school year. </a:t>
            </a:r>
            <a:endParaRPr sz="1200" b="1" dirty="0">
              <a:latin typeface="Lato" panose="020F0502020204030203" pitchFamily="34" charset="0"/>
            </a:endParaRPr>
          </a:p>
          <a:p>
            <a:pPr marL="164592" marR="0" lvl="0" indent="-164592" algn="l" rtl="0">
              <a:lnSpc>
                <a:spcPct val="150000"/>
              </a:lnSpc>
              <a:spcBef>
                <a:spcPts val="0"/>
              </a:spcBef>
              <a:spcAft>
                <a:spcPts val="180"/>
              </a:spcAft>
              <a:buClr>
                <a:schemeClr val="dk1"/>
              </a:buClr>
              <a:buSzPts val="1800"/>
              <a:buFont typeface="Arial"/>
              <a:buChar char="•"/>
            </a:pPr>
            <a:r>
              <a:rPr lang="en-US" sz="1800" b="1" i="1" dirty="0">
                <a:solidFill>
                  <a:schemeClr val="dk1"/>
                </a:solidFill>
                <a:latin typeface="Lato" panose="020F0502020204030203" pitchFamily="34" charset="0"/>
                <a:ea typeface="Lato"/>
                <a:cs typeface="Lato"/>
                <a:sym typeface="Lato"/>
              </a:rPr>
              <a:t>EXCEPTION for YEAR-ROUND SCHOOLS</a:t>
            </a:r>
            <a:r>
              <a:rPr lang="en-US" sz="1800" b="1" dirty="0">
                <a:solidFill>
                  <a:schemeClr val="dk1"/>
                </a:solidFill>
                <a:latin typeface="Lato" panose="020F0502020204030203" pitchFamily="34" charset="0"/>
                <a:ea typeface="Lato"/>
                <a:cs typeface="Lato"/>
                <a:sym typeface="Lato"/>
              </a:rPr>
              <a:t>: Summer classes may be operated during the school term of a year-round school, and attendance for these classes should be included in the counts of Actual and Possible Days.</a:t>
            </a:r>
            <a:endParaRPr sz="1800" b="1" dirty="0">
              <a:latin typeface="Lato" panose="020F0502020204030203" pitchFamily="34" charset="0"/>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Google Shape;44;p3"/>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dirty="0">
                <a:solidFill>
                  <a:schemeClr val="lt1"/>
                </a:solidFill>
                <a:latin typeface="Lato Black"/>
                <a:ea typeface="Lato Black"/>
                <a:cs typeface="Lato Black"/>
                <a:sym typeface="Lato Black"/>
              </a:rPr>
              <a:t>What is “Attendance”?</a:t>
            </a:r>
            <a:endParaRPr dirty="0"/>
          </a:p>
        </p:txBody>
      </p:sp>
      <p:sp>
        <p:nvSpPr>
          <p:cNvPr id="46" name="Google Shape;46;p3"/>
          <p:cNvSpPr txBox="1"/>
          <p:nvPr/>
        </p:nvSpPr>
        <p:spPr>
          <a:xfrm>
            <a:off x="465292" y="922338"/>
            <a:ext cx="8213416" cy="4181682"/>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Font typeface="Arial" panose="020B0604020202020204" pitchFamily="34" charset="0"/>
              <a:buChar char="•"/>
            </a:pPr>
            <a:r>
              <a:rPr lang="en-US" sz="1800" b="1" dirty="0">
                <a:solidFill>
                  <a:schemeClr val="dk1"/>
                </a:solidFill>
                <a:latin typeface="Lato" panose="020F0502020204030203" pitchFamily="34" charset="0"/>
                <a:ea typeface="Lato"/>
                <a:cs typeface="Lato"/>
                <a:sym typeface="Lato"/>
              </a:rPr>
              <a:t>C</a:t>
            </a:r>
            <a:r>
              <a:rPr lang="en-US" sz="1800" b="1" i="0" u="none" strike="noStrike" cap="none" dirty="0">
                <a:solidFill>
                  <a:schemeClr val="dk1"/>
                </a:solidFill>
                <a:latin typeface="Lato" panose="020F0502020204030203" pitchFamily="34" charset="0"/>
                <a:ea typeface="Lato"/>
                <a:cs typeface="Lato"/>
                <a:sym typeface="Lato"/>
              </a:rPr>
              <a:t>ontact between a student and a teacher during which district-supervised educational services are provided </a:t>
            </a:r>
          </a:p>
          <a:p>
            <a:pPr marL="164592" marR="0" lvl="0" indent="-164592" algn="l" rtl="0">
              <a:lnSpc>
                <a:spcPct val="150000"/>
              </a:lnSpc>
              <a:spcBef>
                <a:spcPts val="0"/>
              </a:spcBef>
              <a:spcAft>
                <a:spcPts val="180"/>
              </a:spcAft>
              <a:buFont typeface="Arial" panose="020B0604020202020204" pitchFamily="34" charset="0"/>
              <a:buChar char="•"/>
            </a:pPr>
            <a:r>
              <a:rPr lang="en-US" sz="1800" b="1" i="0" u="none" strike="noStrike" cap="none" dirty="0">
                <a:solidFill>
                  <a:schemeClr val="dk1"/>
                </a:solidFill>
                <a:latin typeface="Lato" panose="020F0502020204030203" pitchFamily="34" charset="0"/>
                <a:ea typeface="Lato"/>
                <a:cs typeface="Lato"/>
                <a:sym typeface="Lato"/>
              </a:rPr>
              <a:t>Attendance policies are set by the school district, and the schools in the district must adhere to these attendance policies. </a:t>
            </a:r>
          </a:p>
          <a:p>
            <a:pPr marL="164592" marR="0" lvl="0" indent="-164592" algn="l" rtl="0">
              <a:lnSpc>
                <a:spcPct val="150000"/>
              </a:lnSpc>
              <a:spcBef>
                <a:spcPts val="0"/>
              </a:spcBef>
              <a:spcAft>
                <a:spcPts val="180"/>
              </a:spcAft>
              <a:buFont typeface="Arial" panose="020B0604020202020204" pitchFamily="34" charset="0"/>
              <a:buChar char="•"/>
            </a:pPr>
            <a:r>
              <a:rPr lang="en-US" sz="1800" b="1" i="0" u="none" strike="noStrike" cap="none" dirty="0">
                <a:solidFill>
                  <a:schemeClr val="dk1"/>
                </a:solidFill>
                <a:latin typeface="Lato" panose="020F0502020204030203" pitchFamily="34" charset="0"/>
                <a:ea typeface="Lato"/>
                <a:cs typeface="Lato"/>
                <a:sym typeface="Lato"/>
              </a:rPr>
              <a:t>Each district may have a slightly different policy, which may differ further based on whether the class takes place in the school building or a remote/virtual classroom.  </a:t>
            </a:r>
          </a:p>
          <a:p>
            <a:pPr marL="164592" marR="0" lvl="0" indent="-164592" algn="l" rtl="0">
              <a:lnSpc>
                <a:spcPct val="150000"/>
              </a:lnSpc>
              <a:spcBef>
                <a:spcPts val="0"/>
              </a:spcBef>
              <a:spcAft>
                <a:spcPts val="180"/>
              </a:spcAft>
              <a:buFont typeface="Arial" panose="020B0604020202020204" pitchFamily="34" charset="0"/>
              <a:buChar char="•"/>
            </a:pPr>
            <a:r>
              <a:rPr lang="en-US" sz="1800" b="1" i="0" u="none" strike="noStrike" cap="none" dirty="0">
                <a:solidFill>
                  <a:schemeClr val="dk1"/>
                </a:solidFill>
                <a:latin typeface="Lato" panose="020F0502020204030203" pitchFamily="34" charset="0"/>
                <a:ea typeface="Lato"/>
                <a:cs typeface="Lato"/>
                <a:sym typeface="Lato"/>
              </a:rPr>
              <a:t>Regardless of local policy, Actual Days of Attendance and Possible Days of Attendance must both be recorded.</a:t>
            </a:r>
            <a:endParaRPr sz="1800" b="1" dirty="0">
              <a:latin typeface="Lato" panose="020F0502020204030203" pitchFamily="34" charset="0"/>
            </a:endParaRPr>
          </a:p>
          <a:p>
            <a:pPr marL="0" marR="0" lvl="0" indent="0" algn="l" rtl="0">
              <a:spcBef>
                <a:spcPts val="0"/>
              </a:spcBef>
              <a:spcAft>
                <a:spcPts val="0"/>
              </a:spcAft>
              <a:buNone/>
            </a:pPr>
            <a:endParaRPr sz="1607" dirty="0">
              <a:solidFill>
                <a:schemeClr val="dk1"/>
              </a:solidFill>
              <a:latin typeface="Calibri"/>
              <a:ea typeface="Calibri"/>
              <a:cs typeface="Calibri"/>
              <a:sym typeface="Calibri"/>
            </a:endParaRPr>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1"/>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Runaways</a:t>
            </a:r>
            <a:endParaRPr/>
          </a:p>
        </p:txBody>
      </p:sp>
      <p:sp>
        <p:nvSpPr>
          <p:cNvPr id="223" name="Google Shape;223;p21"/>
          <p:cNvSpPr txBox="1"/>
          <p:nvPr/>
        </p:nvSpPr>
        <p:spPr>
          <a:xfrm>
            <a:off x="457200" y="922338"/>
            <a:ext cx="8229600" cy="3493224"/>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a:ea typeface="Lato"/>
                <a:cs typeface="Lato"/>
                <a:sym typeface="Lato"/>
              </a:rPr>
              <a:t>A student who has run away from home, is not attending school, and has an unknown location, should have their enrollment managed according to school board policy. </a:t>
            </a:r>
            <a:endParaRPr sz="1800" b="1" dirty="0">
              <a:solidFill>
                <a:schemeClr val="dk1"/>
              </a:solidFill>
              <a:latin typeface="Lato"/>
              <a:ea typeface="Lato"/>
              <a:cs typeface="Lato"/>
              <a:sym typeface="Lato"/>
            </a:endParaRPr>
          </a:p>
          <a:p>
            <a:pPr marL="164592" marR="0" lvl="0" indent="-164592" algn="l" rtl="0">
              <a:lnSpc>
                <a:spcPct val="150000"/>
              </a:lnSpc>
              <a:spcBef>
                <a:spcPts val="0"/>
              </a:spcBef>
              <a:spcAft>
                <a:spcPts val="180"/>
              </a:spcAft>
              <a:buNone/>
            </a:pPr>
            <a:endParaRPr sz="1800" b="1" dirty="0">
              <a:solidFill>
                <a:schemeClr val="dk1"/>
              </a:solidFill>
              <a:latin typeface="Lato"/>
              <a:ea typeface="Lato"/>
              <a:cs typeface="Lato"/>
              <a:sym typeface="Lato"/>
            </a:endParaRPr>
          </a:p>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a:ea typeface="Lato"/>
                <a:cs typeface="Lato"/>
                <a:sym typeface="Lato"/>
              </a:rPr>
              <a:t>If the local policy does NOT withdraw the student from school, the days that the student was missing must be reported to WISEdata as included in the Possible Days of Attendance count and excluded from the Actual Days of Attendance count. </a:t>
            </a:r>
            <a:endParaRPr b="1" dirty="0"/>
          </a:p>
        </p:txBody>
      </p:sp>
    </p:spTree>
    <p:custDataLst>
      <p:tags r:id="rId1"/>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22"/>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dirty="0">
                <a:solidFill>
                  <a:schemeClr val="lt1"/>
                </a:solidFill>
                <a:latin typeface="Lato Black"/>
                <a:ea typeface="Lato Black"/>
                <a:cs typeface="Lato Black"/>
                <a:sym typeface="Lato Black"/>
              </a:rPr>
              <a:t>Discipline-related</a:t>
            </a:r>
            <a:r>
              <a:rPr lang="en-US" sz="3600" b="1" i="0" u="none" strike="noStrike" cap="none">
                <a:solidFill>
                  <a:schemeClr val="lt1"/>
                </a:solidFill>
                <a:latin typeface="Lato Black"/>
                <a:ea typeface="Lato Black"/>
                <a:cs typeface="Lato Black"/>
                <a:sym typeface="Lato Black"/>
              </a:rPr>
              <a:t> Scenarios</a:t>
            </a:r>
            <a:endParaRPr/>
          </a:p>
        </p:txBody>
      </p:sp>
      <p:sp>
        <p:nvSpPr>
          <p:cNvPr id="229" name="Google Shape;229;p22"/>
          <p:cNvSpPr txBox="1"/>
          <p:nvPr/>
        </p:nvSpPr>
        <p:spPr>
          <a:xfrm>
            <a:off x="374100" y="922338"/>
            <a:ext cx="8395800" cy="2713523"/>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None/>
            </a:pPr>
            <a:r>
              <a:rPr lang="en-US" sz="1800" b="1" dirty="0">
                <a:solidFill>
                  <a:schemeClr val="dk1"/>
                </a:solidFill>
                <a:latin typeface="Lato"/>
                <a:ea typeface="Lato"/>
                <a:cs typeface="Lato"/>
                <a:sym typeface="Lato"/>
              </a:rPr>
              <a:t>Sometimes it is confusing to determine how to report attendance for students who are serving discipline actions.</a:t>
            </a:r>
            <a:endParaRPr sz="1800" b="1" dirty="0">
              <a:solidFill>
                <a:schemeClr val="dk1"/>
              </a:solidFill>
              <a:latin typeface="Lato"/>
              <a:ea typeface="Lato"/>
              <a:cs typeface="Lato"/>
              <a:sym typeface="Lato"/>
            </a:endParaRPr>
          </a:p>
          <a:p>
            <a:pPr marL="164592" marR="0" lvl="0" indent="-164592" algn="l" rtl="0">
              <a:lnSpc>
                <a:spcPct val="150000"/>
              </a:lnSpc>
              <a:spcBef>
                <a:spcPts val="0"/>
              </a:spcBef>
              <a:spcAft>
                <a:spcPts val="180"/>
              </a:spcAft>
              <a:buClr>
                <a:schemeClr val="dk1"/>
              </a:buClr>
              <a:buSzPts val="1800"/>
              <a:buFont typeface="Arial" panose="020B0604020202020204" pitchFamily="34" charset="0"/>
              <a:buChar char="•"/>
            </a:pPr>
            <a:r>
              <a:rPr lang="en-US" sz="1800" b="1" dirty="0">
                <a:solidFill>
                  <a:schemeClr val="dk1"/>
                </a:solidFill>
                <a:latin typeface="Lato"/>
                <a:ea typeface="Lato"/>
                <a:cs typeface="Lato"/>
                <a:sym typeface="Lato"/>
              </a:rPr>
              <a:t>In-school Suspension</a:t>
            </a:r>
            <a:endParaRPr sz="1800" b="1" dirty="0">
              <a:solidFill>
                <a:schemeClr val="dk1"/>
              </a:solidFill>
              <a:latin typeface="Lato"/>
              <a:ea typeface="Lato"/>
              <a:cs typeface="Lato"/>
              <a:sym typeface="Lato"/>
            </a:endParaRPr>
          </a:p>
          <a:p>
            <a:pPr marL="164592" marR="0" lvl="0" indent="-164592" algn="l" rtl="0">
              <a:lnSpc>
                <a:spcPct val="150000"/>
              </a:lnSpc>
              <a:spcBef>
                <a:spcPts val="0"/>
              </a:spcBef>
              <a:spcAft>
                <a:spcPts val="180"/>
              </a:spcAft>
              <a:buClr>
                <a:schemeClr val="dk1"/>
              </a:buClr>
              <a:buSzPts val="1800"/>
              <a:buFont typeface="Arial" panose="020B0604020202020204" pitchFamily="34" charset="0"/>
              <a:buChar char="•"/>
            </a:pPr>
            <a:r>
              <a:rPr lang="en-US" sz="1800" b="1" dirty="0">
                <a:solidFill>
                  <a:schemeClr val="dk1"/>
                </a:solidFill>
                <a:latin typeface="Lato"/>
                <a:ea typeface="Lato"/>
                <a:cs typeface="Lato"/>
                <a:sym typeface="Lato"/>
              </a:rPr>
              <a:t>Out-of-School Suspension</a:t>
            </a:r>
            <a:endParaRPr sz="1800" b="1" dirty="0">
              <a:solidFill>
                <a:schemeClr val="dk1"/>
              </a:solidFill>
              <a:latin typeface="Lato"/>
              <a:ea typeface="Lato"/>
              <a:cs typeface="Lato"/>
              <a:sym typeface="Lato"/>
            </a:endParaRPr>
          </a:p>
          <a:p>
            <a:pPr marL="164592" marR="0" lvl="0" indent="-164592" algn="l" rtl="0">
              <a:lnSpc>
                <a:spcPct val="150000"/>
              </a:lnSpc>
              <a:spcBef>
                <a:spcPts val="0"/>
              </a:spcBef>
              <a:spcAft>
                <a:spcPts val="180"/>
              </a:spcAft>
              <a:buClr>
                <a:schemeClr val="dk1"/>
              </a:buClr>
              <a:buSzPts val="1800"/>
              <a:buFont typeface="Arial" panose="020B0604020202020204" pitchFamily="34" charset="0"/>
              <a:buChar char="•"/>
            </a:pPr>
            <a:r>
              <a:rPr lang="en-US" sz="1800" b="1" dirty="0">
                <a:solidFill>
                  <a:schemeClr val="dk1"/>
                </a:solidFill>
                <a:latin typeface="Lato"/>
                <a:ea typeface="Lato"/>
                <a:cs typeface="Lato"/>
                <a:sym typeface="Lato"/>
              </a:rPr>
              <a:t>Temporary Expulsion</a:t>
            </a:r>
            <a:endParaRPr sz="1800" b="1" dirty="0">
              <a:solidFill>
                <a:schemeClr val="dk1"/>
              </a:solidFill>
              <a:latin typeface="Lato"/>
              <a:ea typeface="Lato"/>
              <a:cs typeface="Lato"/>
              <a:sym typeface="Lato"/>
            </a:endParaRPr>
          </a:p>
          <a:p>
            <a:pPr marL="164592" marR="0" lvl="0" indent="-164592" algn="l" rtl="0">
              <a:lnSpc>
                <a:spcPct val="150000"/>
              </a:lnSpc>
              <a:spcBef>
                <a:spcPts val="0"/>
              </a:spcBef>
              <a:spcAft>
                <a:spcPts val="180"/>
              </a:spcAft>
              <a:buClr>
                <a:schemeClr val="dk1"/>
              </a:buClr>
              <a:buSzPts val="1800"/>
              <a:buFont typeface="Arial" panose="020B0604020202020204" pitchFamily="34" charset="0"/>
              <a:buChar char="•"/>
            </a:pPr>
            <a:r>
              <a:rPr lang="en-US" sz="1800" b="1" dirty="0">
                <a:solidFill>
                  <a:schemeClr val="dk1"/>
                </a:solidFill>
                <a:latin typeface="Lato"/>
                <a:ea typeface="Lato"/>
                <a:cs typeface="Lato"/>
                <a:sym typeface="Lato"/>
              </a:rPr>
              <a:t>Permanent Expulsion</a:t>
            </a:r>
            <a:endParaRPr sz="1800" b="1" dirty="0">
              <a:solidFill>
                <a:schemeClr val="dk1"/>
              </a:solidFill>
              <a:latin typeface="Lato"/>
              <a:ea typeface="Lato"/>
              <a:cs typeface="Lato"/>
              <a:sym typeface="Lato"/>
            </a:endParaRPr>
          </a:p>
        </p:txBody>
      </p:sp>
    </p:spTree>
    <p:custDataLst>
      <p:tags r:id="rId1"/>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23"/>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dirty="0">
                <a:solidFill>
                  <a:schemeClr val="lt1"/>
                </a:solidFill>
                <a:latin typeface="Lato Black"/>
                <a:ea typeface="Lato Black"/>
                <a:cs typeface="Lato Black"/>
                <a:sym typeface="Lato Black"/>
              </a:rPr>
              <a:t>In-School</a:t>
            </a:r>
            <a:r>
              <a:rPr lang="en-US" sz="3600" b="1" i="0" u="none" strike="noStrike" cap="none">
                <a:solidFill>
                  <a:schemeClr val="lt1"/>
                </a:solidFill>
                <a:latin typeface="Lato Black"/>
                <a:ea typeface="Lato Black"/>
                <a:cs typeface="Lato Black"/>
                <a:sym typeface="Lato Black"/>
              </a:rPr>
              <a:t> Suspension</a:t>
            </a:r>
            <a:endParaRPr/>
          </a:p>
        </p:txBody>
      </p:sp>
      <p:sp>
        <p:nvSpPr>
          <p:cNvPr id="235" name="Google Shape;235;p23"/>
          <p:cNvSpPr txBox="1"/>
          <p:nvPr/>
        </p:nvSpPr>
        <p:spPr>
          <a:xfrm>
            <a:off x="469338" y="922338"/>
            <a:ext cx="8237692" cy="1831230"/>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a:ea typeface="Lato"/>
                <a:cs typeface="Lato"/>
                <a:sym typeface="Lato"/>
              </a:rPr>
              <a:t>Time when students are present for instruction after placement in an in-school suspension room is counted as Actual attendance time. </a:t>
            </a:r>
            <a:endParaRPr sz="1800" b="1" dirty="0">
              <a:solidFill>
                <a:schemeClr val="dk1"/>
              </a:solidFill>
              <a:latin typeface="Lato"/>
              <a:ea typeface="Lato"/>
              <a:cs typeface="Lato"/>
              <a:sym typeface="Lato"/>
            </a:endParaRPr>
          </a:p>
          <a:p>
            <a:pPr marL="164592" marR="0" lvl="0" indent="-164592" algn="l" rtl="0">
              <a:lnSpc>
                <a:spcPct val="150000"/>
              </a:lnSpc>
              <a:spcBef>
                <a:spcPts val="0"/>
              </a:spcBef>
              <a:spcAft>
                <a:spcPts val="180"/>
              </a:spcAft>
              <a:buNone/>
            </a:pPr>
            <a:endParaRPr sz="1800" b="1" dirty="0">
              <a:solidFill>
                <a:schemeClr val="dk1"/>
              </a:solidFill>
              <a:latin typeface="Lato"/>
              <a:ea typeface="Lato"/>
              <a:cs typeface="Lato"/>
              <a:sym typeface="Lato"/>
            </a:endParaRPr>
          </a:p>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a:ea typeface="Lato"/>
                <a:cs typeface="Lato"/>
                <a:sym typeface="Lato"/>
              </a:rPr>
              <a:t>Mark the student as present in your attendance records.</a:t>
            </a:r>
            <a:endParaRPr b="1" dirty="0"/>
          </a:p>
        </p:txBody>
      </p:sp>
    </p:spTree>
    <p:custDataLst>
      <p:tags r:id="rId1"/>
    </p:custData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4"/>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dirty="0">
                <a:solidFill>
                  <a:schemeClr val="lt1"/>
                </a:solidFill>
                <a:latin typeface="Lato Black"/>
                <a:ea typeface="Lato Black"/>
                <a:cs typeface="Lato Black"/>
                <a:sym typeface="Lato Black"/>
              </a:rPr>
              <a:t>Out-of</a:t>
            </a:r>
            <a:r>
              <a:rPr lang="en-US" b="1" dirty="0"/>
              <a:t>-</a:t>
            </a:r>
            <a:r>
              <a:rPr lang="en-US" sz="3600" b="1" i="0" u="none" strike="noStrike" cap="none" dirty="0">
                <a:solidFill>
                  <a:schemeClr val="lt1"/>
                </a:solidFill>
                <a:latin typeface="Lato Black"/>
                <a:ea typeface="Lato Black"/>
                <a:cs typeface="Lato Black"/>
                <a:sym typeface="Lato Black"/>
              </a:rPr>
              <a:t>School</a:t>
            </a:r>
            <a:r>
              <a:rPr lang="en-US" sz="3600" b="1" i="0" u="none" strike="noStrike" cap="none">
                <a:solidFill>
                  <a:schemeClr val="lt1"/>
                </a:solidFill>
                <a:latin typeface="Lato Black"/>
                <a:ea typeface="Lato Black"/>
                <a:cs typeface="Lato Black"/>
                <a:sym typeface="Lato Black"/>
              </a:rPr>
              <a:t> Suspension</a:t>
            </a:r>
            <a:endParaRPr/>
          </a:p>
        </p:txBody>
      </p:sp>
      <p:sp>
        <p:nvSpPr>
          <p:cNvPr id="241" name="Google Shape;241;p24"/>
          <p:cNvSpPr txBox="1"/>
          <p:nvPr/>
        </p:nvSpPr>
        <p:spPr>
          <a:xfrm>
            <a:off x="374100" y="922338"/>
            <a:ext cx="8395800" cy="3908722"/>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a:ea typeface="Lato"/>
                <a:cs typeface="Lato"/>
                <a:sym typeface="Lato"/>
              </a:rPr>
              <a:t>If a student subject to out-of-school suspension receives district-supervised educational services, submit Possible attendance days as time when services are offered or scheduled, whether the student is present to receive these services or not. </a:t>
            </a:r>
            <a:endParaRPr sz="1800" b="1" dirty="0">
              <a:solidFill>
                <a:schemeClr val="dk1"/>
              </a:solidFill>
              <a:latin typeface="Lato"/>
              <a:ea typeface="Lato"/>
              <a:cs typeface="Lato"/>
              <a:sym typeface="Lato"/>
            </a:endParaRPr>
          </a:p>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a:ea typeface="Lato"/>
                <a:cs typeface="Lato"/>
                <a:sym typeface="Lato"/>
              </a:rPr>
              <a:t>However, suspended days do not count towards the student's Actual attendance and should be marked as absences. </a:t>
            </a:r>
            <a:endParaRPr sz="1800" b="1" dirty="0">
              <a:solidFill>
                <a:schemeClr val="dk1"/>
              </a:solidFill>
              <a:latin typeface="Lato"/>
              <a:ea typeface="Lato"/>
              <a:cs typeface="Lato"/>
              <a:sym typeface="Lato"/>
            </a:endParaRPr>
          </a:p>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a:ea typeface="Lato"/>
                <a:cs typeface="Lato"/>
                <a:sym typeface="Lato"/>
              </a:rPr>
              <a:t>Example: a student had perfect attendance other than a two-day suspension in a school with 180 instructional days. Report for the student 180 Possible Days of Attendance and 178 Actual Days of Attendance.</a:t>
            </a:r>
            <a:endParaRPr b="1" dirty="0"/>
          </a:p>
        </p:txBody>
      </p:sp>
    </p:spTree>
    <p:custDataLst>
      <p:tags r:id="rId1"/>
    </p:custData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25"/>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Temporary Expulsion</a:t>
            </a:r>
            <a:endParaRPr/>
          </a:p>
        </p:txBody>
      </p:sp>
      <p:sp>
        <p:nvSpPr>
          <p:cNvPr id="247" name="Google Shape;247;p25"/>
          <p:cNvSpPr txBox="1"/>
          <p:nvPr/>
        </p:nvSpPr>
        <p:spPr>
          <a:xfrm>
            <a:off x="374100" y="922338"/>
            <a:ext cx="8395800" cy="3908722"/>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a:ea typeface="Lato"/>
                <a:cs typeface="Lato"/>
                <a:sym typeface="Lato"/>
              </a:rPr>
              <a:t>If a student is expelled temporarily but still receiving district-supervised services off school grounds, then you must maintain attendance records for this student. </a:t>
            </a:r>
            <a:endParaRPr sz="1800" b="1" dirty="0">
              <a:solidFill>
                <a:schemeClr val="dk1"/>
              </a:solidFill>
              <a:latin typeface="Lato"/>
              <a:ea typeface="Lato"/>
              <a:cs typeface="Lato"/>
              <a:sym typeface="Lato"/>
            </a:endParaRPr>
          </a:p>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a:ea typeface="Lato"/>
                <a:cs typeface="Lato"/>
                <a:sym typeface="Lato"/>
              </a:rPr>
              <a:t>All expelled with services days would still count as Possible Days of Attendance, but for Days of Actual Attendance, you would submit a zero (0) for all days the student is absent. </a:t>
            </a:r>
            <a:endParaRPr sz="1800" b="1" dirty="0">
              <a:solidFill>
                <a:schemeClr val="dk1"/>
              </a:solidFill>
              <a:latin typeface="Lato"/>
              <a:ea typeface="Lato"/>
              <a:cs typeface="Lato"/>
              <a:sym typeface="Lato"/>
            </a:endParaRPr>
          </a:p>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a:ea typeface="Lato"/>
                <a:cs typeface="Lato"/>
                <a:sym typeface="Lato"/>
              </a:rPr>
              <a:t>For a temporary expulsion without services, the student should be exited with an Exit Date and Exit Type, at which point attendance data is no longer collected.</a:t>
            </a:r>
            <a:endParaRPr b="1" dirty="0"/>
          </a:p>
        </p:txBody>
      </p:sp>
    </p:spTree>
    <p:custDataLst>
      <p:tags r:id="rId1"/>
    </p:custData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26"/>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Permanent Expulsion</a:t>
            </a:r>
            <a:endParaRPr/>
          </a:p>
        </p:txBody>
      </p:sp>
      <p:sp>
        <p:nvSpPr>
          <p:cNvPr id="253" name="Google Shape;253;p26"/>
          <p:cNvSpPr txBox="1"/>
          <p:nvPr/>
        </p:nvSpPr>
        <p:spPr>
          <a:xfrm>
            <a:off x="374100" y="937005"/>
            <a:ext cx="8395800" cy="2662227"/>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a:ea typeface="Lato"/>
                <a:cs typeface="Lato"/>
                <a:sym typeface="Lato"/>
              </a:rPr>
              <a:t>For expelled students who continue in enrollment status but who are not receiving educational services, submit zero (0) for the Actual and Possible Days of Attendance. </a:t>
            </a:r>
            <a:endParaRPr sz="1800" b="1" dirty="0">
              <a:solidFill>
                <a:schemeClr val="dk1"/>
              </a:solidFill>
              <a:latin typeface="Lato"/>
              <a:ea typeface="Lato"/>
              <a:cs typeface="Lato"/>
              <a:sym typeface="Lato"/>
            </a:endParaRPr>
          </a:p>
          <a:p>
            <a:pPr marL="164592" marR="0" lvl="0" indent="-164592" algn="l" rtl="0">
              <a:lnSpc>
                <a:spcPct val="150000"/>
              </a:lnSpc>
              <a:spcBef>
                <a:spcPts val="0"/>
              </a:spcBef>
              <a:spcAft>
                <a:spcPts val="180"/>
              </a:spcAft>
              <a:buNone/>
            </a:pPr>
            <a:endParaRPr sz="1800" b="1" dirty="0">
              <a:solidFill>
                <a:schemeClr val="dk1"/>
              </a:solidFill>
              <a:latin typeface="Lato"/>
              <a:ea typeface="Lato"/>
              <a:cs typeface="Lato"/>
              <a:sym typeface="Lato"/>
            </a:endParaRPr>
          </a:p>
          <a:p>
            <a:pPr marL="164592" marR="0" lvl="0" indent="-164592"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a:ea typeface="Lato"/>
                <a:cs typeface="Lato"/>
                <a:sym typeface="Lato"/>
              </a:rPr>
              <a:t>Permanently expelled students without services have exit dates, so no attendance data is collected. </a:t>
            </a:r>
            <a:endParaRPr b="1" dirty="0"/>
          </a:p>
        </p:txBody>
      </p:sp>
    </p:spTree>
    <p:custDataLst>
      <p:tags r:id="rId1"/>
    </p:custData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g2b15dac6f4f_0_0"/>
          <p:cNvSpPr txBox="1">
            <a:spLocks noGrp="1"/>
          </p:cNvSpPr>
          <p:nvPr>
            <p:ph type="title" idx="4294967295"/>
          </p:nvPr>
        </p:nvSpPr>
        <p:spPr>
          <a:xfrm>
            <a:off x="0" y="0"/>
            <a:ext cx="9144000" cy="922200"/>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b="1"/>
              <a:t>PK &amp; </a:t>
            </a:r>
            <a:r>
              <a:rPr lang="en-US" b="1" dirty="0"/>
              <a:t>K4</a:t>
            </a:r>
            <a:endParaRPr/>
          </a:p>
        </p:txBody>
      </p:sp>
      <p:sp>
        <p:nvSpPr>
          <p:cNvPr id="259" name="Google Shape;259;g2b15dac6f4f_0_0"/>
          <p:cNvSpPr txBox="1"/>
          <p:nvPr/>
        </p:nvSpPr>
        <p:spPr>
          <a:xfrm>
            <a:off x="477430" y="922200"/>
            <a:ext cx="8213416" cy="3211800"/>
          </a:xfrm>
          <a:prstGeom prst="rect">
            <a:avLst/>
          </a:prstGeom>
          <a:noFill/>
          <a:ln>
            <a:noFill/>
          </a:ln>
        </p:spPr>
        <p:txBody>
          <a:bodyPr spcFirstLastPara="1" wrap="square" lIns="91425" tIns="45700" rIns="91425" bIns="45700" anchor="t" anchorCtr="0">
            <a:noAutofit/>
          </a:bodyPr>
          <a:lstStyle/>
          <a:p>
            <a:pPr marL="164592" marR="0" lvl="0" indent="-164592" algn="l" rtl="0">
              <a:lnSpc>
                <a:spcPct val="150000"/>
              </a:lnSpc>
              <a:spcBef>
                <a:spcPts val="0"/>
              </a:spcBef>
              <a:spcAft>
                <a:spcPts val="180"/>
              </a:spcAft>
              <a:buNone/>
            </a:pPr>
            <a:r>
              <a:rPr lang="en-US" sz="2400" b="1" dirty="0">
                <a:latin typeface="Lato" panose="020F0502020204030203" pitchFamily="34" charset="0"/>
              </a:rPr>
              <a:t>PK and K4 students must have attendance reported in </a:t>
            </a:r>
            <a:r>
              <a:rPr lang="en-US" sz="2400" b="1" dirty="0">
                <a:solidFill>
                  <a:schemeClr val="dk1"/>
                </a:solidFill>
                <a:latin typeface="Lato" panose="020F0502020204030203" pitchFamily="34" charset="0"/>
              </a:rPr>
              <a:t>WISEdata.</a:t>
            </a:r>
            <a:endParaRPr sz="1800" b="1" dirty="0">
              <a:latin typeface="Lato" panose="020F0502020204030203" pitchFamily="34" charset="0"/>
            </a:endParaRPr>
          </a:p>
          <a:p>
            <a:pPr marL="164592" marR="0" lvl="0" indent="-164592" algn="l" rtl="0">
              <a:lnSpc>
                <a:spcPct val="150000"/>
              </a:lnSpc>
              <a:spcBef>
                <a:spcPts val="0"/>
              </a:spcBef>
              <a:spcAft>
                <a:spcPts val="180"/>
              </a:spcAft>
              <a:buNone/>
            </a:pPr>
            <a:r>
              <a:rPr lang="en-US" sz="1800" b="1" dirty="0">
                <a:latin typeface="Lato" panose="020F0502020204030203" pitchFamily="34" charset="0"/>
              </a:rPr>
              <a:t>If the student is in WISEdata, you must report their attendance. </a:t>
            </a:r>
            <a:endParaRPr sz="1800" b="1" dirty="0">
              <a:latin typeface="Lato" panose="020F0502020204030203" pitchFamily="34" charset="0"/>
            </a:endParaRPr>
          </a:p>
          <a:p>
            <a:pPr marL="164592" marR="0" lvl="0" indent="-164592" algn="l" rtl="0">
              <a:lnSpc>
                <a:spcPct val="150000"/>
              </a:lnSpc>
              <a:spcBef>
                <a:spcPts val="0"/>
              </a:spcBef>
              <a:spcAft>
                <a:spcPts val="180"/>
              </a:spcAft>
              <a:buSzPts val="1800"/>
              <a:buFont typeface="Arial" panose="020B0604020202020204" pitchFamily="34" charset="0"/>
              <a:buChar char="•"/>
            </a:pPr>
            <a:r>
              <a:rPr lang="en-US" sz="1800" b="1" dirty="0">
                <a:latin typeface="Lato" panose="020F0502020204030203" pitchFamily="34" charset="0"/>
                <a:ea typeface="Lato"/>
                <a:cs typeface="Lato"/>
                <a:sym typeface="Lato"/>
              </a:rPr>
              <a:t>K4: Students in K4 must be four years old on or before September 1 in the year that he or she proposes to enter school. (See Section 118.14, Wis. Stats.)</a:t>
            </a:r>
            <a:endParaRPr sz="1800" b="1" dirty="0">
              <a:latin typeface="Lato" panose="020F0502020204030203" pitchFamily="34" charset="0"/>
              <a:ea typeface="Lato"/>
              <a:cs typeface="Lato"/>
              <a:sym typeface="Lato"/>
            </a:endParaRPr>
          </a:p>
          <a:p>
            <a:pPr marL="164592" marR="0" lvl="0" indent="-164592" algn="l" rtl="0">
              <a:lnSpc>
                <a:spcPct val="150000"/>
              </a:lnSpc>
              <a:spcBef>
                <a:spcPts val="0"/>
              </a:spcBef>
              <a:spcAft>
                <a:spcPts val="180"/>
              </a:spcAft>
              <a:buSzPts val="1800"/>
              <a:buFont typeface="Arial" panose="020B0604020202020204" pitchFamily="34" charset="0"/>
              <a:buChar char="•"/>
            </a:pPr>
            <a:r>
              <a:rPr lang="en-US" sz="1800" b="1" dirty="0">
                <a:latin typeface="Lato" panose="020F0502020204030203" pitchFamily="34" charset="0"/>
                <a:ea typeface="Lato"/>
                <a:cs typeface="Lato"/>
                <a:sym typeface="Lato"/>
              </a:rPr>
              <a:t>PK: PK is not considered a grade level. Students in PK have not reached the age for first grade and are not enrolled in K4 or KG but have an IEP and receive primary educational services from the district.</a:t>
            </a:r>
            <a:endParaRPr sz="1800" b="1" dirty="0">
              <a:latin typeface="Lato" panose="020F0502020204030203" pitchFamily="34" charset="0"/>
              <a:ea typeface="Lato"/>
              <a:cs typeface="Lato"/>
              <a:sym typeface="Lato"/>
            </a:endParaRPr>
          </a:p>
          <a:p>
            <a:pPr marL="0" marR="0" lvl="0" indent="0" algn="l" rtl="0">
              <a:spcBef>
                <a:spcPts val="0"/>
              </a:spcBef>
              <a:spcAft>
                <a:spcPts val="0"/>
              </a:spcAft>
              <a:buNone/>
            </a:pPr>
            <a:r>
              <a:rPr lang="en-US" sz="1800" dirty="0"/>
              <a:t>	</a:t>
            </a:r>
            <a:endParaRPr sz="1800" dirty="0"/>
          </a:p>
        </p:txBody>
      </p:sp>
    </p:spTree>
    <p:custDataLst>
      <p:tags r:id="rId1"/>
    </p:custData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g266cb3aebfd_0_51"/>
          <p:cNvSpPr txBox="1">
            <a:spLocks noGrp="1"/>
          </p:cNvSpPr>
          <p:nvPr>
            <p:ph type="title" idx="4294967295"/>
          </p:nvPr>
        </p:nvSpPr>
        <p:spPr>
          <a:xfrm>
            <a:off x="0" y="0"/>
            <a:ext cx="9144000" cy="922338"/>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rmAutofit/>
          </a:bodyPr>
          <a:lstStyle/>
          <a:p>
            <a:pPr marL="0" marR="0" lvl="0" indent="0" algn="ctr" defTabSz="914400" rtl="0" eaLnBrk="1" fontAlgn="auto" latinLnBrk="0" hangingPunct="1">
              <a:lnSpc>
                <a:spcPct val="100000"/>
              </a:lnSpc>
              <a:spcBef>
                <a:spcPts val="0"/>
              </a:spcBef>
              <a:buClr>
                <a:schemeClr val="lt1"/>
              </a:buClr>
              <a:buSzPts val="3600"/>
              <a:buFont typeface="Arial"/>
              <a:buNone/>
              <a:tabLst/>
              <a:defRPr/>
            </a:pPr>
            <a:r>
              <a:rPr kumimoji="0" lang="en-US" sz="3600" b="1" i="0" u="none" strike="noStrike" kern="0" cap="none" spc="0" normalizeH="0" baseline="0" noProof="0" dirty="0">
                <a:ln>
                  <a:noFill/>
                </a:ln>
                <a:solidFill>
                  <a:schemeClr val="lt1"/>
                </a:solidFill>
                <a:effectLst/>
                <a:uLnTx/>
                <a:uFillTx/>
                <a:latin typeface="Lato Black"/>
                <a:ea typeface="Lato Black"/>
                <a:cs typeface="Lato Black"/>
                <a:sym typeface="Lato Black"/>
              </a:rPr>
              <a:t>Enrollment Types</a:t>
            </a:r>
          </a:p>
        </p:txBody>
      </p:sp>
      <p:sp>
        <p:nvSpPr>
          <p:cNvPr id="266" name="Google Shape;266;g266cb3aebfd_0_51"/>
          <p:cNvSpPr txBox="1">
            <a:spLocks noGrp="1"/>
          </p:cNvSpPr>
          <p:nvPr>
            <p:ph type="body" idx="2"/>
          </p:nvPr>
        </p:nvSpPr>
        <p:spPr>
          <a:xfrm>
            <a:off x="477430" y="1023900"/>
            <a:ext cx="7469720" cy="3095700"/>
          </a:xfrm>
          <a:prstGeom prst="rect">
            <a:avLst/>
          </a:prstGeom>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dirty="0"/>
              <a:t>Primary Enrollment</a:t>
            </a:r>
            <a:endParaRPr dirty="0"/>
          </a:p>
          <a:p>
            <a:pPr marL="164592" lvl="0" indent="-164592" algn="l" rtl="0">
              <a:spcAft>
                <a:spcPts val="180"/>
              </a:spcAft>
              <a:buSzPts val="2400"/>
              <a:buChar char="•"/>
            </a:pPr>
            <a:r>
              <a:rPr lang="en-US" b="0" dirty="0"/>
              <a:t>Report attendance</a:t>
            </a:r>
            <a:endParaRPr b="0" dirty="0"/>
          </a:p>
          <a:p>
            <a:pPr marL="914400" lvl="0" indent="0" algn="l" rtl="0">
              <a:lnSpc>
                <a:spcPct val="100000"/>
              </a:lnSpc>
              <a:spcBef>
                <a:spcPts val="439"/>
              </a:spcBef>
              <a:spcAft>
                <a:spcPts val="0"/>
              </a:spcAft>
              <a:buNone/>
            </a:pPr>
            <a:endParaRPr b="0" dirty="0"/>
          </a:p>
          <a:p>
            <a:pPr marL="0" lvl="0" indent="0" algn="l" rtl="0">
              <a:lnSpc>
                <a:spcPct val="100000"/>
              </a:lnSpc>
              <a:spcBef>
                <a:spcPts val="439"/>
              </a:spcBef>
              <a:spcAft>
                <a:spcPts val="0"/>
              </a:spcAft>
              <a:buNone/>
            </a:pPr>
            <a:r>
              <a:rPr lang="en-US" dirty="0"/>
              <a:t>Coursework Enrollment</a:t>
            </a:r>
            <a:endParaRPr dirty="0"/>
          </a:p>
          <a:p>
            <a:pPr marL="164592" lvl="0" indent="-164592" algn="l" rtl="0">
              <a:spcAft>
                <a:spcPts val="180"/>
              </a:spcAft>
              <a:buSzPts val="2400"/>
              <a:buChar char="•"/>
            </a:pPr>
            <a:r>
              <a:rPr lang="en-US" b="0" dirty="0"/>
              <a:t>Do NOT report attendance</a:t>
            </a:r>
            <a:endParaRPr b="0" dirty="0"/>
          </a:p>
        </p:txBody>
      </p:sp>
    </p:spTree>
    <p:custDataLst>
      <p:tags r:id="rId1"/>
    </p:custData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27"/>
          <p:cNvSpPr txBox="1">
            <a:spLocks noGrp="1"/>
          </p:cNvSpPr>
          <p:nvPr>
            <p:ph type="title" idx="4294967295"/>
          </p:nvPr>
        </p:nvSpPr>
        <p:spPr>
          <a:xfrm>
            <a:off x="0" y="0"/>
            <a:ext cx="9144000" cy="922789"/>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3600"/>
              <a:buFont typeface="Lato"/>
              <a:buNone/>
            </a:pPr>
            <a:r>
              <a:rPr lang="en-US" sz="3600" b="1" i="0" u="none" strike="noStrike" cap="none" dirty="0">
                <a:solidFill>
                  <a:srgbClr val="FFFFFF"/>
                </a:solidFill>
                <a:latin typeface="Lato Black" panose="020F0A02020204030203" pitchFamily="34" charset="0"/>
                <a:ea typeface="Lato"/>
                <a:cs typeface="Lato"/>
                <a:sym typeface="Lato"/>
              </a:rPr>
              <a:t>Some Common Validations</a:t>
            </a:r>
            <a:endParaRPr dirty="0">
              <a:latin typeface="Lato Black" panose="020F0A02020204030203" pitchFamily="34" charset="0"/>
            </a:endParaRPr>
          </a:p>
        </p:txBody>
      </p:sp>
      <p:pic>
        <p:nvPicPr>
          <p:cNvPr id="273" name="Google Shape;273;p27" descr="A joke image of a Windows error. The text box instructs to &quot;Click 'Fix' to fix error&quot;, but the Fix button is grayed out and cannot be clicked.  "/>
          <p:cNvPicPr preferRelativeResize="0"/>
          <p:nvPr/>
        </p:nvPicPr>
        <p:blipFill rotWithShape="1">
          <a:blip r:embed="rId4">
            <a:alphaModFix/>
          </a:blip>
          <a:srcRect/>
          <a:stretch/>
        </p:blipFill>
        <p:spPr>
          <a:xfrm>
            <a:off x="1041862" y="1088469"/>
            <a:ext cx="7060276" cy="3971405"/>
          </a:xfrm>
          <a:prstGeom prst="rect">
            <a:avLst/>
          </a:prstGeom>
          <a:noFill/>
          <a:ln>
            <a:noFill/>
          </a:ln>
        </p:spPr>
      </p:pic>
    </p:spTree>
    <p:custDataLst>
      <p:tags r:id="rId1"/>
    </p:custData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g266cb3aebfd_0_26"/>
          <p:cNvSpPr txBox="1">
            <a:spLocks noGrp="1"/>
          </p:cNvSpPr>
          <p:nvPr>
            <p:ph type="title" idx="4294967295"/>
          </p:nvPr>
        </p:nvSpPr>
        <p:spPr>
          <a:xfrm>
            <a:off x="0" y="0"/>
            <a:ext cx="9144000" cy="922338"/>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rmAutofit/>
          </a:bodyPr>
          <a:lstStyle/>
          <a:p>
            <a:pPr marL="0" marR="0" lvl="0" indent="0" algn="ctr" defTabSz="914400" rtl="0" eaLnBrk="1" fontAlgn="auto" latinLnBrk="0" hangingPunct="1">
              <a:lnSpc>
                <a:spcPct val="100000"/>
              </a:lnSpc>
              <a:spcBef>
                <a:spcPts val="0"/>
              </a:spcBef>
              <a:buClr>
                <a:schemeClr val="lt1"/>
              </a:buClr>
              <a:buSzPts val="3600"/>
              <a:buFont typeface="Arial"/>
              <a:buNone/>
              <a:tabLst/>
              <a:defRPr/>
            </a:pPr>
            <a:r>
              <a:rPr kumimoji="0" lang="en-US" sz="3600" b="1" i="0" u="none" strike="noStrike" kern="0" cap="none" spc="0" normalizeH="0" baseline="0" noProof="0" dirty="0">
                <a:ln>
                  <a:noFill/>
                </a:ln>
                <a:solidFill>
                  <a:schemeClr val="lt1"/>
                </a:solidFill>
                <a:effectLst/>
                <a:uLnTx/>
                <a:uFillTx/>
                <a:latin typeface="Lato Black"/>
                <a:ea typeface="Lato Black"/>
                <a:cs typeface="Lato Black"/>
                <a:sym typeface="Lato Black"/>
              </a:rPr>
              <a:t>Validation Message Work Through</a:t>
            </a:r>
          </a:p>
        </p:txBody>
      </p:sp>
      <p:sp>
        <p:nvSpPr>
          <p:cNvPr id="280" name="Google Shape;280;g266cb3aebfd_0_26"/>
          <p:cNvSpPr txBox="1">
            <a:spLocks noGrp="1"/>
          </p:cNvSpPr>
          <p:nvPr>
            <p:ph type="body" idx="2"/>
          </p:nvPr>
        </p:nvSpPr>
        <p:spPr>
          <a:xfrm>
            <a:off x="2048550" y="1315350"/>
            <a:ext cx="5046900" cy="2512800"/>
          </a:xfrm>
          <a:prstGeom prst="rect">
            <a:avLst/>
          </a:prstGeom>
        </p:spPr>
        <p:txBody>
          <a:bodyPr spcFirstLastPara="1" wrap="square" lIns="91425" tIns="45700" rIns="91425" bIns="45700" anchor="ctr" anchorCtr="0">
            <a:normAutofit/>
          </a:bodyPr>
          <a:lstStyle/>
          <a:p>
            <a:pPr marL="0" lvl="0" indent="0" algn="ctr" rtl="0">
              <a:spcBef>
                <a:spcPts val="0"/>
              </a:spcBef>
              <a:spcAft>
                <a:spcPts val="439"/>
              </a:spcAft>
              <a:buNone/>
            </a:pPr>
            <a:r>
              <a:rPr lang="en-US" dirty="0"/>
              <a:t>WISEdata live demo review of attendance validation messages</a:t>
            </a:r>
            <a:endParaRPr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4"/>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dirty="0">
                <a:solidFill>
                  <a:schemeClr val="lt1"/>
                </a:solidFill>
                <a:latin typeface="Lato Black"/>
                <a:ea typeface="Lato Black"/>
                <a:cs typeface="Lato Black"/>
                <a:sym typeface="Lato Black"/>
              </a:rPr>
              <a:t>Attendance: Uses</a:t>
            </a:r>
            <a:endParaRPr dirty="0"/>
          </a:p>
        </p:txBody>
      </p:sp>
      <p:sp>
        <p:nvSpPr>
          <p:cNvPr id="54" name="Google Shape;54;p4"/>
          <p:cNvSpPr txBox="1"/>
          <p:nvPr/>
        </p:nvSpPr>
        <p:spPr>
          <a:xfrm>
            <a:off x="469338" y="922338"/>
            <a:ext cx="8237692" cy="1831230"/>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Font typeface="Arial" panose="020B0604020202020204" pitchFamily="34" charset="0"/>
              <a:buChar char="•"/>
            </a:pPr>
            <a:r>
              <a:rPr lang="en-US" sz="1800" b="1" dirty="0">
                <a:solidFill>
                  <a:schemeClr val="dk1"/>
                </a:solidFill>
                <a:latin typeface="Lato" panose="020F0502020204030203" pitchFamily="34" charset="0"/>
                <a:ea typeface="Lato"/>
                <a:cs typeface="Lato"/>
                <a:sym typeface="Lato"/>
              </a:rPr>
              <a:t>An important measure of student engagement </a:t>
            </a:r>
          </a:p>
          <a:p>
            <a:pPr marL="164592" marR="0" lvl="0" indent="-164592" algn="l" rtl="0">
              <a:lnSpc>
                <a:spcPct val="150000"/>
              </a:lnSpc>
              <a:spcBef>
                <a:spcPts val="0"/>
              </a:spcBef>
              <a:spcAft>
                <a:spcPts val="180"/>
              </a:spcAft>
              <a:buFont typeface="Arial" panose="020B0604020202020204" pitchFamily="34" charset="0"/>
              <a:buChar char="•"/>
            </a:pPr>
            <a:r>
              <a:rPr lang="en-US" sz="1800" b="1" dirty="0">
                <a:solidFill>
                  <a:schemeClr val="dk1"/>
                </a:solidFill>
                <a:latin typeface="Lato" panose="020F0502020204030203" pitchFamily="34" charset="0"/>
                <a:ea typeface="Lato"/>
                <a:cs typeface="Lato"/>
                <a:sym typeface="Lato"/>
              </a:rPr>
              <a:t>A heavy predictor of student success </a:t>
            </a:r>
          </a:p>
          <a:p>
            <a:pPr marL="164592" indent="-164592">
              <a:lnSpc>
                <a:spcPct val="150000"/>
              </a:lnSpc>
              <a:spcAft>
                <a:spcPts val="180"/>
              </a:spcAft>
              <a:buFont typeface="Arial" panose="020B0604020202020204" pitchFamily="34" charset="0"/>
              <a:buChar char="•"/>
            </a:pPr>
            <a:r>
              <a:rPr lang="en-US" sz="1800" b="1" dirty="0">
                <a:solidFill>
                  <a:schemeClr val="dk1"/>
                </a:solidFill>
                <a:latin typeface="Lato" panose="020F0502020204030203" pitchFamily="34" charset="0"/>
                <a:ea typeface="Lato"/>
                <a:cs typeface="Lato"/>
                <a:sym typeface="Lato"/>
              </a:rPr>
              <a:t>Attendance data (attendance and absenteeism rates)</a:t>
            </a:r>
            <a:r>
              <a:rPr lang="en-US" sz="1800" b="1" dirty="0">
                <a:latin typeface="Lato" panose="020F0502020204030203" pitchFamily="34" charset="0"/>
                <a:ea typeface="Lato"/>
              </a:rPr>
              <a:t> </a:t>
            </a:r>
            <a:r>
              <a:rPr lang="en-US" sz="1800" b="1" dirty="0">
                <a:solidFill>
                  <a:schemeClr val="dk1"/>
                </a:solidFill>
                <a:latin typeface="Lato" panose="020F0502020204030203" pitchFamily="34" charset="0"/>
                <a:ea typeface="Lato"/>
                <a:cs typeface="Lato"/>
                <a:sym typeface="Lato"/>
              </a:rPr>
              <a:t>is used for multiple reporting and accountability purposes, including, but not limited to:</a:t>
            </a:r>
            <a:endParaRPr sz="1800" b="1" dirty="0">
              <a:solidFill>
                <a:schemeClr val="dk1"/>
              </a:solidFill>
              <a:latin typeface="Lato" panose="020F0502020204030203" pitchFamily="34" charset="0"/>
              <a:ea typeface="Lato"/>
              <a:cs typeface="Lato"/>
              <a:sym typeface="Lato"/>
            </a:endParaRPr>
          </a:p>
        </p:txBody>
      </p:sp>
      <p:sp>
        <p:nvSpPr>
          <p:cNvPr id="4" name="Google Shape;54;p4">
            <a:extLst>
              <a:ext uri="{FF2B5EF4-FFF2-40B4-BE49-F238E27FC236}">
                <a16:creationId xmlns:a16="http://schemas.microsoft.com/office/drawing/2014/main" id="{3BF0C0C9-1FD6-391A-6A98-D3C97992E18C}"/>
              </a:ext>
            </a:extLst>
          </p:cNvPr>
          <p:cNvSpPr txBox="1"/>
          <p:nvPr/>
        </p:nvSpPr>
        <p:spPr>
          <a:xfrm>
            <a:off x="469338" y="2747752"/>
            <a:ext cx="8237692" cy="2034641"/>
          </a:xfrm>
          <a:prstGeom prst="rect">
            <a:avLst/>
          </a:prstGeom>
          <a:noFill/>
          <a:ln>
            <a:noFill/>
          </a:ln>
        </p:spPr>
        <p:txBody>
          <a:bodyPr spcFirstLastPara="1" wrap="square" lIns="91425" tIns="45700" rIns="91425" bIns="45700" numCol="2" anchor="t" anchorCtr="0">
            <a:noAutofit/>
          </a:bodyPr>
          <a:lstStyle/>
          <a:p>
            <a:pPr marL="461963" marR="0" lvl="0" indent="-163513"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panose="020F0502020204030203" pitchFamily="34" charset="0"/>
                <a:ea typeface="Lato"/>
                <a:cs typeface="Lato"/>
                <a:sym typeface="Lato"/>
              </a:rPr>
              <a:t>Public reporting via the WISEdash Public Portal </a:t>
            </a:r>
          </a:p>
          <a:p>
            <a:pPr marL="461963" marR="0" lvl="0" indent="-163513"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panose="020F0502020204030203" pitchFamily="34" charset="0"/>
                <a:ea typeface="Lato"/>
                <a:cs typeface="Lato"/>
                <a:sym typeface="Lato"/>
              </a:rPr>
              <a:t>School Report Cards </a:t>
            </a:r>
          </a:p>
          <a:p>
            <a:pPr marL="461963" marR="0" lvl="0" indent="-163513"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panose="020F0502020204030203" pitchFamily="34" charset="0"/>
                <a:ea typeface="Lato"/>
                <a:cs typeface="Lato"/>
                <a:sym typeface="Lato"/>
              </a:rPr>
              <a:t>District Report Cards </a:t>
            </a:r>
          </a:p>
          <a:p>
            <a:pPr marL="461963" marR="0" lvl="0" indent="-163513"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panose="020F0502020204030203" pitchFamily="34" charset="0"/>
                <a:ea typeface="Lato"/>
                <a:cs typeface="Lato"/>
                <a:sym typeface="Lato"/>
              </a:rPr>
              <a:t>Federal reporting of Chronic Absenteeism to </a:t>
            </a:r>
          </a:p>
          <a:p>
            <a:pPr marL="914400" marR="0" lvl="0" indent="-163513"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panose="020F0502020204030203" pitchFamily="34" charset="0"/>
                <a:ea typeface="Lato"/>
                <a:cs typeface="Lato"/>
                <a:sym typeface="Lato"/>
              </a:rPr>
              <a:t>EDFacts </a:t>
            </a:r>
          </a:p>
          <a:p>
            <a:pPr marL="914400" marR="0" lvl="0" indent="-163513" algn="l" rtl="0">
              <a:lnSpc>
                <a:spcPct val="150000"/>
              </a:lnSpc>
              <a:spcBef>
                <a:spcPts val="0"/>
              </a:spcBef>
              <a:spcAft>
                <a:spcPts val="180"/>
              </a:spcAft>
              <a:buClr>
                <a:schemeClr val="dk1"/>
              </a:buClr>
              <a:buSzPts val="1800"/>
              <a:buFont typeface="Arial"/>
              <a:buChar char="•"/>
            </a:pPr>
            <a:r>
              <a:rPr lang="en-US" sz="1800" b="1" dirty="0">
                <a:solidFill>
                  <a:schemeClr val="dk1"/>
                </a:solidFill>
                <a:latin typeface="Lato" panose="020F0502020204030203" pitchFamily="34" charset="0"/>
                <a:ea typeface="Lato"/>
                <a:cs typeface="Lato"/>
                <a:sym typeface="Lato"/>
              </a:rPr>
              <a:t>Civil Rights Data Collection</a:t>
            </a:r>
            <a:endParaRPr sz="1800" b="1" dirty="0">
              <a:latin typeface="Lato" panose="020F0502020204030203" pitchFamily="34" charset="0"/>
            </a:endParaRPr>
          </a:p>
        </p:txBody>
      </p:sp>
    </p:spTree>
    <p:custDataLst>
      <p:tags r:id="rId1"/>
    </p:custData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28"/>
          <p:cNvSpPr txBox="1">
            <a:spLocks noGrp="1"/>
          </p:cNvSpPr>
          <p:nvPr>
            <p:ph type="title" idx="4294967295"/>
          </p:nvPr>
        </p:nvSpPr>
        <p:spPr>
          <a:xfrm>
            <a:off x="0" y="0"/>
            <a:ext cx="9144000" cy="924179"/>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3600"/>
              <a:buFont typeface="Lato"/>
              <a:buNone/>
            </a:pPr>
            <a:r>
              <a:rPr lang="en-US" sz="3600" b="1" i="0" u="none" strike="noStrike" cap="none" dirty="0">
                <a:solidFill>
                  <a:srgbClr val="FFFFFF"/>
                </a:solidFill>
                <a:latin typeface="Lato Black" panose="020F0A02020204030203" pitchFamily="34" charset="0"/>
                <a:ea typeface="Lato"/>
                <a:cs typeface="Lato"/>
                <a:sym typeface="Lato"/>
              </a:rPr>
              <a:t>Warning 6471</a:t>
            </a:r>
            <a:endParaRPr dirty="0">
              <a:latin typeface="Lato Black" panose="020F0A02020204030203" pitchFamily="34" charset="0"/>
            </a:endParaRPr>
          </a:p>
        </p:txBody>
      </p:sp>
      <p:sp>
        <p:nvSpPr>
          <p:cNvPr id="287" name="Google Shape;287;p28"/>
          <p:cNvSpPr txBox="1"/>
          <p:nvPr/>
        </p:nvSpPr>
        <p:spPr>
          <a:xfrm>
            <a:off x="469338" y="924179"/>
            <a:ext cx="8229599"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i="0" u="none" strike="noStrike" dirty="0">
                <a:solidFill>
                  <a:srgbClr val="000000"/>
                </a:solidFill>
                <a:latin typeface="Lato"/>
                <a:ea typeface="Lato"/>
                <a:cs typeface="Lato"/>
                <a:sym typeface="Lato"/>
              </a:rPr>
              <a:t>Actual or Possible Days of Attendance exceeds 200 days across multiple schools of enrollment.</a:t>
            </a:r>
            <a:endParaRPr sz="2000" b="1" i="0" u="none" strike="noStrike" dirty="0">
              <a:solidFill>
                <a:srgbClr val="000000"/>
              </a:solidFill>
              <a:latin typeface="Arial"/>
              <a:ea typeface="Arial"/>
              <a:cs typeface="Arial"/>
              <a:sym typeface="Arial"/>
            </a:endParaRPr>
          </a:p>
        </p:txBody>
      </p:sp>
      <p:sp>
        <p:nvSpPr>
          <p:cNvPr id="288" name="Google Shape;288;p28"/>
          <p:cNvSpPr txBox="1"/>
          <p:nvPr/>
        </p:nvSpPr>
        <p:spPr>
          <a:xfrm>
            <a:off x="600778" y="1632065"/>
            <a:ext cx="7942433" cy="3103373"/>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Clr>
                <a:srgbClr val="000000"/>
              </a:buClr>
              <a:buSzPts val="1800"/>
              <a:buFont typeface="Arial"/>
              <a:buChar char="•"/>
            </a:pPr>
            <a:r>
              <a:rPr lang="en-US" sz="1800" b="1" dirty="0">
                <a:solidFill>
                  <a:srgbClr val="000000"/>
                </a:solidFill>
                <a:latin typeface="Lato" panose="020F0502020204030203" pitchFamily="34" charset="0"/>
                <a:ea typeface="Lato"/>
                <a:cs typeface="Lato"/>
                <a:sym typeface="Lato"/>
              </a:rPr>
              <a:t>This is total attendance summed across multiple districts or agencies, if applicable. </a:t>
            </a:r>
            <a:endParaRPr sz="1800" b="1" dirty="0">
              <a:latin typeface="Lato" panose="020F0502020204030203" pitchFamily="34" charset="0"/>
            </a:endParaRPr>
          </a:p>
          <a:p>
            <a:pPr marL="164592" marR="0" lvl="0" indent="-164592" algn="l" rtl="0">
              <a:lnSpc>
                <a:spcPct val="150000"/>
              </a:lnSpc>
              <a:spcBef>
                <a:spcPts val="0"/>
              </a:spcBef>
              <a:spcAft>
                <a:spcPts val="180"/>
              </a:spcAft>
              <a:buClr>
                <a:srgbClr val="000000"/>
              </a:buClr>
              <a:buSzPts val="1800"/>
              <a:buFont typeface="Arial"/>
              <a:buChar char="•"/>
            </a:pPr>
            <a:r>
              <a:rPr lang="en-US" sz="1800" b="1" dirty="0">
                <a:solidFill>
                  <a:srgbClr val="000000"/>
                </a:solidFill>
                <a:latin typeface="Lato" panose="020F0502020204030203" pitchFamily="34" charset="0"/>
                <a:ea typeface="Lato"/>
                <a:cs typeface="Lato"/>
                <a:sym typeface="Lato"/>
              </a:rPr>
              <a:t> This warning often displays for PPP students. Public schools should send a value of zero (0) for attendance for choice PPP students. </a:t>
            </a:r>
            <a:endParaRPr sz="1800" b="1" dirty="0">
              <a:latin typeface="Lato" panose="020F0502020204030203" pitchFamily="34" charset="0"/>
            </a:endParaRPr>
          </a:p>
          <a:p>
            <a:pPr marL="164592" marR="0" lvl="0" indent="-164592" algn="l" rtl="0">
              <a:lnSpc>
                <a:spcPct val="150000"/>
              </a:lnSpc>
              <a:spcBef>
                <a:spcPts val="0"/>
              </a:spcBef>
              <a:spcAft>
                <a:spcPts val="180"/>
              </a:spcAft>
              <a:buClr>
                <a:srgbClr val="000000"/>
              </a:buClr>
              <a:buSzPts val="1800"/>
              <a:buFont typeface="Arial"/>
              <a:buChar char="•"/>
            </a:pPr>
            <a:r>
              <a:rPr lang="en-US" sz="1800" b="1" dirty="0">
                <a:solidFill>
                  <a:srgbClr val="000000"/>
                </a:solidFill>
                <a:latin typeface="Lato" panose="020F0502020204030203" pitchFamily="34" charset="0"/>
                <a:ea typeface="Lato"/>
                <a:cs typeface="Lato"/>
                <a:sym typeface="Lato"/>
              </a:rPr>
              <a:t> Summer school attendance should not be reported. </a:t>
            </a:r>
            <a:endParaRPr sz="1800" b="1" dirty="0">
              <a:latin typeface="Lato" panose="020F0502020204030203" pitchFamily="34" charset="0"/>
            </a:endParaRPr>
          </a:p>
          <a:p>
            <a:pPr marL="164592" marR="0" lvl="0" indent="-164592" algn="l" rtl="0">
              <a:lnSpc>
                <a:spcPct val="150000"/>
              </a:lnSpc>
              <a:spcBef>
                <a:spcPts val="0"/>
              </a:spcBef>
              <a:spcAft>
                <a:spcPts val="180"/>
              </a:spcAft>
              <a:buClr>
                <a:srgbClr val="000000"/>
              </a:buClr>
              <a:buSzPts val="1600"/>
              <a:buFont typeface="Arial"/>
              <a:buChar char="•"/>
            </a:pPr>
            <a:r>
              <a:rPr lang="en-US" sz="1800" b="1" dirty="0">
                <a:solidFill>
                  <a:srgbClr val="000000"/>
                </a:solidFill>
                <a:latin typeface="Lato" panose="020F0502020204030203" pitchFamily="34" charset="0"/>
                <a:ea typeface="Lato"/>
                <a:cs typeface="Lato"/>
                <a:sym typeface="Lato"/>
              </a:rPr>
              <a:t> Check for accidental overlapping of enrollments that may be driving up the total days of attendance.</a:t>
            </a:r>
            <a:endParaRPr sz="1800" b="1" dirty="0">
              <a:solidFill>
                <a:schemeClr val="dk1"/>
              </a:solidFill>
              <a:latin typeface="Lato" panose="020F0502020204030203" pitchFamily="34" charset="0"/>
              <a:ea typeface="Calibri"/>
              <a:cs typeface="Calibri"/>
              <a:sym typeface="Calibri"/>
            </a:endParaRPr>
          </a:p>
        </p:txBody>
      </p:sp>
    </p:spTree>
    <p:custDataLst>
      <p:tags r:id="rId1"/>
    </p:custData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29"/>
          <p:cNvSpPr txBox="1">
            <a:spLocks noGrp="1"/>
          </p:cNvSpPr>
          <p:nvPr>
            <p:ph type="title" idx="4294967295"/>
          </p:nvPr>
        </p:nvSpPr>
        <p:spPr>
          <a:xfrm>
            <a:off x="0" y="0"/>
            <a:ext cx="9144000" cy="924179"/>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3600"/>
              <a:buFont typeface="Lato"/>
              <a:buNone/>
            </a:pPr>
            <a:r>
              <a:rPr lang="en-US" sz="3600" b="1" i="0" u="none" strike="noStrike" cap="none" dirty="0">
                <a:solidFill>
                  <a:srgbClr val="FFFFFF"/>
                </a:solidFill>
                <a:latin typeface="Lato Black" panose="020F0A02020204030203" pitchFamily="34" charset="0"/>
                <a:ea typeface="Lato"/>
                <a:cs typeface="Lato"/>
                <a:sym typeface="Lato"/>
              </a:rPr>
              <a:t>Warning 6473</a:t>
            </a:r>
            <a:endParaRPr dirty="0">
              <a:latin typeface="Lato Black" panose="020F0A02020204030203" pitchFamily="34" charset="0"/>
            </a:endParaRPr>
          </a:p>
        </p:txBody>
      </p:sp>
      <p:sp>
        <p:nvSpPr>
          <p:cNvPr id="295" name="Google Shape;295;p29"/>
          <p:cNvSpPr txBox="1"/>
          <p:nvPr/>
        </p:nvSpPr>
        <p:spPr>
          <a:xfrm>
            <a:off x="469338" y="924179"/>
            <a:ext cx="8245783"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i="0" u="none" strike="noStrike" dirty="0">
                <a:solidFill>
                  <a:srgbClr val="000000"/>
                </a:solidFill>
                <a:latin typeface="Lato"/>
                <a:ea typeface="Lato"/>
                <a:cs typeface="Lato"/>
                <a:sym typeface="Lato"/>
              </a:rPr>
              <a:t>Actual or Possible Days of Attendance exceeds 366 days across multiple schools of enrollment.</a:t>
            </a:r>
            <a:endParaRPr sz="2000" b="1" i="0" u="none" strike="noStrike" dirty="0">
              <a:solidFill>
                <a:srgbClr val="000000"/>
              </a:solidFill>
              <a:latin typeface="Arial"/>
              <a:ea typeface="Arial"/>
              <a:cs typeface="Arial"/>
              <a:sym typeface="Arial"/>
            </a:endParaRPr>
          </a:p>
        </p:txBody>
      </p:sp>
      <p:sp>
        <p:nvSpPr>
          <p:cNvPr id="296" name="Google Shape;296;p29"/>
          <p:cNvSpPr txBox="1"/>
          <p:nvPr/>
        </p:nvSpPr>
        <p:spPr>
          <a:xfrm>
            <a:off x="600783" y="1632065"/>
            <a:ext cx="7942433" cy="2246729"/>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Clr>
                <a:srgbClr val="000000"/>
              </a:buClr>
              <a:buSzPts val="1800"/>
              <a:buFont typeface="Arial"/>
              <a:buChar char="•"/>
            </a:pPr>
            <a:r>
              <a:rPr lang="en-US" sz="1800" b="1" dirty="0">
                <a:solidFill>
                  <a:srgbClr val="000000"/>
                </a:solidFill>
                <a:latin typeface="Lato" panose="020F0502020204030203" pitchFamily="34" charset="0"/>
                <a:ea typeface="Lato"/>
                <a:cs typeface="Lato"/>
                <a:sym typeface="Lato"/>
              </a:rPr>
              <a:t>This is total attendance summed across multiple districts or agencies, if applicable. </a:t>
            </a:r>
            <a:endParaRPr sz="1800" b="1" dirty="0">
              <a:latin typeface="Lato" panose="020F0502020204030203" pitchFamily="34" charset="0"/>
            </a:endParaRPr>
          </a:p>
          <a:p>
            <a:pPr marL="164592" marR="0" lvl="0" indent="-164592" algn="l" rtl="0">
              <a:lnSpc>
                <a:spcPct val="150000"/>
              </a:lnSpc>
              <a:spcBef>
                <a:spcPts val="0"/>
              </a:spcBef>
              <a:spcAft>
                <a:spcPts val="180"/>
              </a:spcAft>
              <a:buClr>
                <a:srgbClr val="000000"/>
              </a:buClr>
              <a:buSzPts val="1800"/>
              <a:buFont typeface="Arial"/>
              <a:buChar char="•"/>
            </a:pPr>
            <a:r>
              <a:rPr lang="en-US" sz="1800" b="1" dirty="0">
                <a:solidFill>
                  <a:srgbClr val="000000"/>
                </a:solidFill>
                <a:latin typeface="Lato" panose="020F0502020204030203" pitchFamily="34" charset="0"/>
                <a:ea typeface="Lato"/>
                <a:cs typeface="Lato"/>
                <a:sym typeface="Lato"/>
              </a:rPr>
              <a:t> Summer school attendance should not be reported. </a:t>
            </a:r>
            <a:endParaRPr sz="1800" b="1" dirty="0">
              <a:latin typeface="Lato" panose="020F0502020204030203" pitchFamily="34" charset="0"/>
            </a:endParaRPr>
          </a:p>
          <a:p>
            <a:pPr marL="164592" marR="0" lvl="0" indent="-164592" algn="l" rtl="0">
              <a:lnSpc>
                <a:spcPct val="150000"/>
              </a:lnSpc>
              <a:spcBef>
                <a:spcPts val="0"/>
              </a:spcBef>
              <a:spcAft>
                <a:spcPts val="180"/>
              </a:spcAft>
              <a:buClr>
                <a:srgbClr val="000000"/>
              </a:buClr>
              <a:buSzPts val="1800"/>
              <a:buFont typeface="Arial"/>
              <a:buChar char="•"/>
            </a:pPr>
            <a:r>
              <a:rPr lang="en-US" sz="1800" b="1" dirty="0">
                <a:solidFill>
                  <a:srgbClr val="000000"/>
                </a:solidFill>
                <a:latin typeface="Lato" panose="020F0502020204030203" pitchFamily="34" charset="0"/>
                <a:ea typeface="Lato"/>
                <a:cs typeface="Lato"/>
                <a:sym typeface="Lato"/>
              </a:rPr>
              <a:t> Check for accidental overlapping of enrollments that may be driving up the total days of attendance.</a:t>
            </a:r>
            <a:endParaRPr sz="1800" b="1" dirty="0">
              <a:solidFill>
                <a:schemeClr val="dk1"/>
              </a:solidFill>
              <a:latin typeface="Lato" panose="020F0502020204030203" pitchFamily="34" charset="0"/>
              <a:ea typeface="Calibri"/>
              <a:cs typeface="Calibri"/>
              <a:sym typeface="Calibri"/>
            </a:endParaRPr>
          </a:p>
        </p:txBody>
      </p:sp>
    </p:spTree>
    <p:custDataLst>
      <p:tags r:id="rId1"/>
    </p:custData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30"/>
          <p:cNvSpPr txBox="1">
            <a:spLocks noGrp="1"/>
          </p:cNvSpPr>
          <p:nvPr>
            <p:ph type="title" idx="4294967295"/>
          </p:nvPr>
        </p:nvSpPr>
        <p:spPr>
          <a:xfrm>
            <a:off x="0" y="0"/>
            <a:ext cx="9144000" cy="90953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3600"/>
              <a:buFont typeface="Lato"/>
              <a:buNone/>
            </a:pPr>
            <a:r>
              <a:rPr lang="en-US" sz="3600" b="1" i="0" u="none" strike="noStrike" cap="none" dirty="0">
                <a:solidFill>
                  <a:srgbClr val="FFFFFF"/>
                </a:solidFill>
                <a:latin typeface="Lato Black" panose="020F0A02020204030203" pitchFamily="34" charset="0"/>
                <a:ea typeface="Lato"/>
                <a:cs typeface="Lato"/>
                <a:sym typeface="Lato"/>
              </a:rPr>
              <a:t>Error 6464</a:t>
            </a:r>
            <a:endParaRPr dirty="0">
              <a:latin typeface="Lato Black" panose="020F0A02020204030203" pitchFamily="34" charset="0"/>
            </a:endParaRPr>
          </a:p>
        </p:txBody>
      </p:sp>
      <p:sp>
        <p:nvSpPr>
          <p:cNvPr id="303" name="Google Shape;303;p30"/>
          <p:cNvSpPr txBox="1"/>
          <p:nvPr/>
        </p:nvSpPr>
        <p:spPr>
          <a:xfrm>
            <a:off x="453154" y="909533"/>
            <a:ext cx="8245784"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i="0" u="none" strike="noStrike" dirty="0">
                <a:solidFill>
                  <a:srgbClr val="000000"/>
                </a:solidFill>
                <a:latin typeface="Lato"/>
                <a:ea typeface="Lato"/>
                <a:cs typeface="Lato"/>
                <a:sym typeface="Lato"/>
              </a:rPr>
              <a:t>Actual Attendance and Possible Attendance are missing.</a:t>
            </a:r>
            <a:endParaRPr sz="2000" b="1" i="0" u="none" strike="noStrike" dirty="0">
              <a:solidFill>
                <a:srgbClr val="000000"/>
              </a:solidFill>
              <a:latin typeface="Arial"/>
              <a:ea typeface="Arial"/>
              <a:cs typeface="Arial"/>
              <a:sym typeface="Arial"/>
            </a:endParaRPr>
          </a:p>
        </p:txBody>
      </p:sp>
      <p:sp>
        <p:nvSpPr>
          <p:cNvPr id="304" name="Google Shape;304;p30"/>
          <p:cNvSpPr txBox="1"/>
          <p:nvPr/>
        </p:nvSpPr>
        <p:spPr>
          <a:xfrm>
            <a:off x="453154" y="1309643"/>
            <a:ext cx="7942433" cy="3518872"/>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Clr>
                <a:srgbClr val="000000"/>
              </a:buClr>
              <a:buSzPts val="1800"/>
              <a:buFont typeface="Arial"/>
              <a:buChar char="•"/>
            </a:pPr>
            <a:r>
              <a:rPr lang="en-US" sz="1800" b="1" i="0" u="none" strike="noStrike" dirty="0">
                <a:solidFill>
                  <a:srgbClr val="000000"/>
                </a:solidFill>
                <a:latin typeface="Lato" panose="020F0502020204030203" pitchFamily="34" charset="0"/>
                <a:ea typeface="Lato"/>
                <a:cs typeface="Lato"/>
                <a:sym typeface="Lato"/>
              </a:rPr>
              <a:t>If the student has no Actual or Possible days of attendance, then submit 0. If attendance exists in your local SIS but isn’t displaying in WISEdata, then contact your vendor to determine how to submit attendance via the Wisconsin extension of the Student API resource.</a:t>
            </a:r>
            <a:r>
              <a:rPr lang="en-US" sz="1800" b="1" dirty="0">
                <a:solidFill>
                  <a:srgbClr val="000000"/>
                </a:solidFill>
                <a:latin typeface="Lato" panose="020F0502020204030203" pitchFamily="34" charset="0"/>
                <a:ea typeface="Lato"/>
                <a:cs typeface="Lato"/>
                <a:sym typeface="Lato"/>
              </a:rPr>
              <a:t> </a:t>
            </a:r>
            <a:endParaRPr sz="1800" b="1" dirty="0">
              <a:latin typeface="Lato" panose="020F0502020204030203" pitchFamily="34" charset="0"/>
            </a:endParaRPr>
          </a:p>
          <a:p>
            <a:pPr marL="164592" marR="0" lvl="0" indent="-164592" algn="l" rtl="0">
              <a:lnSpc>
                <a:spcPct val="150000"/>
              </a:lnSpc>
              <a:spcBef>
                <a:spcPts val="0"/>
              </a:spcBef>
              <a:spcAft>
                <a:spcPts val="180"/>
              </a:spcAft>
              <a:buClr>
                <a:srgbClr val="000000"/>
              </a:buClr>
              <a:buSzPts val="1800"/>
              <a:buFont typeface="Arial"/>
              <a:buChar char="•"/>
            </a:pPr>
            <a:r>
              <a:rPr lang="en-US" sz="1800" b="1" dirty="0">
                <a:solidFill>
                  <a:srgbClr val="000000"/>
                </a:solidFill>
                <a:latin typeface="Lato" panose="020F0502020204030203" pitchFamily="34" charset="0"/>
                <a:ea typeface="Lato"/>
                <a:cs typeface="Lato"/>
                <a:sym typeface="Lato"/>
              </a:rPr>
              <a:t> This error throws when either Possible or Actual Days are null. </a:t>
            </a:r>
            <a:endParaRPr sz="1800" b="1" dirty="0">
              <a:latin typeface="Lato" panose="020F0502020204030203" pitchFamily="34" charset="0"/>
            </a:endParaRPr>
          </a:p>
          <a:p>
            <a:pPr marL="164592" marR="0" lvl="0" indent="-164592" algn="l" rtl="0">
              <a:lnSpc>
                <a:spcPct val="150000"/>
              </a:lnSpc>
              <a:spcBef>
                <a:spcPts val="0"/>
              </a:spcBef>
              <a:spcAft>
                <a:spcPts val="180"/>
              </a:spcAft>
              <a:buClr>
                <a:srgbClr val="000000"/>
              </a:buClr>
              <a:buSzPts val="1800"/>
              <a:buFont typeface="Arial"/>
              <a:buChar char="•"/>
            </a:pPr>
            <a:r>
              <a:rPr lang="en-US" sz="1800" b="1" dirty="0">
                <a:solidFill>
                  <a:srgbClr val="000000"/>
                </a:solidFill>
                <a:latin typeface="Lato" panose="020F0502020204030203" pitchFamily="34" charset="0"/>
                <a:ea typeface="Lato"/>
                <a:cs typeface="Lato"/>
                <a:sym typeface="Lato"/>
              </a:rPr>
              <a:t> This error is not thrown when attendance resources are submitted as 0, only when </a:t>
            </a:r>
            <a:r>
              <a:rPr lang="en-US" sz="1800" b="1" i="1" dirty="0">
                <a:solidFill>
                  <a:srgbClr val="000000"/>
                </a:solidFill>
                <a:latin typeface="Lato" panose="020F0502020204030203" pitchFamily="34" charset="0"/>
                <a:ea typeface="Lato"/>
                <a:cs typeface="Lato"/>
                <a:sym typeface="Lato"/>
              </a:rPr>
              <a:t>NULL</a:t>
            </a:r>
            <a:r>
              <a:rPr lang="en-US" sz="1800" b="1" dirty="0">
                <a:solidFill>
                  <a:srgbClr val="000000"/>
                </a:solidFill>
                <a:latin typeface="Lato" panose="020F0502020204030203" pitchFamily="34" charset="0"/>
                <a:ea typeface="Lato"/>
                <a:cs typeface="Lato"/>
                <a:sym typeface="Lato"/>
              </a:rPr>
              <a:t> (blank). </a:t>
            </a:r>
            <a:endParaRPr sz="1800" b="1" dirty="0">
              <a:latin typeface="Lato" panose="020F0502020204030203" pitchFamily="34" charset="0"/>
            </a:endParaRPr>
          </a:p>
          <a:p>
            <a:pPr marL="164592" marR="0" lvl="0" indent="-164592" algn="l" rtl="0">
              <a:lnSpc>
                <a:spcPct val="150000"/>
              </a:lnSpc>
              <a:spcBef>
                <a:spcPts val="0"/>
              </a:spcBef>
              <a:spcAft>
                <a:spcPts val="180"/>
              </a:spcAft>
              <a:buClr>
                <a:srgbClr val="000000"/>
              </a:buClr>
              <a:buSzPts val="1800"/>
              <a:buFont typeface="Arial"/>
              <a:buChar char="•"/>
            </a:pPr>
            <a:r>
              <a:rPr lang="en-US" sz="1800" b="1" dirty="0">
                <a:solidFill>
                  <a:srgbClr val="000000"/>
                </a:solidFill>
                <a:latin typeface="Lato" panose="020F0502020204030203" pitchFamily="34" charset="0"/>
                <a:ea typeface="Lato"/>
                <a:cs typeface="Lato"/>
                <a:sym typeface="Lato"/>
              </a:rPr>
              <a:t> This error is not thrown for PPP students. </a:t>
            </a:r>
            <a:endParaRPr sz="1607" dirty="0">
              <a:solidFill>
                <a:schemeClr val="dk1"/>
              </a:solidFill>
              <a:latin typeface="Calibri"/>
              <a:ea typeface="Calibri"/>
              <a:cs typeface="Calibri"/>
              <a:sym typeface="Calibri"/>
            </a:endParaRPr>
          </a:p>
        </p:txBody>
      </p:sp>
    </p:spTree>
    <p:custDataLst>
      <p:tags r:id="rId1"/>
    </p:custData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31"/>
          <p:cNvSpPr txBox="1">
            <a:spLocks noGrp="1"/>
          </p:cNvSpPr>
          <p:nvPr>
            <p:ph type="title" idx="4294967295"/>
          </p:nvPr>
        </p:nvSpPr>
        <p:spPr>
          <a:xfrm>
            <a:off x="0" y="0"/>
            <a:ext cx="9144000" cy="90953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3600"/>
              <a:buFont typeface="Lato"/>
              <a:buNone/>
            </a:pPr>
            <a:r>
              <a:rPr lang="en-US" sz="3600" b="1" i="0" u="none" strike="noStrike" cap="none" dirty="0">
                <a:solidFill>
                  <a:srgbClr val="FFFFFF"/>
                </a:solidFill>
                <a:latin typeface="Lato Black" panose="020F0A02020204030203" pitchFamily="34" charset="0"/>
                <a:ea typeface="Lato"/>
                <a:cs typeface="Lato"/>
                <a:sym typeface="Lato"/>
              </a:rPr>
              <a:t>Error 6476</a:t>
            </a:r>
            <a:endParaRPr dirty="0">
              <a:latin typeface="Lato Black" panose="020F0A02020204030203" pitchFamily="34" charset="0"/>
            </a:endParaRPr>
          </a:p>
        </p:txBody>
      </p:sp>
      <p:sp>
        <p:nvSpPr>
          <p:cNvPr id="311" name="Google Shape;311;p31"/>
          <p:cNvSpPr txBox="1"/>
          <p:nvPr/>
        </p:nvSpPr>
        <p:spPr>
          <a:xfrm>
            <a:off x="453154" y="909533"/>
            <a:ext cx="8237692"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i="0" u="none" strike="noStrike" dirty="0">
                <a:solidFill>
                  <a:srgbClr val="000000"/>
                </a:solidFill>
                <a:latin typeface="Lato"/>
                <a:ea typeface="Lato"/>
                <a:cs typeface="Lato"/>
                <a:sym typeface="Lato"/>
              </a:rPr>
              <a:t>Invalid Actual Days of Attendance</a:t>
            </a:r>
            <a:endParaRPr sz="2000" b="1" i="0" u="none" strike="noStrike" dirty="0">
              <a:solidFill>
                <a:srgbClr val="000000"/>
              </a:solidFill>
              <a:latin typeface="Arial"/>
              <a:ea typeface="Arial"/>
              <a:cs typeface="Arial"/>
              <a:sym typeface="Arial"/>
            </a:endParaRPr>
          </a:p>
        </p:txBody>
      </p:sp>
      <p:sp>
        <p:nvSpPr>
          <p:cNvPr id="312" name="Google Shape;312;p31"/>
          <p:cNvSpPr txBox="1"/>
          <p:nvPr/>
        </p:nvSpPr>
        <p:spPr>
          <a:xfrm>
            <a:off x="453154" y="1631629"/>
            <a:ext cx="8237692" cy="2202229"/>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Clr>
                <a:srgbClr val="000000"/>
              </a:buClr>
              <a:buSzPts val="1800"/>
              <a:buFont typeface="Arial"/>
              <a:buChar char="•"/>
            </a:pPr>
            <a:r>
              <a:rPr lang="en-US" sz="1800" b="1" i="0" u="none" strike="noStrike" dirty="0">
                <a:solidFill>
                  <a:srgbClr val="000000"/>
                </a:solidFill>
                <a:latin typeface="Lato"/>
                <a:ea typeface="Lato"/>
                <a:cs typeface="Lato"/>
                <a:sym typeface="Lato"/>
              </a:rPr>
              <a:t>Actual Days of Attendance must be equal to or less than the Possible Days of Attendance.</a:t>
            </a:r>
            <a:r>
              <a:rPr lang="en-US" sz="1800" b="1" dirty="0">
                <a:solidFill>
                  <a:srgbClr val="000000"/>
                </a:solidFill>
                <a:latin typeface="Lato"/>
                <a:ea typeface="Lato"/>
                <a:cs typeface="Lato"/>
                <a:sym typeface="Lato"/>
              </a:rPr>
              <a:t> This error throws when either Possible or Actual Days are null. </a:t>
            </a:r>
            <a:endParaRPr sz="1800" b="1" dirty="0">
              <a:solidFill>
                <a:srgbClr val="000000"/>
              </a:solidFill>
              <a:latin typeface="Lato"/>
              <a:ea typeface="Lato"/>
              <a:cs typeface="Lato"/>
              <a:sym typeface="Lato"/>
            </a:endParaRPr>
          </a:p>
          <a:p>
            <a:pPr marL="164592" marR="0" lvl="0" indent="-164592" algn="l" rtl="0">
              <a:lnSpc>
                <a:spcPct val="150000"/>
              </a:lnSpc>
              <a:spcBef>
                <a:spcPts val="0"/>
              </a:spcBef>
              <a:spcAft>
                <a:spcPts val="180"/>
              </a:spcAft>
              <a:buNone/>
            </a:pPr>
            <a:endParaRPr sz="1800" b="1" dirty="0">
              <a:latin typeface="Lato"/>
              <a:ea typeface="Lato"/>
              <a:cs typeface="Lato"/>
              <a:sym typeface="Lato"/>
            </a:endParaRPr>
          </a:p>
          <a:p>
            <a:pPr marL="164592" marR="0" lvl="0" indent="-164592" algn="l" rtl="0">
              <a:lnSpc>
                <a:spcPct val="150000"/>
              </a:lnSpc>
              <a:spcBef>
                <a:spcPts val="0"/>
              </a:spcBef>
              <a:spcAft>
                <a:spcPts val="180"/>
              </a:spcAft>
              <a:buClr>
                <a:srgbClr val="000000"/>
              </a:buClr>
              <a:buSzPts val="1800"/>
              <a:buFont typeface="Arial"/>
              <a:buChar char="•"/>
            </a:pPr>
            <a:r>
              <a:rPr lang="en-US" sz="1800" b="1" dirty="0">
                <a:solidFill>
                  <a:srgbClr val="000000"/>
                </a:solidFill>
                <a:latin typeface="Lato"/>
                <a:ea typeface="Lato"/>
                <a:cs typeface="Lato"/>
                <a:sym typeface="Lato"/>
              </a:rPr>
              <a:t> Sometimes the two totals are accidentally reversed. </a:t>
            </a:r>
            <a:br>
              <a:rPr lang="en-US" sz="1607" b="0" dirty="0">
                <a:solidFill>
                  <a:schemeClr val="dk1"/>
                </a:solidFill>
                <a:latin typeface="Calibri"/>
                <a:ea typeface="Calibri"/>
                <a:cs typeface="Calibri"/>
                <a:sym typeface="Calibri"/>
              </a:rPr>
            </a:br>
            <a:endParaRPr sz="1607" dirty="0">
              <a:solidFill>
                <a:schemeClr val="dk1"/>
              </a:solidFill>
              <a:latin typeface="Calibri"/>
              <a:ea typeface="Calibri"/>
              <a:cs typeface="Calibri"/>
              <a:sym typeface="Calibri"/>
            </a:endParaRPr>
          </a:p>
        </p:txBody>
      </p:sp>
    </p:spTree>
    <p:custDataLst>
      <p:tags r:id="rId1"/>
    </p:custData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32"/>
          <p:cNvSpPr txBox="1">
            <a:spLocks noGrp="1"/>
          </p:cNvSpPr>
          <p:nvPr>
            <p:ph type="title" idx="4294967295"/>
          </p:nvPr>
        </p:nvSpPr>
        <p:spPr>
          <a:xfrm>
            <a:off x="8092" y="0"/>
            <a:ext cx="9144000" cy="94437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3600"/>
              <a:buFont typeface="Lato"/>
              <a:buNone/>
            </a:pPr>
            <a:r>
              <a:rPr lang="en-US" sz="3600" b="1" i="0" u="none" strike="noStrike" cap="none" dirty="0">
                <a:solidFill>
                  <a:srgbClr val="FFFFFF"/>
                </a:solidFill>
                <a:latin typeface="Lato Black" panose="020F0A02020204030203" pitchFamily="34" charset="0"/>
                <a:ea typeface="Lato"/>
                <a:cs typeface="Lato"/>
                <a:sym typeface="Lato"/>
              </a:rPr>
              <a:t>Warning 6474</a:t>
            </a:r>
            <a:endParaRPr dirty="0">
              <a:latin typeface="Lato Black" panose="020F0A02020204030203" pitchFamily="34" charset="0"/>
            </a:endParaRPr>
          </a:p>
        </p:txBody>
      </p:sp>
      <p:sp>
        <p:nvSpPr>
          <p:cNvPr id="319" name="Google Shape;319;p32"/>
          <p:cNvSpPr txBox="1"/>
          <p:nvPr/>
        </p:nvSpPr>
        <p:spPr>
          <a:xfrm>
            <a:off x="461246" y="944371"/>
            <a:ext cx="8237692"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i="0" u="none" strike="noStrike" dirty="0">
                <a:solidFill>
                  <a:srgbClr val="000000"/>
                </a:solidFill>
                <a:latin typeface="Lato"/>
                <a:ea typeface="Lato"/>
                <a:cs typeface="Lato"/>
                <a:sym typeface="Lato"/>
              </a:rPr>
              <a:t>Actual or Possible days of attendance for this school are zero</a:t>
            </a:r>
            <a:endParaRPr sz="2000" b="1" i="0" u="none" strike="noStrike" dirty="0">
              <a:solidFill>
                <a:srgbClr val="000000"/>
              </a:solidFill>
              <a:latin typeface="Arial"/>
              <a:ea typeface="Arial"/>
              <a:cs typeface="Arial"/>
              <a:sym typeface="Arial"/>
            </a:endParaRPr>
          </a:p>
        </p:txBody>
      </p:sp>
      <p:sp>
        <p:nvSpPr>
          <p:cNvPr id="320" name="Google Shape;320;p32"/>
          <p:cNvSpPr txBox="1"/>
          <p:nvPr/>
        </p:nvSpPr>
        <p:spPr>
          <a:xfrm>
            <a:off x="600750" y="1701544"/>
            <a:ext cx="7942500" cy="2662227"/>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Clr>
                <a:srgbClr val="000000"/>
              </a:buClr>
              <a:buSzPts val="1800"/>
              <a:buFont typeface="Arial"/>
              <a:buChar char="•"/>
            </a:pPr>
            <a:r>
              <a:rPr lang="en-US" sz="1800" b="1" i="0" u="none" strike="noStrike" dirty="0">
                <a:solidFill>
                  <a:srgbClr val="000000"/>
                </a:solidFill>
                <a:latin typeface="Lato" panose="020F0502020204030203" pitchFamily="34" charset="0"/>
                <a:ea typeface="Lato"/>
                <a:cs typeface="Lato"/>
                <a:sym typeface="Lato"/>
              </a:rPr>
              <a:t>For schools that are open, it is expected there will be enrollments and Actual or Possible days of attendance. Verify that enrollment and attendance are submitted to DPI.</a:t>
            </a:r>
            <a:r>
              <a:rPr lang="en-US" sz="1800" b="1" dirty="0">
                <a:solidFill>
                  <a:srgbClr val="000000"/>
                </a:solidFill>
                <a:latin typeface="Lato" panose="020F0502020204030203" pitchFamily="34" charset="0"/>
                <a:ea typeface="Lato"/>
                <a:cs typeface="Lato"/>
                <a:sym typeface="Lato"/>
              </a:rPr>
              <a:t> </a:t>
            </a:r>
            <a:endParaRPr sz="1800" b="1" dirty="0">
              <a:solidFill>
                <a:srgbClr val="000000"/>
              </a:solidFill>
              <a:latin typeface="Lato" panose="020F0502020204030203" pitchFamily="34" charset="0"/>
              <a:ea typeface="Lato"/>
              <a:cs typeface="Lato"/>
              <a:sym typeface="Lato"/>
            </a:endParaRPr>
          </a:p>
          <a:p>
            <a:pPr marL="164592" marR="0" lvl="0" indent="-164592" algn="l" rtl="0">
              <a:lnSpc>
                <a:spcPct val="150000"/>
              </a:lnSpc>
              <a:spcBef>
                <a:spcPts val="0"/>
              </a:spcBef>
              <a:spcAft>
                <a:spcPts val="180"/>
              </a:spcAft>
              <a:buNone/>
            </a:pPr>
            <a:endParaRPr sz="1800" b="1" dirty="0">
              <a:latin typeface="Lato" panose="020F0502020204030203" pitchFamily="34" charset="0"/>
              <a:ea typeface="Lato"/>
              <a:cs typeface="Lato"/>
              <a:sym typeface="Lato"/>
            </a:endParaRPr>
          </a:p>
          <a:p>
            <a:pPr marL="164592" marR="0" lvl="0" indent="-164592" algn="l" rtl="0">
              <a:lnSpc>
                <a:spcPct val="150000"/>
              </a:lnSpc>
              <a:spcBef>
                <a:spcPts val="0"/>
              </a:spcBef>
              <a:spcAft>
                <a:spcPts val="180"/>
              </a:spcAft>
              <a:buClr>
                <a:srgbClr val="000000"/>
              </a:buClr>
              <a:buSzPts val="1800"/>
              <a:buFont typeface="Arial"/>
              <a:buChar char="•"/>
            </a:pPr>
            <a:r>
              <a:rPr lang="en-US" sz="1800" b="1" dirty="0">
                <a:solidFill>
                  <a:srgbClr val="000000"/>
                </a:solidFill>
                <a:latin typeface="Lato" panose="020F0502020204030203" pitchFamily="34" charset="0"/>
                <a:ea typeface="Lato"/>
                <a:cs typeface="Lato"/>
                <a:sym typeface="Lato"/>
              </a:rPr>
              <a:t> This is a school-level warning and throws when no attendance data has been reported for an entire school. </a:t>
            </a:r>
            <a:endParaRPr sz="1800" b="1" dirty="0">
              <a:solidFill>
                <a:schemeClr val="dk1"/>
              </a:solidFill>
              <a:latin typeface="Lato" panose="020F0502020204030203" pitchFamily="34" charset="0"/>
              <a:ea typeface="Calibri"/>
              <a:cs typeface="Calibri"/>
              <a:sym typeface="Calibri"/>
            </a:endParaRPr>
          </a:p>
        </p:txBody>
      </p:sp>
    </p:spTree>
    <p:custDataLst>
      <p:tags r:id="rId1"/>
    </p:custData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33"/>
          <p:cNvSpPr txBox="1">
            <a:spLocks noGrp="1"/>
          </p:cNvSpPr>
          <p:nvPr>
            <p:ph type="title" idx="4294967295"/>
          </p:nvPr>
        </p:nvSpPr>
        <p:spPr>
          <a:xfrm>
            <a:off x="0" y="0"/>
            <a:ext cx="9144000" cy="88463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3600"/>
              <a:buFont typeface="Lato"/>
              <a:buNone/>
            </a:pPr>
            <a:r>
              <a:rPr lang="en-US" sz="3600" b="1" i="0" u="none" strike="noStrike" cap="none" dirty="0">
                <a:solidFill>
                  <a:srgbClr val="FFFFFF"/>
                </a:solidFill>
                <a:latin typeface="Lato Black" panose="020F0A02020204030203" pitchFamily="34" charset="0"/>
                <a:ea typeface="Lato"/>
                <a:cs typeface="Lato"/>
                <a:sym typeface="Lato"/>
              </a:rPr>
              <a:t>Warning 7107</a:t>
            </a:r>
            <a:endParaRPr dirty="0">
              <a:latin typeface="Lato Black" panose="020F0A02020204030203" pitchFamily="34" charset="0"/>
            </a:endParaRPr>
          </a:p>
        </p:txBody>
      </p:sp>
      <p:sp>
        <p:nvSpPr>
          <p:cNvPr id="327" name="Google Shape;327;p33"/>
          <p:cNvSpPr txBox="1"/>
          <p:nvPr/>
        </p:nvSpPr>
        <p:spPr>
          <a:xfrm>
            <a:off x="448691" y="884630"/>
            <a:ext cx="8242155"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i="0" u="none" strike="noStrike" dirty="0">
                <a:solidFill>
                  <a:srgbClr val="000000"/>
                </a:solidFill>
                <a:latin typeface="Lato"/>
                <a:ea typeface="Lato"/>
                <a:cs typeface="Lato"/>
                <a:sym typeface="Lato"/>
              </a:rPr>
              <a:t>100 percent attendance is submitted for every student in a school</a:t>
            </a:r>
            <a:endParaRPr sz="2000" b="1" i="0" u="none" strike="noStrike" dirty="0">
              <a:solidFill>
                <a:srgbClr val="000000"/>
              </a:solidFill>
              <a:latin typeface="Arial"/>
              <a:ea typeface="Arial"/>
              <a:cs typeface="Arial"/>
              <a:sym typeface="Arial"/>
            </a:endParaRPr>
          </a:p>
        </p:txBody>
      </p:sp>
      <p:sp>
        <p:nvSpPr>
          <p:cNvPr id="328" name="Google Shape;328;p33"/>
          <p:cNvSpPr txBox="1"/>
          <p:nvPr/>
        </p:nvSpPr>
        <p:spPr>
          <a:xfrm>
            <a:off x="598551" y="1684038"/>
            <a:ext cx="7942433" cy="3489185"/>
          </a:xfrm>
          <a:prstGeom prst="rect">
            <a:avLst/>
          </a:prstGeom>
          <a:noFill/>
          <a:ln>
            <a:noFill/>
          </a:ln>
        </p:spPr>
        <p:txBody>
          <a:bodyPr spcFirstLastPara="1" wrap="square" lIns="91425" tIns="45700" rIns="91425" bIns="45700" anchor="t" anchorCtr="0">
            <a:spAutoFit/>
          </a:bodyPr>
          <a:lstStyle/>
          <a:p>
            <a:pPr marL="164592" marR="0" lvl="0" indent="-164592" algn="l" rtl="0">
              <a:spcBef>
                <a:spcPts val="0"/>
              </a:spcBef>
              <a:spcAft>
                <a:spcPts val="180"/>
              </a:spcAft>
              <a:buClr>
                <a:srgbClr val="000000"/>
              </a:buClr>
              <a:buSzPts val="1800"/>
              <a:buFont typeface="Arial"/>
              <a:buChar char="•"/>
            </a:pPr>
            <a:r>
              <a:rPr lang="en-US" sz="1800" b="1" i="0" u="none" strike="noStrike" dirty="0">
                <a:solidFill>
                  <a:srgbClr val="000000"/>
                </a:solidFill>
                <a:latin typeface="Lato" panose="020F0502020204030203" pitchFamily="34" charset="0"/>
                <a:ea typeface="Lato"/>
                <a:cs typeface="Lato"/>
                <a:sym typeface="Lato"/>
              </a:rPr>
              <a:t>Acknowledge the warning if attendance is reported correctly. If the reported data is incorrect, then revise the student attendance (Actual Days of Attendance and/or Possible Days of Attendance) and submit to WISEdata.</a:t>
            </a:r>
            <a:endParaRPr sz="1800" b="1" dirty="0">
              <a:latin typeface="Lato" panose="020F0502020204030203" pitchFamily="34" charset="0"/>
            </a:endParaRPr>
          </a:p>
          <a:p>
            <a:pPr marL="164592" marR="0" lvl="0" indent="-164592" algn="l" rtl="0">
              <a:spcBef>
                <a:spcPts val="0"/>
              </a:spcBef>
              <a:spcAft>
                <a:spcPts val="180"/>
              </a:spcAft>
              <a:buClr>
                <a:srgbClr val="000000"/>
              </a:buClr>
              <a:buSzPts val="1800"/>
              <a:buFont typeface="Arial"/>
              <a:buChar char="•"/>
            </a:pPr>
            <a:r>
              <a:rPr lang="en-US" sz="1800" b="1" dirty="0">
                <a:solidFill>
                  <a:srgbClr val="000000"/>
                </a:solidFill>
                <a:latin typeface="Lato" panose="020F0502020204030203" pitchFamily="34" charset="0"/>
                <a:ea typeface="Lato"/>
                <a:cs typeface="Lato"/>
                <a:sym typeface="Lato"/>
              </a:rPr>
              <a:t> This is a school-level warning and throws when 100 percent attendance is submitted for every student in a school. </a:t>
            </a:r>
            <a:endParaRPr sz="1800" b="1" dirty="0">
              <a:latin typeface="Lato" panose="020F0502020204030203" pitchFamily="34" charset="0"/>
            </a:endParaRPr>
          </a:p>
          <a:p>
            <a:pPr marL="164592" marR="0" lvl="0" indent="-164592" algn="l" rtl="0">
              <a:spcBef>
                <a:spcPts val="0"/>
              </a:spcBef>
              <a:spcAft>
                <a:spcPts val="180"/>
              </a:spcAft>
              <a:buClr>
                <a:srgbClr val="000000"/>
              </a:buClr>
              <a:buSzPts val="1800"/>
              <a:buFont typeface="Arial"/>
              <a:buChar char="•"/>
            </a:pPr>
            <a:r>
              <a:rPr lang="en-US" sz="1800" b="1" dirty="0">
                <a:solidFill>
                  <a:srgbClr val="000000"/>
                </a:solidFill>
                <a:latin typeface="Lato" panose="020F0502020204030203" pitchFamily="34" charset="0"/>
                <a:ea typeface="Lato"/>
                <a:cs typeface="Lato"/>
                <a:sym typeface="Lato"/>
              </a:rPr>
              <a:t> It's unlikely that every student will have 100% attendance for a school year, so this warning is a prompt to review the attendance reporting and ensure that it's accurate. </a:t>
            </a:r>
            <a:endParaRPr sz="1800" b="1" dirty="0">
              <a:latin typeface="Lato" panose="020F0502020204030203" pitchFamily="34" charset="0"/>
            </a:endParaRPr>
          </a:p>
          <a:p>
            <a:pPr marL="164592" marR="0" lvl="0" indent="-164592" algn="l" rtl="0">
              <a:spcBef>
                <a:spcPts val="0"/>
              </a:spcBef>
              <a:spcAft>
                <a:spcPts val="180"/>
              </a:spcAft>
              <a:buClr>
                <a:srgbClr val="000000"/>
              </a:buClr>
              <a:buSzPts val="1800"/>
              <a:buFont typeface="Arial"/>
              <a:buChar char="•"/>
            </a:pPr>
            <a:r>
              <a:rPr lang="en-US" sz="1800" b="1" dirty="0">
                <a:solidFill>
                  <a:srgbClr val="000000"/>
                </a:solidFill>
                <a:latin typeface="Lato" panose="020F0502020204030203" pitchFamily="34" charset="0"/>
                <a:ea typeface="Lato"/>
                <a:cs typeface="Lato"/>
                <a:sym typeface="Lato"/>
              </a:rPr>
              <a:t> If attendance is reported accurately, acknowledge the warning. Otherwise, correct the attendance and resubmit.</a:t>
            </a:r>
            <a:br>
              <a:rPr lang="en-US" sz="1607" b="0" dirty="0">
                <a:solidFill>
                  <a:schemeClr val="dk1"/>
                </a:solidFill>
                <a:latin typeface="Calibri"/>
                <a:ea typeface="Calibri"/>
                <a:cs typeface="Calibri"/>
                <a:sym typeface="Calibri"/>
              </a:rPr>
            </a:br>
            <a:endParaRPr sz="1607" dirty="0">
              <a:solidFill>
                <a:schemeClr val="dk1"/>
              </a:solidFill>
              <a:latin typeface="Calibri"/>
              <a:ea typeface="Calibri"/>
              <a:cs typeface="Calibri"/>
              <a:sym typeface="Calibri"/>
            </a:endParaRPr>
          </a:p>
        </p:txBody>
      </p:sp>
    </p:spTree>
    <p:custDataLst>
      <p:tags r:id="rId1"/>
    </p:custData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34"/>
          <p:cNvSpPr txBox="1">
            <a:spLocks noGrp="1"/>
          </p:cNvSpPr>
          <p:nvPr>
            <p:ph type="title" idx="4294967295"/>
          </p:nvPr>
        </p:nvSpPr>
        <p:spPr>
          <a:xfrm>
            <a:off x="0" y="0"/>
            <a:ext cx="9144000" cy="936586"/>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3600"/>
              <a:buFont typeface="Lato"/>
              <a:buNone/>
            </a:pPr>
            <a:r>
              <a:rPr lang="en-US" sz="3600" b="1" i="0" u="none" strike="noStrike" cap="none" dirty="0">
                <a:solidFill>
                  <a:srgbClr val="FFFFFF"/>
                </a:solidFill>
                <a:latin typeface="Lato Black" panose="020F0A02020204030203" pitchFamily="34" charset="0"/>
                <a:ea typeface="Lato"/>
                <a:cs typeface="Lato"/>
                <a:sym typeface="Lato"/>
              </a:rPr>
              <a:t>Helpful Resources </a:t>
            </a:r>
            <a:r>
              <a:rPr lang="en-US" sz="1600" b="1" i="1" u="none" strike="noStrike" cap="none" dirty="0">
                <a:solidFill>
                  <a:srgbClr val="FFFFFF"/>
                </a:solidFill>
                <a:latin typeface="Lato"/>
                <a:ea typeface="Lato"/>
                <a:cs typeface="Lato"/>
                <a:sym typeface="Lato"/>
              </a:rPr>
              <a:t>(1 of 2)</a:t>
            </a:r>
            <a:endParaRPr sz="1600" i="1" dirty="0"/>
          </a:p>
        </p:txBody>
      </p:sp>
      <p:sp>
        <p:nvSpPr>
          <p:cNvPr id="335" name="Google Shape;335;p34"/>
          <p:cNvSpPr txBox="1"/>
          <p:nvPr/>
        </p:nvSpPr>
        <p:spPr>
          <a:xfrm>
            <a:off x="453154" y="936586"/>
            <a:ext cx="8237692" cy="2298025"/>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Clr>
                <a:srgbClr val="0563C1"/>
              </a:buClr>
              <a:buSzPts val="1800"/>
              <a:buFont typeface="Arial"/>
              <a:buChar char="•"/>
            </a:pPr>
            <a:r>
              <a:rPr lang="en-US" sz="1800" b="1" u="sng" dirty="0">
                <a:solidFill>
                  <a:srgbClr val="0563C1"/>
                </a:solidFill>
                <a:latin typeface="Lato" panose="020F0502020204030203" pitchFamily="34" charset="0"/>
                <a:ea typeface="Lato"/>
                <a:cs typeface="Lato"/>
                <a:sym typeface="Lato"/>
              </a:rPr>
              <a:t> </a:t>
            </a:r>
            <a:r>
              <a:rPr lang="en-US" sz="1800" b="1" u="sng" dirty="0">
                <a:solidFill>
                  <a:srgbClr val="0563C1"/>
                </a:solidFill>
                <a:latin typeface="Lato" panose="020F0502020204030203" pitchFamily="34" charset="0"/>
                <a:ea typeface="Lato"/>
                <a:cs typeface="Lato"/>
                <a:sym typeface="Lato"/>
                <a:hlinkClick r:id="rId4">
                  <a:extLst>
                    <a:ext uri="{A12FA001-AC4F-418D-AE19-62706E023703}">
                      <ahyp:hlinkClr xmlns:ahyp="http://schemas.microsoft.com/office/drawing/2018/hyperlinkcolor" val="tx"/>
                    </a:ext>
                  </a:extLst>
                </a:hlinkClick>
              </a:rPr>
              <a:t>Answers to Frequently Asked </a:t>
            </a:r>
            <a:r>
              <a:rPr lang="en-US" sz="1800" b="1" u="sng" dirty="0">
                <a:solidFill>
                  <a:srgbClr val="0563C1"/>
                </a:solidFill>
                <a:latin typeface="Lato" panose="020F0502020204030203" pitchFamily="34" charset="0"/>
                <a:ea typeface="Lato"/>
                <a:cs typeface="Lato"/>
                <a:sym typeface="Lato"/>
                <a:hlinkClick r:id="rId4">
                  <a:extLst>
                    <a:ext uri="{A12FA001-AC4F-418D-AE19-62706E023703}">
                      <ahyp:hlinkClr xmlns:ahyp="http://schemas.microsoft.com/office/drawing/2018/hyperlinkcolor" val="tx"/>
                    </a:ext>
                  </a:extLst>
                </a:hlinkClick>
              </a:rPr>
              <a:t>Compulsory School Attendance Questions</a:t>
            </a:r>
            <a:r>
              <a:rPr lang="en-US" sz="1800" b="1" u="sng" dirty="0">
                <a:solidFill>
                  <a:srgbClr val="0563C1"/>
                </a:solidFill>
                <a:latin typeface="Lato" panose="020F0502020204030203" pitchFamily="34" charset="0"/>
                <a:ea typeface="Lato"/>
                <a:cs typeface="Lato"/>
                <a:sym typeface="Lato"/>
              </a:rPr>
              <a:t> </a:t>
            </a:r>
            <a:endParaRPr sz="1800" b="1" dirty="0">
              <a:latin typeface="Lato" panose="020F0502020204030203" pitchFamily="34" charset="0"/>
            </a:endParaRPr>
          </a:p>
          <a:p>
            <a:pPr marL="164592" marR="0" lvl="0" indent="-164592" algn="l" rtl="0">
              <a:lnSpc>
                <a:spcPct val="150000"/>
              </a:lnSpc>
              <a:spcBef>
                <a:spcPts val="0"/>
              </a:spcBef>
              <a:spcAft>
                <a:spcPts val="180"/>
              </a:spcAft>
              <a:buClr>
                <a:schemeClr val="dk1"/>
              </a:buClr>
              <a:buSzPts val="1800"/>
              <a:buFont typeface="Arial"/>
              <a:buNone/>
            </a:pPr>
            <a:endParaRPr sz="1800" b="1" i="0" u="sng" strike="noStrike" dirty="0">
              <a:solidFill>
                <a:srgbClr val="0563C1"/>
              </a:solidFill>
              <a:latin typeface="Lato" panose="020F0502020204030203" pitchFamily="34" charset="0"/>
              <a:ea typeface="Lato"/>
              <a:cs typeface="Lato"/>
              <a:sym typeface="Lato"/>
            </a:endParaRPr>
          </a:p>
          <a:p>
            <a:pPr marL="164592" marR="0" lvl="0" indent="-164592" algn="l" rtl="0">
              <a:lnSpc>
                <a:spcPct val="150000"/>
              </a:lnSpc>
              <a:spcBef>
                <a:spcPts val="0"/>
              </a:spcBef>
              <a:spcAft>
                <a:spcPts val="180"/>
              </a:spcAft>
              <a:buClr>
                <a:srgbClr val="0563C1"/>
              </a:buClr>
              <a:buSzPts val="1800"/>
              <a:buFont typeface="Arial"/>
              <a:buChar char="•"/>
            </a:pPr>
            <a:r>
              <a:rPr lang="en-US" sz="1800" b="1" u="sng" dirty="0">
                <a:solidFill>
                  <a:srgbClr val="0563C1"/>
                </a:solidFill>
                <a:latin typeface="Lato" panose="020F0502020204030203" pitchFamily="34" charset="0"/>
                <a:ea typeface="Lato"/>
                <a:cs typeface="Lato"/>
                <a:sym typeface="Lato"/>
              </a:rPr>
              <a:t> </a:t>
            </a:r>
            <a:r>
              <a:rPr lang="en-US" sz="1800" b="1" u="sng" dirty="0">
                <a:solidFill>
                  <a:srgbClr val="0563C1"/>
                </a:solidFill>
                <a:latin typeface="Lato" panose="020F0502020204030203" pitchFamily="34" charset="0"/>
                <a:ea typeface="Lato"/>
                <a:cs typeface="Lato"/>
                <a:sym typeface="Lato"/>
                <a:hlinkClick r:id="rId5">
                  <a:extLst>
                    <a:ext uri="{A12FA001-AC4F-418D-AE19-62706E023703}">
                      <ahyp:hlinkClr xmlns:ahyp="http://schemas.microsoft.com/office/drawing/2018/hyperlinkcolor" val="tx"/>
                    </a:ext>
                  </a:extLst>
                </a:hlinkClick>
              </a:rPr>
              <a:t>Attendance Data Elements Page</a:t>
            </a:r>
            <a:endParaRPr sz="1800" b="1" u="sng" dirty="0">
              <a:solidFill>
                <a:srgbClr val="0563C1"/>
              </a:solidFill>
              <a:latin typeface="Lato" panose="020F0502020204030203" pitchFamily="34" charset="0"/>
              <a:ea typeface="Lato"/>
              <a:cs typeface="Lato"/>
              <a:sym typeface="Lato"/>
            </a:endParaRPr>
          </a:p>
          <a:p>
            <a:pPr marL="164592" marR="0" lvl="0" indent="-164592" algn="l" rtl="0">
              <a:lnSpc>
                <a:spcPct val="150000"/>
              </a:lnSpc>
              <a:spcBef>
                <a:spcPts val="0"/>
              </a:spcBef>
              <a:spcAft>
                <a:spcPts val="180"/>
              </a:spcAft>
              <a:buClr>
                <a:schemeClr val="dk1"/>
              </a:buClr>
              <a:buSzPts val="1800"/>
              <a:buFont typeface="Arial"/>
              <a:buNone/>
            </a:pPr>
            <a:endParaRPr sz="1800" b="1" i="0" u="sng" strike="noStrike" dirty="0">
              <a:solidFill>
                <a:srgbClr val="0563C1"/>
              </a:solidFill>
              <a:latin typeface="Lato" panose="020F0502020204030203" pitchFamily="34" charset="0"/>
              <a:ea typeface="Lato"/>
              <a:cs typeface="Lato"/>
              <a:sym typeface="Lato"/>
            </a:endParaRPr>
          </a:p>
          <a:p>
            <a:pPr marL="164592" marR="0" lvl="0" indent="-164592" algn="l" rtl="0">
              <a:lnSpc>
                <a:spcPct val="150000"/>
              </a:lnSpc>
              <a:spcBef>
                <a:spcPts val="0"/>
              </a:spcBef>
              <a:spcAft>
                <a:spcPts val="180"/>
              </a:spcAft>
              <a:buClr>
                <a:srgbClr val="0563C1"/>
              </a:buClr>
              <a:buSzPts val="1800"/>
              <a:buFont typeface="Arial"/>
              <a:buChar char="•"/>
            </a:pPr>
            <a:r>
              <a:rPr lang="en-US" sz="1800" b="1" u="sng" dirty="0">
                <a:solidFill>
                  <a:srgbClr val="0563C1"/>
                </a:solidFill>
                <a:latin typeface="Lato" panose="020F0502020204030203" pitchFamily="34" charset="0"/>
                <a:ea typeface="Lato"/>
                <a:cs typeface="Lato"/>
                <a:sym typeface="Lato"/>
              </a:rPr>
              <a:t> </a:t>
            </a:r>
            <a:r>
              <a:rPr lang="en-US" sz="1800" b="1" u="sng" dirty="0">
                <a:solidFill>
                  <a:srgbClr val="0563C1"/>
                </a:solidFill>
                <a:latin typeface="Lato" panose="020F0502020204030203" pitchFamily="34" charset="0"/>
                <a:ea typeface="Lato"/>
                <a:cs typeface="Lato"/>
                <a:sym typeface="Lato"/>
                <a:hlinkClick r:id="rId6">
                  <a:extLst>
                    <a:ext uri="{A12FA001-AC4F-418D-AE19-62706E023703}">
                      <ahyp:hlinkClr xmlns:ahyp="http://schemas.microsoft.com/office/drawing/2018/hyperlinkcolor" val="tx"/>
                    </a:ext>
                  </a:extLst>
                </a:hlinkClick>
              </a:rPr>
              <a:t>Reporting Uncommon WISEdata Situations</a:t>
            </a:r>
            <a:endParaRPr sz="1800" b="1" i="0" u="none" strike="noStrike" dirty="0">
              <a:solidFill>
                <a:srgbClr val="000000"/>
              </a:solidFill>
              <a:latin typeface="Lato" panose="020F0502020204030203" pitchFamily="34" charset="0"/>
              <a:sym typeface="Arial"/>
            </a:endParaRPr>
          </a:p>
        </p:txBody>
      </p:sp>
    </p:spTree>
    <p:custDataLst>
      <p:tags r:id="rId1"/>
    </p:custData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35"/>
          <p:cNvSpPr txBox="1">
            <a:spLocks noGrp="1"/>
          </p:cNvSpPr>
          <p:nvPr>
            <p:ph type="title" idx="4294967295"/>
          </p:nvPr>
        </p:nvSpPr>
        <p:spPr>
          <a:xfrm>
            <a:off x="0" y="0"/>
            <a:ext cx="9144000" cy="911486"/>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3600"/>
              <a:buFont typeface="Lato"/>
              <a:buNone/>
            </a:pPr>
            <a:r>
              <a:rPr lang="en-US" sz="3600" b="1" i="0" u="none" strike="noStrike" cap="none" dirty="0">
                <a:solidFill>
                  <a:srgbClr val="FFFFFF"/>
                </a:solidFill>
                <a:latin typeface="Lato Black" panose="020F0A02020204030203" pitchFamily="34" charset="0"/>
                <a:ea typeface="Lato"/>
                <a:cs typeface="Lato"/>
                <a:sym typeface="Lato"/>
              </a:rPr>
              <a:t>Helpful Resources </a:t>
            </a:r>
            <a:r>
              <a:rPr lang="en-US" sz="1600" b="1" i="1" u="none" strike="noStrike" cap="none" dirty="0">
                <a:solidFill>
                  <a:srgbClr val="FFFFFF"/>
                </a:solidFill>
                <a:latin typeface="Lato Black" panose="020F0A02020204030203" pitchFamily="34" charset="0"/>
                <a:ea typeface="Lato"/>
                <a:cs typeface="Lato"/>
                <a:sym typeface="Lato"/>
              </a:rPr>
              <a:t>(2 of 2)</a:t>
            </a:r>
            <a:endParaRPr sz="1600" i="1" dirty="0">
              <a:latin typeface="Lato Black" panose="020F0A02020204030203" pitchFamily="34" charset="0"/>
            </a:endParaRPr>
          </a:p>
        </p:txBody>
      </p:sp>
      <p:sp>
        <p:nvSpPr>
          <p:cNvPr id="342" name="Google Shape;342;p35"/>
          <p:cNvSpPr txBox="1"/>
          <p:nvPr/>
        </p:nvSpPr>
        <p:spPr>
          <a:xfrm>
            <a:off x="534075" y="911486"/>
            <a:ext cx="8229600" cy="3836907"/>
          </a:xfrm>
          <a:prstGeom prst="rect">
            <a:avLst/>
          </a:prstGeom>
          <a:noFill/>
          <a:ln>
            <a:noFill/>
          </a:ln>
        </p:spPr>
        <p:txBody>
          <a:bodyPr spcFirstLastPara="1" wrap="square" lIns="91425" tIns="45700" rIns="91425" bIns="45700" anchor="t" anchorCtr="0">
            <a:spAutoFit/>
          </a:bodyPr>
          <a:lstStyle/>
          <a:p>
            <a:pPr marL="164592" marR="0" lvl="0" indent="-164592" algn="l" rtl="0">
              <a:spcBef>
                <a:spcPts val="0"/>
              </a:spcBef>
              <a:spcAft>
                <a:spcPts val="180"/>
              </a:spcAft>
              <a:buClr>
                <a:srgbClr val="0563C1"/>
              </a:buClr>
              <a:buSzPts val="1800"/>
              <a:buFont typeface="Arial"/>
              <a:buChar char="•"/>
            </a:pPr>
            <a:r>
              <a:rPr lang="en-US" sz="1800" b="1" i="0" u="sng" strike="noStrike" dirty="0">
                <a:solidFill>
                  <a:srgbClr val="0563C1"/>
                </a:solidFill>
                <a:latin typeface="Lato" panose="020F0502020204030203" pitchFamily="34" charset="0"/>
                <a:ea typeface="Lato"/>
                <a:cs typeface="Lato"/>
                <a:sym typeface="Lato"/>
                <a:hlinkClick r:id="rId4">
                  <a:extLst>
                    <a:ext uri="{A12FA001-AC4F-418D-AE19-62706E023703}">
                      <ahyp:hlinkClr xmlns:ahyp="http://schemas.microsoft.com/office/drawing/2018/hyperlinkcolor" val="tx"/>
                    </a:ext>
                  </a:extLst>
                </a:hlinkClick>
              </a:rPr>
              <a:t>WISEdata Help</a:t>
            </a:r>
            <a:r>
              <a:rPr lang="en-US" sz="1800" b="1" i="0" u="none" strike="noStrike" dirty="0">
                <a:solidFill>
                  <a:srgbClr val="000000"/>
                </a:solidFill>
                <a:latin typeface="Lato" panose="020F0502020204030203" pitchFamily="34" charset="0"/>
                <a:ea typeface="Lato"/>
                <a:cs typeface="Lato"/>
                <a:sym typeface="Lato"/>
              </a:rPr>
              <a:t>: links to WISE help pages and useful resources</a:t>
            </a:r>
            <a:endParaRPr sz="1800" b="1" i="0" u="none" strike="noStrike" dirty="0">
              <a:solidFill>
                <a:srgbClr val="000000"/>
              </a:solidFill>
              <a:latin typeface="Lato" panose="020F0502020204030203" pitchFamily="34" charset="0"/>
              <a:sym typeface="Arial"/>
            </a:endParaRPr>
          </a:p>
          <a:p>
            <a:pPr marL="164592" marR="0" lvl="0" indent="-164592" algn="l" rtl="0">
              <a:spcBef>
                <a:spcPts val="1200"/>
              </a:spcBef>
              <a:spcAft>
                <a:spcPts val="180"/>
              </a:spcAft>
              <a:buClr>
                <a:srgbClr val="0563C1"/>
              </a:buClr>
              <a:buSzPts val="1800"/>
              <a:buFont typeface="Arial"/>
              <a:buChar char="•"/>
            </a:pPr>
            <a:r>
              <a:rPr lang="en-US" sz="1800" b="1" i="0" u="sng" strike="noStrike" dirty="0">
                <a:solidFill>
                  <a:srgbClr val="0563C1"/>
                </a:solidFill>
                <a:latin typeface="Lato" panose="020F0502020204030203" pitchFamily="34" charset="0"/>
                <a:ea typeface="Lato"/>
                <a:cs typeface="Lato"/>
                <a:sym typeface="Lato"/>
                <a:hlinkClick r:id="rId5">
                  <a:extLst>
                    <a:ext uri="{A12FA001-AC4F-418D-AE19-62706E023703}">
                      <ahyp:hlinkClr xmlns:ahyp="http://schemas.microsoft.com/office/drawing/2018/hyperlinkcolor" val="tx"/>
                    </a:ext>
                  </a:extLst>
                </a:hlinkClick>
              </a:rPr>
              <a:t>Data Elements</a:t>
            </a:r>
            <a:r>
              <a:rPr lang="en-US" sz="1800" b="1" i="0" u="none" strike="noStrike" dirty="0">
                <a:solidFill>
                  <a:srgbClr val="000000"/>
                </a:solidFill>
                <a:latin typeface="Lato" panose="020F0502020204030203" pitchFamily="34" charset="0"/>
                <a:ea typeface="Lato"/>
                <a:cs typeface="Lato"/>
                <a:sym typeface="Lato"/>
              </a:rPr>
              <a:t>: list of links to all data elements and their descriptions, uses, and codes</a:t>
            </a:r>
            <a:endParaRPr sz="1800" b="1" i="0" u="none" strike="noStrike" dirty="0">
              <a:solidFill>
                <a:srgbClr val="000000"/>
              </a:solidFill>
              <a:latin typeface="Lato" panose="020F0502020204030203" pitchFamily="34" charset="0"/>
              <a:sym typeface="Arial"/>
            </a:endParaRPr>
          </a:p>
          <a:p>
            <a:pPr marL="164592" marR="0" lvl="0" indent="-164592" algn="l" rtl="0">
              <a:spcBef>
                <a:spcPts val="1200"/>
              </a:spcBef>
              <a:spcAft>
                <a:spcPts val="180"/>
              </a:spcAft>
              <a:buClr>
                <a:srgbClr val="0563C1"/>
              </a:buClr>
              <a:buSzPts val="1800"/>
              <a:buFont typeface="Arial"/>
              <a:buChar char="•"/>
            </a:pPr>
            <a:r>
              <a:rPr lang="en-US" sz="1800" b="1" i="0" u="sng" strike="noStrike" dirty="0">
                <a:solidFill>
                  <a:srgbClr val="0563C1"/>
                </a:solidFill>
                <a:latin typeface="Lato" panose="020F0502020204030203" pitchFamily="34" charset="0"/>
                <a:ea typeface="Lato"/>
                <a:cs typeface="Lato"/>
                <a:sym typeface="Lato"/>
                <a:hlinkClick r:id="rId6">
                  <a:extLst>
                    <a:ext uri="{A12FA001-AC4F-418D-AE19-62706E023703}">
                      <ahyp:hlinkClr xmlns:ahyp="http://schemas.microsoft.com/office/drawing/2018/hyperlinkcolor" val="tx"/>
                    </a:ext>
                  </a:extLst>
                </a:hlinkClick>
              </a:rPr>
              <a:t>Knowledge Base articles</a:t>
            </a:r>
            <a:r>
              <a:rPr lang="en-US" sz="1800" b="1" i="0" u="none" strike="noStrike" dirty="0">
                <a:solidFill>
                  <a:srgbClr val="000000"/>
                </a:solidFill>
                <a:latin typeface="Lato" panose="020F0502020204030203" pitchFamily="34" charset="0"/>
                <a:ea typeface="Lato"/>
                <a:cs typeface="Lato"/>
                <a:sym typeface="Lato"/>
              </a:rPr>
              <a:t>: useful articles on validations and other related topics</a:t>
            </a:r>
            <a:endParaRPr sz="1800" b="1" i="0" u="none" strike="noStrike" dirty="0">
              <a:solidFill>
                <a:srgbClr val="000000"/>
              </a:solidFill>
              <a:latin typeface="Lato" panose="020F0502020204030203" pitchFamily="34" charset="0"/>
              <a:sym typeface="Arial"/>
            </a:endParaRPr>
          </a:p>
          <a:p>
            <a:pPr marL="164592" marR="0" lvl="0" indent="-164592" algn="l" rtl="0">
              <a:spcBef>
                <a:spcPts val="1200"/>
              </a:spcBef>
              <a:spcAft>
                <a:spcPts val="180"/>
              </a:spcAft>
              <a:buClr>
                <a:srgbClr val="0563C1"/>
              </a:buClr>
              <a:buSzPts val="1800"/>
              <a:buFont typeface="Arial"/>
              <a:buChar char="•"/>
            </a:pPr>
            <a:r>
              <a:rPr lang="en-US" sz="1800" b="1" i="0" u="sng" strike="noStrike" dirty="0">
                <a:solidFill>
                  <a:srgbClr val="0563C1"/>
                </a:solidFill>
                <a:latin typeface="Lato" panose="020F0502020204030203" pitchFamily="34" charset="0"/>
                <a:ea typeface="Lato"/>
                <a:cs typeface="Lato"/>
                <a:sym typeface="Lato"/>
                <a:hlinkClick r:id="rId7">
                  <a:extLst>
                    <a:ext uri="{A12FA001-AC4F-418D-AE19-62706E023703}">
                      <ahyp:hlinkClr xmlns:ahyp="http://schemas.microsoft.com/office/drawing/2018/hyperlinkcolor" val="tx"/>
                    </a:ext>
                  </a:extLst>
                </a:hlinkClick>
              </a:rPr>
              <a:t>Info for Schools</a:t>
            </a:r>
            <a:r>
              <a:rPr lang="en-US" sz="1800" b="1" i="0" u="none" strike="noStrike" dirty="0">
                <a:solidFill>
                  <a:srgbClr val="000000"/>
                </a:solidFill>
                <a:latin typeface="Lato" panose="020F0502020204030203" pitchFamily="34" charset="0"/>
                <a:ea typeface="Lato"/>
                <a:cs typeface="Lato"/>
                <a:sym typeface="Lato"/>
              </a:rPr>
              <a:t>: basics of getting started with WISEid</a:t>
            </a:r>
            <a:endParaRPr lang="en-US" sz="1800" b="1" dirty="0">
              <a:latin typeface="Lato" panose="020F0502020204030203" pitchFamily="34" charset="0"/>
              <a:ea typeface="Lato"/>
              <a:cs typeface="Lato"/>
            </a:endParaRPr>
          </a:p>
          <a:p>
            <a:pPr marL="164592" marR="0" lvl="0" indent="-164592" algn="l" rtl="0">
              <a:spcBef>
                <a:spcPts val="1200"/>
              </a:spcBef>
              <a:spcAft>
                <a:spcPts val="180"/>
              </a:spcAft>
              <a:buClr>
                <a:schemeClr val="tx1"/>
              </a:buClr>
              <a:buSzPts val="1800"/>
              <a:buFont typeface="Arial"/>
              <a:buChar char="•"/>
            </a:pPr>
            <a:r>
              <a:rPr lang="en-US" sz="1800" b="1" dirty="0">
                <a:effectLst/>
                <a:latin typeface="Lato" panose="020F0502020204030203" pitchFamily="34" charset="0"/>
              </a:rPr>
              <a:t>Google Currents/Workspaces is switching over to Teams!</a:t>
            </a:r>
          </a:p>
          <a:p>
            <a:pPr marL="164592" indent="-164592" rtl="0">
              <a:spcAft>
                <a:spcPts val="180"/>
              </a:spcAft>
              <a:buClr>
                <a:schemeClr val="tx1"/>
              </a:buClr>
              <a:buFont typeface="Arial" panose="020B0604020202020204" pitchFamily="34" charset="0"/>
              <a:buChar char="•"/>
            </a:pPr>
            <a:r>
              <a:rPr lang="en-US" sz="1800" b="1" dirty="0">
                <a:effectLst/>
                <a:latin typeface="Lato" panose="020F0502020204030203" pitchFamily="34" charset="0"/>
              </a:rPr>
              <a:t>Stay tuned for communications from the Customer Services Team. </a:t>
            </a:r>
          </a:p>
          <a:p>
            <a:pPr marL="164592" indent="-164592" rtl="0">
              <a:spcAft>
                <a:spcPts val="180"/>
              </a:spcAft>
              <a:buClr>
                <a:schemeClr val="tx1"/>
              </a:buClr>
              <a:buFont typeface="Arial" panose="020B0604020202020204" pitchFamily="34" charset="0"/>
              <a:buChar char="•"/>
            </a:pPr>
            <a:r>
              <a:rPr lang="en-US" sz="1800" b="1" dirty="0">
                <a:effectLst/>
                <a:latin typeface="Lato" panose="020F0502020204030203" pitchFamily="34" charset="0"/>
              </a:rPr>
              <a:t>Platform change will occur next week. </a:t>
            </a:r>
          </a:p>
          <a:p>
            <a:pPr marL="164592" marR="0" lvl="0" indent="-164592" algn="l" rtl="0">
              <a:spcBef>
                <a:spcPts val="1200"/>
              </a:spcBef>
              <a:spcAft>
                <a:spcPts val="180"/>
              </a:spcAft>
              <a:buClr>
                <a:srgbClr val="0563C1"/>
              </a:buClr>
              <a:buSzPts val="1800"/>
              <a:buFont typeface="Arial"/>
              <a:buChar char="•"/>
            </a:pPr>
            <a:r>
              <a:rPr lang="en-US" sz="1800" b="1" i="0" u="sng" strike="noStrike" dirty="0">
                <a:solidFill>
                  <a:srgbClr val="0563C1"/>
                </a:solidFill>
                <a:latin typeface="Lato" panose="020F0502020204030203" pitchFamily="34" charset="0"/>
                <a:ea typeface="Lato"/>
                <a:cs typeface="Lato"/>
                <a:sym typeface="Lato"/>
                <a:hlinkClick r:id="rId8">
                  <a:extLst>
                    <a:ext uri="{A12FA001-AC4F-418D-AE19-62706E023703}">
                      <ahyp:hlinkClr xmlns:ahyp="http://schemas.microsoft.com/office/drawing/2018/hyperlinkcolor" val="tx"/>
                    </a:ext>
                  </a:extLst>
                </a:hlinkClick>
              </a:rPr>
              <a:t>WISEdata Events Calendar</a:t>
            </a:r>
            <a:r>
              <a:rPr lang="en-US" sz="1800" b="1" i="0" u="none" strike="noStrike" dirty="0">
                <a:solidFill>
                  <a:srgbClr val="000000"/>
                </a:solidFill>
                <a:latin typeface="Lato" panose="020F0502020204030203" pitchFamily="34" charset="0"/>
                <a:ea typeface="Lato"/>
                <a:cs typeface="Lato"/>
                <a:sym typeface="Lato"/>
              </a:rPr>
              <a:t>: View deadlines, trainings, webinars, etc.</a:t>
            </a:r>
            <a:endParaRPr sz="1800" b="1" i="0" u="none" strike="noStrike" dirty="0">
              <a:solidFill>
                <a:srgbClr val="000000"/>
              </a:solidFill>
              <a:latin typeface="Lato" panose="020F0502020204030203" pitchFamily="34" charset="0"/>
              <a:sym typeface="Arial"/>
            </a:endParaRPr>
          </a:p>
        </p:txBody>
      </p:sp>
    </p:spTree>
    <p:custDataLst>
      <p:tags r:id="rId1"/>
    </p:custData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36"/>
          <p:cNvSpPr txBox="1">
            <a:spLocks noGrp="1"/>
          </p:cNvSpPr>
          <p:nvPr>
            <p:ph type="title" idx="4294967295"/>
          </p:nvPr>
        </p:nvSpPr>
        <p:spPr>
          <a:xfrm>
            <a:off x="0" y="0"/>
            <a:ext cx="9144000" cy="922789"/>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3600"/>
              <a:buFont typeface="Lato"/>
              <a:buNone/>
            </a:pPr>
            <a:r>
              <a:rPr lang="en-US" sz="3600" b="1" i="0" u="none" strike="noStrike" cap="none" dirty="0">
                <a:solidFill>
                  <a:srgbClr val="FFFFFF"/>
                </a:solidFill>
                <a:latin typeface="Lato Black" panose="020F0A02020204030203" pitchFamily="34" charset="0"/>
                <a:ea typeface="Lato"/>
                <a:cs typeface="Lato"/>
                <a:sym typeface="Lato"/>
              </a:rPr>
              <a:t>Giving Feedback</a:t>
            </a:r>
            <a:endParaRPr dirty="0">
              <a:latin typeface="Lato Black" panose="020F0A02020204030203" pitchFamily="34" charset="0"/>
            </a:endParaRPr>
          </a:p>
        </p:txBody>
      </p:sp>
      <p:sp>
        <p:nvSpPr>
          <p:cNvPr id="350" name="Google Shape;350;p36"/>
          <p:cNvSpPr txBox="1"/>
          <p:nvPr/>
        </p:nvSpPr>
        <p:spPr>
          <a:xfrm>
            <a:off x="479637" y="1410780"/>
            <a:ext cx="4545550" cy="3310738"/>
          </a:xfrm>
          <a:prstGeom prst="rect">
            <a:avLst/>
          </a:prstGeom>
          <a:noFill/>
          <a:ln>
            <a:noFill/>
          </a:ln>
        </p:spPr>
        <p:txBody>
          <a:bodyPr spcFirstLastPara="1" wrap="square" lIns="91425" tIns="45700" rIns="91425" bIns="45700" anchor="t" anchorCtr="0">
            <a:spAutoFit/>
          </a:bodyPr>
          <a:lstStyle/>
          <a:p>
            <a:pPr marL="164592" marR="0" lvl="0" indent="-164592" algn="l" rtl="0">
              <a:lnSpc>
                <a:spcPct val="150000"/>
              </a:lnSpc>
              <a:spcBef>
                <a:spcPts val="0"/>
              </a:spcBef>
              <a:spcAft>
                <a:spcPts val="180"/>
              </a:spcAft>
              <a:buClr>
                <a:srgbClr val="000000"/>
              </a:buClr>
              <a:buSzPts val="1800"/>
              <a:buFont typeface="Arial"/>
              <a:buChar char="•"/>
            </a:pPr>
            <a:r>
              <a:rPr lang="en-US" sz="1800" b="1" i="0" u="none" strike="noStrike" dirty="0">
                <a:solidFill>
                  <a:srgbClr val="000000"/>
                </a:solidFill>
                <a:latin typeface="Lato" panose="020F0502020204030203" pitchFamily="34" charset="0"/>
                <a:ea typeface="Lato"/>
                <a:cs typeface="Lato"/>
                <a:sym typeface="Lato"/>
              </a:rPr>
              <a:t>Within most DPI applications you can provide feedback directly, enter a new suggestion, and vote on suggestions made by other people.</a:t>
            </a:r>
            <a:endParaRPr sz="1800" b="1" dirty="0">
              <a:latin typeface="Lato" panose="020F0502020204030203" pitchFamily="34" charset="0"/>
            </a:endParaRPr>
          </a:p>
          <a:p>
            <a:pPr marL="164592" marR="0" lvl="0" indent="-164592" algn="l" rtl="0">
              <a:lnSpc>
                <a:spcPct val="150000"/>
              </a:lnSpc>
              <a:spcBef>
                <a:spcPts val="0"/>
              </a:spcBef>
              <a:spcAft>
                <a:spcPts val="180"/>
              </a:spcAft>
              <a:buNone/>
            </a:pPr>
            <a:endParaRPr sz="1800" b="1" i="0" u="none" strike="noStrike" dirty="0">
              <a:solidFill>
                <a:srgbClr val="000000"/>
              </a:solidFill>
              <a:latin typeface="Lato" panose="020F0502020204030203" pitchFamily="34" charset="0"/>
              <a:sym typeface="Arial"/>
            </a:endParaRPr>
          </a:p>
          <a:p>
            <a:pPr marL="164592" marR="0" lvl="0" indent="-164592" algn="l" rtl="0">
              <a:lnSpc>
                <a:spcPct val="150000"/>
              </a:lnSpc>
              <a:spcAft>
                <a:spcPts val="180"/>
              </a:spcAft>
              <a:buFont typeface="Arial" panose="020B0604020202020204" pitchFamily="34" charset="0"/>
              <a:buChar char="•"/>
            </a:pPr>
            <a:r>
              <a:rPr lang="en-US" sz="1800" b="1" i="0" u="sng" strike="noStrike" dirty="0">
                <a:solidFill>
                  <a:srgbClr val="000000"/>
                </a:solidFill>
                <a:latin typeface="Lato" panose="020F0502020204030203" pitchFamily="34" charset="0"/>
                <a:ea typeface="Lato"/>
                <a:cs typeface="Lato"/>
                <a:sym typeface="Lato"/>
                <a:hlinkClick r:id="rId4"/>
              </a:rPr>
              <a:t>https://feedback.dpi.wi.gov/</a:t>
            </a:r>
            <a:r>
              <a:rPr lang="en-US" sz="1800" b="1" i="0" u="none" strike="noStrike" dirty="0">
                <a:solidFill>
                  <a:srgbClr val="000000"/>
                </a:solidFill>
                <a:latin typeface="Lato" panose="020F0502020204030203" pitchFamily="34" charset="0"/>
                <a:ea typeface="Lato"/>
                <a:cs typeface="Lato"/>
                <a:sym typeface="Lato"/>
                <a:hlinkClick r:id="rId4"/>
              </a:rPr>
              <a:t> </a:t>
            </a:r>
            <a:endParaRPr sz="1800" b="1" dirty="0">
              <a:solidFill>
                <a:schemeClr val="dk1"/>
              </a:solidFill>
              <a:latin typeface="Lato" panose="020F0502020204030203" pitchFamily="34" charset="0"/>
              <a:ea typeface="Calibri"/>
              <a:cs typeface="Calibri"/>
              <a:sym typeface="Calibri"/>
            </a:endParaRPr>
          </a:p>
          <a:p>
            <a:pPr marL="0" marR="0" lvl="0" indent="0" algn="l" rtl="0">
              <a:spcBef>
                <a:spcPts val="1200"/>
              </a:spcBef>
              <a:spcAft>
                <a:spcPts val="0"/>
              </a:spcAft>
              <a:buNone/>
            </a:pPr>
            <a:br>
              <a:rPr lang="en-US" sz="1607" dirty="0">
                <a:solidFill>
                  <a:schemeClr val="dk1"/>
                </a:solidFill>
                <a:latin typeface="Calibri"/>
                <a:ea typeface="Calibri"/>
                <a:cs typeface="Calibri"/>
                <a:sym typeface="Calibri"/>
              </a:rPr>
            </a:br>
            <a:endParaRPr sz="1607" dirty="0">
              <a:solidFill>
                <a:schemeClr val="dk1"/>
              </a:solidFill>
              <a:latin typeface="Calibri"/>
              <a:ea typeface="Calibri"/>
              <a:cs typeface="Calibri"/>
              <a:sym typeface="Calibri"/>
            </a:endParaRPr>
          </a:p>
        </p:txBody>
      </p:sp>
      <p:pic>
        <p:nvPicPr>
          <p:cNvPr id="349" name="Google Shape;349;p36" descr="Example of feedback widget present in many DPI WISE applications."/>
          <p:cNvPicPr preferRelativeResize="0"/>
          <p:nvPr/>
        </p:nvPicPr>
        <p:blipFill rotWithShape="1">
          <a:blip r:embed="rId5">
            <a:alphaModFix/>
          </a:blip>
          <a:srcRect/>
          <a:stretch/>
        </p:blipFill>
        <p:spPr>
          <a:xfrm>
            <a:off x="5520674" y="1175737"/>
            <a:ext cx="3143689" cy="3581900"/>
          </a:xfrm>
          <a:prstGeom prst="rect">
            <a:avLst/>
          </a:prstGeom>
          <a:noFill/>
          <a:ln>
            <a:noFill/>
          </a:ln>
        </p:spPr>
      </p:pic>
    </p:spTree>
    <p:custDataLst>
      <p:tags r:id="rId1"/>
    </p:custData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0" y="0"/>
            <a:ext cx="9144000" cy="9223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ctr" defTabSz="685800" rtl="0" eaLnBrk="1" fontAlgn="auto" latinLnBrk="0" hangingPunct="1">
              <a:lnSpc>
                <a:spcPct val="100000"/>
              </a:lnSpc>
              <a:spcBef>
                <a:spcPts val="0"/>
              </a:spcBef>
              <a:spcAft>
                <a:spcPts val="3000"/>
              </a:spcAft>
              <a:buClrTx/>
              <a:buSzTx/>
              <a:buFont typeface="Arial"/>
              <a:buNone/>
              <a:tabLst/>
              <a:defRPr/>
            </a:pPr>
            <a:r>
              <a:rPr kumimoji="0" lang="en-US" sz="3600" b="1" i="0" u="none" strike="noStrike" kern="1200" cap="none" spc="0" normalizeH="0" baseline="0" noProof="0">
                <a:ln>
                  <a:noFill/>
                </a:ln>
                <a:solidFill>
                  <a:schemeClr val="bg1"/>
                </a:solidFill>
                <a:effectLst/>
                <a:uLnTx/>
                <a:uFillTx/>
                <a:latin typeface="Lato Black" panose="020F0A02020204030203" pitchFamily="34" charset="0"/>
                <a:ea typeface="+mn-ea"/>
                <a:cs typeface="+mn-cs"/>
              </a:rPr>
              <a:t>Questions?</a:t>
            </a:r>
          </a:p>
        </p:txBody>
      </p:sp>
      <p:sp>
        <p:nvSpPr>
          <p:cNvPr id="3" name="Text Placeholder 2"/>
          <p:cNvSpPr>
            <a:spLocks noGrp="1"/>
          </p:cNvSpPr>
          <p:nvPr>
            <p:ph type="body" sz="quarter" idx="14"/>
          </p:nvPr>
        </p:nvSpPr>
        <p:spPr>
          <a:xfrm>
            <a:off x="450273" y="922338"/>
            <a:ext cx="8243454" cy="1243648"/>
          </a:xfrm>
        </p:spPr>
        <p:txBody>
          <a:bodyPr>
            <a:noAutofit/>
          </a:bodyPr>
          <a:lstStyle/>
          <a:p>
            <a:pPr marL="0" lvl="0" indent="0" algn="ctr">
              <a:buNone/>
            </a:pPr>
            <a:r>
              <a:rPr lang="en-US" sz="3600" dirty="0"/>
              <a:t>Thank you!				Thank you!</a:t>
            </a:r>
          </a:p>
          <a:p>
            <a:pPr marL="0" lvl="0" indent="0" algn="ctr">
              <a:buNone/>
            </a:pPr>
            <a:endParaRPr lang="en-US" sz="3200" dirty="0"/>
          </a:p>
          <a:p>
            <a:pPr marL="0" lvl="0" indent="0" algn="ctr">
              <a:buNone/>
            </a:pPr>
            <a:endParaRPr lang="en-US" sz="3200" dirty="0"/>
          </a:p>
          <a:p>
            <a:pPr marL="0" lvl="0" indent="0" algn="ctr">
              <a:buNone/>
            </a:pPr>
            <a:r>
              <a:rPr lang="en-US" sz="3200" dirty="0"/>
              <a:t>Please scan the QR code to provide us with your feedback!</a:t>
            </a:r>
          </a:p>
        </p:txBody>
      </p:sp>
      <p:pic>
        <p:nvPicPr>
          <p:cNvPr id="4" name="Picture 3" descr="QR code to view evaluation form">
            <a:extLst>
              <a:ext uri="{FF2B5EF4-FFF2-40B4-BE49-F238E27FC236}">
                <a16:creationId xmlns:a16="http://schemas.microsoft.com/office/drawing/2014/main" id="{719B3CEC-BA4D-0041-A20C-E443411DF8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7047" y="978924"/>
            <a:ext cx="2589905" cy="2589905"/>
          </a:xfrm>
          <a:prstGeom prst="rect">
            <a:avLst/>
          </a:prstGeom>
          <a:ln w="3175">
            <a:solidFill>
              <a:schemeClr val="tx1">
                <a:lumMod val="50000"/>
                <a:lumOff val="50000"/>
              </a:schemeClr>
            </a:solidFill>
          </a:ln>
        </p:spPr>
      </p:pic>
    </p:spTree>
    <p:custDataLst>
      <p:tags r:id="rId1"/>
    </p:custDataLst>
    <p:extLst>
      <p:ext uri="{BB962C8B-B14F-4D97-AF65-F5344CB8AC3E}">
        <p14:creationId xmlns:p14="http://schemas.microsoft.com/office/powerpoint/2010/main" val="3728319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g266cb3aebfd_0_6"/>
          <p:cNvSpPr txBox="1">
            <a:spLocks noGrp="1"/>
          </p:cNvSpPr>
          <p:nvPr>
            <p:ph type="title" idx="4294967295"/>
          </p:nvPr>
        </p:nvSpPr>
        <p:spPr>
          <a:xfrm>
            <a:off x="0" y="0"/>
            <a:ext cx="9144000" cy="922338"/>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buClr>
                <a:schemeClr val="lt1"/>
              </a:buClr>
              <a:buSzPts val="3600"/>
              <a:buFont typeface="Arial"/>
              <a:buNone/>
              <a:tabLst/>
              <a:defRPr/>
            </a:pPr>
            <a:r>
              <a:rPr kumimoji="0" lang="en-US" b="1" i="0" u="none" strike="noStrike" kern="0" cap="none" spc="0" normalizeH="0" baseline="0" noProof="0" dirty="0">
                <a:ln>
                  <a:noFill/>
                </a:ln>
                <a:solidFill>
                  <a:schemeClr val="lt1"/>
                </a:solidFill>
                <a:effectLst/>
                <a:uLnTx/>
                <a:uFillTx/>
                <a:latin typeface="Lato Black"/>
                <a:ea typeface="Lato Black"/>
                <a:cs typeface="Lato Black"/>
                <a:sym typeface="Lato Black"/>
              </a:rPr>
              <a:t>Attendance Tools </a:t>
            </a:r>
          </a:p>
        </p:txBody>
      </p:sp>
      <p:sp>
        <p:nvSpPr>
          <p:cNvPr id="61" name="Google Shape;61;g266cb3aebfd_0_6"/>
          <p:cNvSpPr txBox="1">
            <a:spLocks noGrp="1"/>
          </p:cNvSpPr>
          <p:nvPr>
            <p:ph type="body" idx="2"/>
          </p:nvPr>
        </p:nvSpPr>
        <p:spPr>
          <a:xfrm>
            <a:off x="653100" y="1795050"/>
            <a:ext cx="7837800" cy="2512800"/>
          </a:xfrm>
          <a:prstGeom prst="rect">
            <a:avLst/>
          </a:prstGeom>
        </p:spPr>
        <p:txBody>
          <a:bodyPr spcFirstLastPara="1" wrap="square" lIns="91425" tIns="45700" rIns="91425" bIns="45700" anchor="t" anchorCtr="0">
            <a:normAutofit/>
          </a:bodyPr>
          <a:lstStyle/>
          <a:p>
            <a:pPr marL="0" lvl="0" indent="0" algn="ctr" rtl="0">
              <a:spcBef>
                <a:spcPts val="0"/>
              </a:spcBef>
              <a:spcAft>
                <a:spcPts val="439"/>
              </a:spcAft>
              <a:buNone/>
            </a:pPr>
            <a:r>
              <a:rPr lang="en-US" sz="3400" dirty="0"/>
              <a:t>WISEdash &amp; WISEdata Exports</a:t>
            </a:r>
            <a:endParaRPr sz="3400"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g266cb3aebfd_0_19"/>
          <p:cNvSpPr txBox="1">
            <a:spLocks noGrp="1"/>
          </p:cNvSpPr>
          <p:nvPr>
            <p:ph type="title" idx="4294967295"/>
          </p:nvPr>
        </p:nvSpPr>
        <p:spPr>
          <a:xfrm>
            <a:off x="0" y="0"/>
            <a:ext cx="9144000" cy="922338"/>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buClr>
                <a:schemeClr val="lt1"/>
              </a:buClr>
              <a:buSzPts val="3600"/>
              <a:buFont typeface="Arial"/>
              <a:buNone/>
              <a:tabLst/>
              <a:defRPr/>
            </a:pPr>
            <a:r>
              <a:rPr kumimoji="0" lang="en-US" b="1" i="0" u="none" strike="noStrike" kern="0" cap="none" spc="0" normalizeH="0" baseline="0" noProof="0" dirty="0">
                <a:ln>
                  <a:noFill/>
                </a:ln>
                <a:solidFill>
                  <a:schemeClr val="lt1"/>
                </a:solidFill>
                <a:effectLst/>
                <a:uLnTx/>
                <a:uFillTx/>
                <a:latin typeface="Lato Black"/>
                <a:ea typeface="Lato Black"/>
                <a:cs typeface="Lato Black"/>
                <a:sym typeface="Lato Black"/>
              </a:rPr>
              <a:t>WISEdash: Topics Dashboards</a:t>
            </a:r>
          </a:p>
        </p:txBody>
      </p:sp>
      <p:sp>
        <p:nvSpPr>
          <p:cNvPr id="68" name="Google Shape;68;g266cb3aebfd_0_19"/>
          <p:cNvSpPr txBox="1">
            <a:spLocks noGrp="1"/>
          </p:cNvSpPr>
          <p:nvPr>
            <p:ph type="body" idx="2"/>
          </p:nvPr>
        </p:nvSpPr>
        <p:spPr>
          <a:xfrm>
            <a:off x="114300" y="1230525"/>
            <a:ext cx="8915400" cy="2512800"/>
          </a:xfrm>
          <a:prstGeom prst="rect">
            <a:avLst/>
          </a:prstGeom>
        </p:spPr>
        <p:txBody>
          <a:bodyPr spcFirstLastPara="1" wrap="square" lIns="91425" tIns="45700" rIns="91425" bIns="45700" anchor="t" anchorCtr="0">
            <a:normAutofit/>
          </a:bodyPr>
          <a:lstStyle/>
          <a:p>
            <a:pPr marL="0" lvl="0" indent="0" algn="ctr" rtl="0">
              <a:spcBef>
                <a:spcPts val="0"/>
              </a:spcBef>
              <a:spcAft>
                <a:spcPts val="439"/>
              </a:spcAft>
              <a:buNone/>
            </a:pPr>
            <a:r>
              <a:rPr lang="en-US" dirty="0"/>
              <a:t>WISEdash → Dashboards → Topics → Attendance-Dropouts</a:t>
            </a:r>
            <a:endParaRPr dirty="0"/>
          </a:p>
        </p:txBody>
      </p:sp>
      <p:pic>
        <p:nvPicPr>
          <p:cNvPr id="69" name="Google Shape;69;g266cb3aebfd_0_19" descr="A screenshot of the WISEdash for Districts Dashboard menu, highlighting the breadcrumbs: WISEdash, Dashboards, Topics, Attendance-Dropouts&#10;"/>
          <p:cNvPicPr preferRelativeResize="0"/>
          <p:nvPr/>
        </p:nvPicPr>
        <p:blipFill>
          <a:blip r:embed="rId4">
            <a:alphaModFix/>
          </a:blip>
          <a:stretch>
            <a:fillRect/>
          </a:stretch>
        </p:blipFill>
        <p:spPr>
          <a:xfrm>
            <a:off x="1263025" y="2060950"/>
            <a:ext cx="6267450" cy="2571750"/>
          </a:xfrm>
          <a:prstGeom prst="rect">
            <a:avLst/>
          </a:prstGeom>
          <a:noFill/>
          <a:ln w="3175">
            <a:solidFill>
              <a:schemeClr val="tx1">
                <a:lumMod val="50000"/>
                <a:lumOff val="50000"/>
              </a:schemeClr>
            </a:solidFill>
          </a:ln>
        </p:spPr>
      </p:pic>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g266cb3aebfd_0_12"/>
          <p:cNvSpPr txBox="1">
            <a:spLocks noGrp="1"/>
          </p:cNvSpPr>
          <p:nvPr>
            <p:ph type="title" idx="4294967295"/>
          </p:nvPr>
        </p:nvSpPr>
        <p:spPr>
          <a:xfrm>
            <a:off x="0" y="0"/>
            <a:ext cx="9144000" cy="922338"/>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buClr>
                <a:schemeClr val="lt1"/>
              </a:buClr>
              <a:buSzPts val="3600"/>
              <a:buFont typeface="Arial"/>
              <a:buNone/>
              <a:tabLst/>
              <a:defRPr/>
            </a:pPr>
            <a:r>
              <a:rPr kumimoji="0" lang="en-US" b="1" i="0" u="none" strike="noStrike" kern="0" cap="none" spc="0" normalizeH="0" baseline="0" noProof="0" dirty="0">
                <a:ln>
                  <a:noFill/>
                </a:ln>
                <a:solidFill>
                  <a:schemeClr val="lt1"/>
                </a:solidFill>
                <a:effectLst/>
                <a:uLnTx/>
                <a:uFillTx/>
                <a:latin typeface="Lato Black"/>
                <a:ea typeface="Lato Black"/>
                <a:cs typeface="Lato Black"/>
                <a:sym typeface="Lato Black"/>
              </a:rPr>
              <a:t>WISEdash: Attendance-Dropouts</a:t>
            </a:r>
          </a:p>
        </p:txBody>
      </p:sp>
      <p:sp>
        <p:nvSpPr>
          <p:cNvPr id="76" name="Google Shape;76;g266cb3aebfd_0_12"/>
          <p:cNvSpPr txBox="1">
            <a:spLocks noGrp="1"/>
          </p:cNvSpPr>
          <p:nvPr>
            <p:ph type="body" idx="2"/>
          </p:nvPr>
        </p:nvSpPr>
        <p:spPr>
          <a:xfrm>
            <a:off x="469338" y="1197425"/>
            <a:ext cx="8237692" cy="2512800"/>
          </a:xfrm>
          <a:prstGeom prst="rect">
            <a:avLst/>
          </a:prstGeom>
        </p:spPr>
        <p:txBody>
          <a:bodyPr spcFirstLastPara="1" wrap="square" lIns="91425" tIns="45700" rIns="91425" bIns="45700" anchor="t" anchorCtr="0">
            <a:noAutofit/>
          </a:bodyPr>
          <a:lstStyle/>
          <a:p>
            <a:pPr marL="164592" lvl="0" indent="-164592" algn="l" rtl="0">
              <a:spcBef>
                <a:spcPts val="439"/>
              </a:spcBef>
              <a:spcAft>
                <a:spcPts val="180"/>
              </a:spcAft>
              <a:buSzPts val="1800"/>
              <a:buChar char="•"/>
            </a:pPr>
            <a:r>
              <a:rPr lang="en-US" sz="1800" dirty="0"/>
              <a:t>Good for reviewing and comparing current to prior year data</a:t>
            </a:r>
            <a:endParaRPr sz="1800" dirty="0"/>
          </a:p>
          <a:p>
            <a:pPr marL="164592" lvl="0" indent="-164592" algn="l" rtl="0">
              <a:spcBef>
                <a:spcPts val="0"/>
              </a:spcBef>
              <a:spcAft>
                <a:spcPts val="180"/>
              </a:spcAft>
              <a:buSzPts val="1800"/>
              <a:buChar char="•"/>
            </a:pPr>
            <a:r>
              <a:rPr lang="en-US" sz="1800" dirty="0"/>
              <a:t>Trends, is it getting better or worse?</a:t>
            </a:r>
            <a:endParaRPr sz="1800" dirty="0"/>
          </a:p>
          <a:p>
            <a:pPr marL="164592" lvl="0" indent="-164592" algn="l" rtl="0">
              <a:spcBef>
                <a:spcPts val="0"/>
              </a:spcBef>
              <a:spcAft>
                <a:spcPts val="180"/>
              </a:spcAft>
              <a:buSzPts val="1800"/>
              <a:buChar char="•"/>
            </a:pPr>
            <a:r>
              <a:rPr lang="en-US" sz="1800" dirty="0"/>
              <a:t>Compare your data to the statewide data</a:t>
            </a:r>
            <a:endParaRPr sz="1800" dirty="0"/>
          </a:p>
          <a:p>
            <a:pPr marL="164592" lvl="0" indent="-164592" algn="l" rtl="0">
              <a:spcBef>
                <a:spcPts val="0"/>
              </a:spcBef>
              <a:spcAft>
                <a:spcPts val="180"/>
              </a:spcAft>
              <a:buSzPts val="1800"/>
              <a:buChar char="•"/>
            </a:pPr>
            <a:r>
              <a:rPr lang="en-US" sz="1800" dirty="0"/>
              <a:t>Helps you determine strategies at a local level</a:t>
            </a:r>
            <a:endParaRPr sz="1800" dirty="0"/>
          </a:p>
          <a:p>
            <a:pPr marL="164592" lvl="0" indent="-164592" algn="l" rtl="0">
              <a:spcBef>
                <a:spcPts val="0"/>
              </a:spcBef>
              <a:spcAft>
                <a:spcPts val="180"/>
              </a:spcAft>
              <a:buSzPts val="1800"/>
              <a:buChar char="•"/>
            </a:pPr>
            <a:r>
              <a:rPr lang="en-US" sz="1800" dirty="0"/>
              <a:t>Data is for your use internally</a:t>
            </a:r>
            <a:endParaRPr sz="1800" dirty="0"/>
          </a:p>
          <a:p>
            <a:pPr marL="0" lvl="0" indent="0" algn="l" rtl="0">
              <a:spcBef>
                <a:spcPts val="439"/>
              </a:spcBef>
              <a:spcAft>
                <a:spcPts val="439"/>
              </a:spcAft>
              <a:buClr>
                <a:schemeClr val="dk1"/>
              </a:buClr>
              <a:buSzPts val="1100"/>
              <a:buFont typeface="Arial"/>
              <a:buNone/>
            </a:pPr>
            <a:endParaRPr dirty="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g266cb3aebfd_0_34"/>
          <p:cNvSpPr txBox="1">
            <a:spLocks noGrp="1"/>
          </p:cNvSpPr>
          <p:nvPr>
            <p:ph type="title" idx="4294967295"/>
          </p:nvPr>
        </p:nvSpPr>
        <p:spPr>
          <a:xfrm>
            <a:off x="0" y="0"/>
            <a:ext cx="9144000" cy="922338"/>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buClr>
                <a:schemeClr val="lt1"/>
              </a:buClr>
              <a:buSzPts val="3600"/>
              <a:buFont typeface="Arial"/>
              <a:buNone/>
              <a:tabLst/>
              <a:defRPr/>
            </a:pPr>
            <a:r>
              <a:rPr kumimoji="0" lang="en-US" b="1" i="0" u="none" strike="noStrike" kern="0" cap="none" spc="0" normalizeH="0" baseline="0" noProof="0" dirty="0">
                <a:ln>
                  <a:noFill/>
                </a:ln>
                <a:solidFill>
                  <a:schemeClr val="lt1"/>
                </a:solidFill>
                <a:effectLst/>
                <a:uLnTx/>
                <a:uFillTx/>
                <a:latin typeface="Lato Black"/>
                <a:ea typeface="Lato Black"/>
                <a:cs typeface="Lato Black"/>
                <a:sym typeface="Lato Black"/>
              </a:rPr>
              <a:t>WISEdash: Snapshot Dashboards</a:t>
            </a:r>
          </a:p>
        </p:txBody>
      </p:sp>
      <p:sp>
        <p:nvSpPr>
          <p:cNvPr id="83" name="Google Shape;83;g266cb3aebfd_0_34"/>
          <p:cNvSpPr txBox="1">
            <a:spLocks noGrp="1"/>
          </p:cNvSpPr>
          <p:nvPr>
            <p:ph type="body" idx="2"/>
          </p:nvPr>
        </p:nvSpPr>
        <p:spPr>
          <a:xfrm>
            <a:off x="163350" y="1168050"/>
            <a:ext cx="8817300" cy="2512800"/>
          </a:xfrm>
          <a:prstGeom prst="rect">
            <a:avLst/>
          </a:prstGeom>
        </p:spPr>
        <p:txBody>
          <a:bodyPr spcFirstLastPara="1" wrap="square" lIns="91425" tIns="45700" rIns="91425" bIns="45700" anchor="t" anchorCtr="0">
            <a:normAutofit/>
          </a:bodyPr>
          <a:lstStyle/>
          <a:p>
            <a:pPr marL="0" lvl="0" indent="0" algn="ctr" rtl="0">
              <a:spcBef>
                <a:spcPts val="0"/>
              </a:spcBef>
              <a:spcAft>
                <a:spcPts val="439"/>
              </a:spcAft>
              <a:buNone/>
            </a:pPr>
            <a:r>
              <a:rPr lang="en-US" dirty="0"/>
              <a:t>WISEdash → Dashboards → Snapshots → Attendance</a:t>
            </a:r>
            <a:endParaRPr dirty="0"/>
          </a:p>
        </p:txBody>
      </p:sp>
      <p:pic>
        <p:nvPicPr>
          <p:cNvPr id="84" name="Google Shape;84;g266cb3aebfd_0_34" descr="A screenshot of the WISEdash for Districts Dashboard menu, highlighting the breadcrumbs: WISEdash, Dashboards, Snapshots, Attendance"/>
          <p:cNvPicPr preferRelativeResize="0"/>
          <p:nvPr/>
        </p:nvPicPr>
        <p:blipFill>
          <a:blip r:embed="rId4">
            <a:alphaModFix/>
          </a:blip>
          <a:stretch>
            <a:fillRect/>
          </a:stretch>
        </p:blipFill>
        <p:spPr>
          <a:xfrm>
            <a:off x="1690687" y="1795600"/>
            <a:ext cx="5762625" cy="3276600"/>
          </a:xfrm>
          <a:prstGeom prst="rect">
            <a:avLst/>
          </a:prstGeom>
          <a:noFill/>
          <a:ln w="3175">
            <a:solidFill>
              <a:schemeClr val="tx1">
                <a:lumMod val="50000"/>
                <a:lumOff val="50000"/>
              </a:schemeClr>
            </a:solidFill>
          </a:ln>
        </p:spPr>
      </p:pic>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g266cb3aebfd_0_41"/>
          <p:cNvSpPr txBox="1">
            <a:spLocks noGrp="1"/>
          </p:cNvSpPr>
          <p:nvPr>
            <p:ph type="title" idx="4294967295"/>
          </p:nvPr>
        </p:nvSpPr>
        <p:spPr>
          <a:xfrm>
            <a:off x="0" y="0"/>
            <a:ext cx="9144000" cy="922338"/>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rmAutofit/>
          </a:bodyPr>
          <a:lstStyle/>
          <a:p>
            <a:pPr marL="0" marR="0" lvl="0" indent="0" algn="ctr" defTabSz="914400" rtl="0" eaLnBrk="1" fontAlgn="auto" latinLnBrk="0" hangingPunct="1">
              <a:lnSpc>
                <a:spcPct val="100000"/>
              </a:lnSpc>
              <a:spcBef>
                <a:spcPts val="0"/>
              </a:spcBef>
              <a:buClr>
                <a:schemeClr val="lt1"/>
              </a:buClr>
              <a:buSzPts val="3600"/>
              <a:buFont typeface="Arial"/>
              <a:buNone/>
              <a:tabLst/>
              <a:defRPr/>
            </a:pPr>
            <a:r>
              <a:rPr kumimoji="0" lang="en-US" sz="4000" b="1" i="0" u="none" strike="noStrike" kern="0" cap="none" spc="0" normalizeH="0" baseline="0" noProof="0" dirty="0">
                <a:ln>
                  <a:noFill/>
                </a:ln>
                <a:solidFill>
                  <a:schemeClr val="lt1"/>
                </a:solidFill>
                <a:effectLst/>
                <a:uLnTx/>
                <a:uFillTx/>
                <a:latin typeface="Lato Black"/>
                <a:ea typeface="Lato Black"/>
                <a:cs typeface="Lato Black"/>
                <a:sym typeface="Lato Black"/>
              </a:rPr>
              <a:t>WISEdash: Snapshot Attendance</a:t>
            </a:r>
            <a:endParaRPr kumimoji="0" lang="en-US" sz="3600" b="1" i="0" u="none" strike="noStrike" kern="0" cap="none" spc="0" normalizeH="0" baseline="0" noProof="0" dirty="0">
              <a:ln>
                <a:noFill/>
              </a:ln>
              <a:solidFill>
                <a:schemeClr val="lt1"/>
              </a:solidFill>
              <a:effectLst/>
              <a:uLnTx/>
              <a:uFillTx/>
              <a:latin typeface="Lato Black"/>
              <a:ea typeface="Lato Black"/>
              <a:cs typeface="Lato Black"/>
              <a:sym typeface="Lato Black"/>
            </a:endParaRPr>
          </a:p>
        </p:txBody>
      </p:sp>
      <p:sp>
        <p:nvSpPr>
          <p:cNvPr id="91" name="Google Shape;91;g266cb3aebfd_0_41"/>
          <p:cNvSpPr txBox="1">
            <a:spLocks noGrp="1"/>
          </p:cNvSpPr>
          <p:nvPr>
            <p:ph type="body" idx="2"/>
          </p:nvPr>
        </p:nvSpPr>
        <p:spPr>
          <a:xfrm>
            <a:off x="706325" y="1197425"/>
            <a:ext cx="7886700" cy="2512800"/>
          </a:xfrm>
          <a:prstGeom prst="rect">
            <a:avLst/>
          </a:prstGeom>
        </p:spPr>
        <p:txBody>
          <a:bodyPr spcFirstLastPara="1" wrap="square" lIns="91425" tIns="45700" rIns="91425" bIns="45700" anchor="t" anchorCtr="0">
            <a:noAutofit/>
          </a:bodyPr>
          <a:lstStyle/>
          <a:p>
            <a:pPr marL="164592" lvl="0" indent="-164592" algn="l" rtl="0">
              <a:spcBef>
                <a:spcPts val="439"/>
              </a:spcBef>
              <a:spcAft>
                <a:spcPts val="180"/>
              </a:spcAft>
              <a:buSzPts val="1800"/>
              <a:buChar char="•"/>
            </a:pPr>
            <a:r>
              <a:rPr lang="en-US" sz="1800" dirty="0"/>
              <a:t>Publicly reported</a:t>
            </a:r>
            <a:endParaRPr sz="1800" dirty="0"/>
          </a:p>
          <a:p>
            <a:pPr marL="164592" lvl="0" indent="-164592" algn="l" rtl="0">
              <a:spcBef>
                <a:spcPts val="0"/>
              </a:spcBef>
              <a:spcAft>
                <a:spcPts val="180"/>
              </a:spcAft>
              <a:buSzPts val="1800"/>
              <a:buChar char="•"/>
            </a:pPr>
            <a:r>
              <a:rPr lang="en-US" sz="1800" dirty="0"/>
              <a:t>Also available in WISEdash Public</a:t>
            </a:r>
            <a:endParaRPr sz="1800" dirty="0"/>
          </a:p>
          <a:p>
            <a:pPr marL="164592" lvl="0" indent="-164592" algn="l" rtl="0">
              <a:spcBef>
                <a:spcPts val="0"/>
              </a:spcBef>
              <a:spcAft>
                <a:spcPts val="180"/>
              </a:spcAft>
              <a:buSzPts val="1800"/>
              <a:buChar char="•"/>
            </a:pPr>
            <a:r>
              <a:rPr lang="en-US" sz="1800" dirty="0"/>
              <a:t>Used for report cards</a:t>
            </a:r>
            <a:endParaRPr sz="1800" dirty="0"/>
          </a:p>
          <a:p>
            <a:pPr marL="164592" lvl="0" indent="-164592" algn="l" rtl="0">
              <a:spcBef>
                <a:spcPts val="0"/>
              </a:spcBef>
              <a:spcAft>
                <a:spcPts val="180"/>
              </a:spcAft>
              <a:buSzPts val="1800"/>
              <a:buChar char="•"/>
            </a:pPr>
            <a:r>
              <a:rPr lang="en-US" sz="1800" dirty="0"/>
              <a:t>Data is used for external reporting</a:t>
            </a:r>
            <a:endParaRPr sz="1800" dirty="0"/>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49"/>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472B2CDC8FC14BBFE76AB93B45B770" ma:contentTypeVersion="11" ma:contentTypeDescription="Create a new document." ma:contentTypeScope="" ma:versionID="5fbb905acabe216cb94fa86d869ebf3d">
  <xsd:schema xmlns:xsd="http://www.w3.org/2001/XMLSchema" xmlns:xs="http://www.w3.org/2001/XMLSchema" xmlns:p="http://schemas.microsoft.com/office/2006/metadata/properties" xmlns:ns2="803f8043-e0fd-46e6-b51e-28e5cf4381cd" xmlns:ns3="ce29253c-7ca7-4828-a21c-8b156dc5eeb0" targetNamespace="http://schemas.microsoft.com/office/2006/metadata/properties" ma:root="true" ma:fieldsID="9290ac37876d77ffdd8f4edd7cc90c19" ns2:_="" ns3:_="">
    <xsd:import namespace="803f8043-e0fd-46e6-b51e-28e5cf4381cd"/>
    <xsd:import namespace="ce29253c-7ca7-4828-a21c-8b156dc5eeb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ObjectDetectorVersions" minOccurs="0"/>
                <xsd:element ref="ns3:lcf76f155ced4ddcb4097134ff3c332f" minOccurs="0"/>
                <xsd:element ref="ns2:TaxCatchAll" minOccurs="0"/>
                <xsd:element ref="ns3:MediaServiceGenerationTime" minOccurs="0"/>
                <xsd:element ref="ns3:MediaServiceEventHashCode"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3f8043-e0fd-46e6-b51e-28e5cf4381c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7b347f5c-391c-48c9-830b-ecdcf1f77c80}" ma:internalName="TaxCatchAll" ma:showField="CatchAllData" ma:web="803f8043-e0fd-46e6-b51e-28e5cf4381c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e29253c-7ca7-4828-a21c-8b156dc5eeb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15f17300-1e6c-40ba-91a1-269fcda3900f"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e29253c-7ca7-4828-a21c-8b156dc5eeb0">
      <Terms xmlns="http://schemas.microsoft.com/office/infopath/2007/PartnerControls"/>
    </lcf76f155ced4ddcb4097134ff3c332f>
    <TaxCatchAll xmlns="803f8043-e0fd-46e6-b51e-28e5cf4381cd" xsi:nil="true"/>
    <SharedWithUsers xmlns="803f8043-e0fd-46e6-b51e-28e5cf4381cd">
      <UserInfo>
        <DisplayName/>
        <AccountId xsi:nil="true"/>
        <AccountType/>
      </UserInfo>
    </SharedWithUsers>
  </documentManagement>
</p:properties>
</file>

<file path=customXml/itemProps1.xml><?xml version="1.0" encoding="utf-8"?>
<ds:datastoreItem xmlns:ds="http://schemas.openxmlformats.org/officeDocument/2006/customXml" ds:itemID="{91757664-ACBA-4AC6-993B-2B95547B74E3}"/>
</file>

<file path=customXml/itemProps2.xml><?xml version="1.0" encoding="utf-8"?>
<ds:datastoreItem xmlns:ds="http://schemas.openxmlformats.org/officeDocument/2006/customXml" ds:itemID="{D10E929A-F98C-492C-98F9-DE0F73049A6C}">
  <ds:schemaRefs>
    <ds:schemaRef ds:uri="http://schemas.microsoft.com/sharepoint/v3/contenttype/forms"/>
  </ds:schemaRefs>
</ds:datastoreItem>
</file>

<file path=customXml/itemProps3.xml><?xml version="1.0" encoding="utf-8"?>
<ds:datastoreItem xmlns:ds="http://schemas.openxmlformats.org/officeDocument/2006/customXml" ds:itemID="{72C56F9E-BDEF-4A31-89DA-CAC2E1E2D57A}">
  <ds:schemaRefs>
    <ds:schemaRef ds:uri="53b6fa66-905b-41bc-bd6d-9745c0971c15"/>
    <ds:schemaRef ds:uri="http://purl.org/dc/elements/1.1/"/>
    <ds:schemaRef ds:uri="http://schemas.microsoft.com/office/2006/metadata/properties"/>
    <ds:schemaRef ds:uri="2e738f9a-aabc-43fa-ba56-f67ecbb3da8a"/>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TotalTime>
  <Words>2852</Words>
  <Application>Microsoft Office PowerPoint</Application>
  <PresentationFormat>On-screen Show (16:9)</PresentationFormat>
  <Paragraphs>294</Paragraphs>
  <Slides>49</Slides>
  <Notes>49</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Cambria Math</vt:lpstr>
      <vt:lpstr>Lato</vt:lpstr>
      <vt:lpstr>Lato Black</vt:lpstr>
      <vt:lpstr>Calibri</vt:lpstr>
      <vt:lpstr>Office Theme</vt:lpstr>
      <vt:lpstr>Attendance: Deep Dive</vt:lpstr>
      <vt:lpstr>Today we will...</vt:lpstr>
      <vt:lpstr>What is “Attendance”?</vt:lpstr>
      <vt:lpstr>Attendance: Uses</vt:lpstr>
      <vt:lpstr>Attendance Tools </vt:lpstr>
      <vt:lpstr>WISEdash: Topics Dashboards</vt:lpstr>
      <vt:lpstr>WISEdash: Attendance-Dropouts</vt:lpstr>
      <vt:lpstr>WISEdash: Snapshot Dashboards</vt:lpstr>
      <vt:lpstr>WISEdash: Snapshot Attendance</vt:lpstr>
      <vt:lpstr>WISEdash: Data Quality Indicators</vt:lpstr>
      <vt:lpstr>Data Quality Indicators</vt:lpstr>
      <vt:lpstr>Researching Data Quality Indicators</vt:lpstr>
      <vt:lpstr>WISEdash Public: Attendance Example</vt:lpstr>
      <vt:lpstr>Review Attendance in WISEdata Exports</vt:lpstr>
      <vt:lpstr>Data Elements: Possible Days of Attendance</vt:lpstr>
      <vt:lpstr>Data Elements: Actual Days of Attendance</vt:lpstr>
      <vt:lpstr>Important Attendance Factors</vt:lpstr>
      <vt:lpstr>Attendance Recording Interval</vt:lpstr>
      <vt:lpstr>Partial Day or Week Schedule</vt:lpstr>
      <vt:lpstr>Excused Absences</vt:lpstr>
      <vt:lpstr>Students in Quarantine or  Unable to Attend In Person Due to Illness (1 of 2)</vt:lpstr>
      <vt:lpstr>Students in Quarantine or  Unable to Attend In Person Due to Illness (2 of 2)</vt:lpstr>
      <vt:lpstr>Students Who Cannot Attend  Due to Transportation Issues</vt:lpstr>
      <vt:lpstr>Virtual Online and  Blended Learning Students</vt:lpstr>
      <vt:lpstr>Homework</vt:lpstr>
      <vt:lpstr>Field Trips</vt:lpstr>
      <vt:lpstr>Services Off School Grounds</vt:lpstr>
      <vt:lpstr>Study Hall/Recess vs. Afterschool Activities</vt:lpstr>
      <vt:lpstr>Summer Classes</vt:lpstr>
      <vt:lpstr>Runaways</vt:lpstr>
      <vt:lpstr>Discipline-related Scenarios</vt:lpstr>
      <vt:lpstr>In-School Suspension</vt:lpstr>
      <vt:lpstr>Out-of-School Suspension</vt:lpstr>
      <vt:lpstr>Temporary Expulsion</vt:lpstr>
      <vt:lpstr>Permanent Expulsion</vt:lpstr>
      <vt:lpstr>PK &amp; K4</vt:lpstr>
      <vt:lpstr>Enrollment Types</vt:lpstr>
      <vt:lpstr>Some Common Validations</vt:lpstr>
      <vt:lpstr>Validation Message Work Through</vt:lpstr>
      <vt:lpstr>Warning 6471</vt:lpstr>
      <vt:lpstr>Warning 6473</vt:lpstr>
      <vt:lpstr>Error 6464</vt:lpstr>
      <vt:lpstr>Error 6476</vt:lpstr>
      <vt:lpstr>Warning 6474</vt:lpstr>
      <vt:lpstr>Warning 7107</vt:lpstr>
      <vt:lpstr>Helpful Resources (1 of 2)</vt:lpstr>
      <vt:lpstr>Helpful Resources (2 of 2)</vt:lpstr>
      <vt:lpstr>Giving Feedback</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Attendance: Deep Dive</dc:title>
  <dc:creator>Ransley, Tawny M.  DPI</dc:creator>
  <cp:lastModifiedBy>Stringfellow, Kina F. DPI</cp:lastModifiedBy>
  <cp:revision>1</cp:revision>
  <dcterms:created xsi:type="dcterms:W3CDTF">2016-02-23T19:34:17Z</dcterms:created>
  <dcterms:modified xsi:type="dcterms:W3CDTF">2024-02-26T23:42:46Z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0x010100D9472B2CDC8FC14BBFE76AB93B45B770</vt:lpwstr>
  </property>
  <property fmtid="{D5CDD505-2E9C-101B-9397-08002B2CF9AE}" pid="3" name="MediaServiceImageTags">
    <vt:lpwstr/>
  </property>
  <property fmtid="{D5CDD505-2E9C-101B-9397-08002B2CF9AE}" pid="4" name="ArticulateGUID">
    <vt:lpwstr>D34874D0-684C-4B03-BBCA-2CCF2D2924AD</vt:lpwstr>
  </property>
  <property fmtid="{D5CDD505-2E9C-101B-9397-08002B2CF9AE}" pid="5" name="ArticulatePath">
    <vt:lpwstr>https://widpiprd.sharepoint.com/sites/M365CG-WISEdataConference/Shared Documents/General/2024 WISEdata Conference/Slide Decks/Attendance Deep Dive Draft</vt:lpwstr>
  </property>
  <property fmtid="{D5CDD505-2E9C-101B-9397-08002B2CF9AE}" pid="6" name="_MarkAsFinal">
    <vt:bool>true</vt:bool>
  </property>
  <property fmtid="{D5CDD505-2E9C-101B-9397-08002B2CF9AE}" pid="7" name="Order">
    <vt:r8>45500</vt:r8>
  </property>
  <property fmtid="{D5CDD505-2E9C-101B-9397-08002B2CF9AE}" pid="8" name="xd_Signature">
    <vt:bool>false</vt:bool>
  </property>
  <property fmtid="{D5CDD505-2E9C-101B-9397-08002B2CF9AE}" pid="9" name="xd_ProgID">
    <vt:lpwstr/>
  </property>
  <property fmtid="{D5CDD505-2E9C-101B-9397-08002B2CF9AE}" pid="10" name="_SourceUrl">
    <vt:lpwstr/>
  </property>
  <property fmtid="{D5CDD505-2E9C-101B-9397-08002B2CF9AE}" pid="11" name="_SharedFileIndex">
    <vt:lpwstr/>
  </property>
  <property fmtid="{D5CDD505-2E9C-101B-9397-08002B2CF9AE}" pid="12" name="ComplianceAssetId">
    <vt:lpwstr/>
  </property>
  <property fmtid="{D5CDD505-2E9C-101B-9397-08002B2CF9AE}" pid="13" name="TemplateUrl">
    <vt:lpwstr/>
  </property>
  <property fmtid="{D5CDD505-2E9C-101B-9397-08002B2CF9AE}" pid="14" name="_ExtendedDescription">
    <vt:lpwstr/>
  </property>
  <property fmtid="{D5CDD505-2E9C-101B-9397-08002B2CF9AE}" pid="15" name="TriggerFlowInfo">
    <vt:lpwstr/>
  </property>
</Properties>
</file>