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6858000" cy="9144000"/>
  <p:defaultTextStyle>
    <a:defPPr>
      <a:defRPr lang="en-US"/>
    </a:defPPr>
    <a:lvl1pPr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8000" indent="-50800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17588" indent="-103188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27175" indent="-155575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36763" indent="-207963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249" autoAdjust="0"/>
  </p:normalViewPr>
  <p:slideViewPr>
    <p:cSldViewPr>
      <p:cViewPr varScale="1">
        <p:scale>
          <a:sx n="95" d="100"/>
          <a:sy n="95" d="100"/>
        </p:scale>
        <p:origin x="1794" y="8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1606F-768F-429F-BFBF-5DEA6B645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3A011-4208-4310-A38E-2F066EFB8A10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01BB3-B833-409D-B716-68FE37C3F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B0E2C-1A40-40A8-8BB4-DB46EAA0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E1D14-16A4-432B-A7AC-C0AFA198A5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91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86D3B-A3AB-4B05-A89C-C4381F021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0A69F-32C0-4049-BF60-FA6BF783CC84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6F5F9-28F5-4359-B605-536B60332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BA343-A76A-4E97-AADF-C1C959E5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51E9A-EC2C-4B0D-87A6-DBF2A489A7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496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176A1-8468-4344-A715-CAB78F4B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C8402-C749-4B21-AB94-F3B3F4FBC307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EE394-F9B7-4CA8-A3C6-9C931FF9E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53370-F147-4899-9888-5E842DF5E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BD182-EBD6-49C1-B41D-5FA0703E69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36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CF965-A18B-4B59-BFEB-D74F6CEF2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536D5-C063-4C00-AE2F-89D59139FC4D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BE9DA-9204-4832-9BFA-DB4CD443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299F0-1EFE-4B64-BA07-D267182E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C7E40-CBE2-4ADE-A81A-A94115122C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65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377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471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565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660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754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C3662-2C70-48D5-82E4-54EE3B76B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966B9-9424-45D1-A763-B75C40ADA158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AB7DA-4761-40A3-BABB-C4E1AFD2C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884DA-91F4-4A8D-A959-8C32D429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6F051-27D1-4CDE-B502-6171C12309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49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1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1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EFC8D4-4A2B-48BD-9DE4-C2CA83FE5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2E627-2082-4C2E-A37B-EE0E8637CE56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AFD768F-9E1E-461F-9D8E-571372777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A068C0-EDAA-48B4-976A-08B11A9E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77FCD-969F-4564-9EFC-3004C10E2F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89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431" indent="0">
              <a:buNone/>
              <a:defRPr sz="2200" b="1"/>
            </a:lvl2pPr>
            <a:lvl3pPr marL="1018861" indent="0">
              <a:buNone/>
              <a:defRPr sz="2000" b="1"/>
            </a:lvl3pPr>
            <a:lvl4pPr marL="1528292" indent="0">
              <a:buNone/>
              <a:defRPr sz="1800" b="1"/>
            </a:lvl4pPr>
            <a:lvl5pPr marL="2037722" indent="0">
              <a:buNone/>
              <a:defRPr sz="1800" b="1"/>
            </a:lvl5pPr>
            <a:lvl6pPr marL="2547153" indent="0">
              <a:buNone/>
              <a:defRPr sz="1800" b="1"/>
            </a:lvl6pPr>
            <a:lvl7pPr marL="3056583" indent="0">
              <a:buNone/>
              <a:defRPr sz="1800" b="1"/>
            </a:lvl7pPr>
            <a:lvl8pPr marL="3566014" indent="0">
              <a:buNone/>
              <a:defRPr sz="1800" b="1"/>
            </a:lvl8pPr>
            <a:lvl9pPr marL="407544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431" indent="0">
              <a:buNone/>
              <a:defRPr sz="2200" b="1"/>
            </a:lvl2pPr>
            <a:lvl3pPr marL="1018861" indent="0">
              <a:buNone/>
              <a:defRPr sz="2000" b="1"/>
            </a:lvl3pPr>
            <a:lvl4pPr marL="1528292" indent="0">
              <a:buNone/>
              <a:defRPr sz="1800" b="1"/>
            </a:lvl4pPr>
            <a:lvl5pPr marL="2037722" indent="0">
              <a:buNone/>
              <a:defRPr sz="1800" b="1"/>
            </a:lvl5pPr>
            <a:lvl6pPr marL="2547153" indent="0">
              <a:buNone/>
              <a:defRPr sz="1800" b="1"/>
            </a:lvl6pPr>
            <a:lvl7pPr marL="3056583" indent="0">
              <a:buNone/>
              <a:defRPr sz="1800" b="1"/>
            </a:lvl7pPr>
            <a:lvl8pPr marL="3566014" indent="0">
              <a:buNone/>
              <a:defRPr sz="1800" b="1"/>
            </a:lvl8pPr>
            <a:lvl9pPr marL="407544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1E591F0-D4B3-4EDB-ADE1-23DFEBF13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8C401-7C7F-47B2-8B25-E4DB8D2107BE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ECB447D-6027-470D-BE81-AA7952247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A3BD53-A02E-40F8-B0AA-68E05330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52619-9C04-4711-9212-62A564B753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69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8A7DFDF-D016-4F74-A4C7-7CDD78678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9BFA8-18CA-43CA-9114-43722BE0C2E9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2E42C4F-3EC8-4043-AB5E-DA0794AA7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9A11FF-5524-41E4-81DD-E417D850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8BB05-E2DA-4ACE-8876-FEC9BD0BC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97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F3F986A-B444-40EF-BD0F-71C1ADA4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0ED24-534A-41B4-8A85-F52E80996CAD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2F40AB7-E6FC-4182-AEA1-172BE9266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D59CD85-B0E2-4390-99BA-B2B94E087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CEC14-D417-4B95-A97B-1475BD5447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08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6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00"/>
            </a:lvl1pPr>
            <a:lvl2pPr marL="509431" indent="0">
              <a:buNone/>
              <a:defRPr sz="1300"/>
            </a:lvl2pPr>
            <a:lvl3pPr marL="1018861" indent="0">
              <a:buNone/>
              <a:defRPr sz="1100"/>
            </a:lvl3pPr>
            <a:lvl4pPr marL="1528292" indent="0">
              <a:buNone/>
              <a:defRPr sz="1000"/>
            </a:lvl4pPr>
            <a:lvl5pPr marL="2037722" indent="0">
              <a:buNone/>
              <a:defRPr sz="1000"/>
            </a:lvl5pPr>
            <a:lvl6pPr marL="2547153" indent="0">
              <a:buNone/>
              <a:defRPr sz="1000"/>
            </a:lvl6pPr>
            <a:lvl7pPr marL="3056583" indent="0">
              <a:buNone/>
              <a:defRPr sz="1000"/>
            </a:lvl7pPr>
            <a:lvl8pPr marL="3566014" indent="0">
              <a:buNone/>
              <a:defRPr sz="1000"/>
            </a:lvl8pPr>
            <a:lvl9pPr marL="40754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2E6B2C-E998-4823-B72B-23B2CD8B8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6602B-FF6B-477D-AFDA-637503F309AB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CCA311-695B-4DE9-97DD-DF6D8E9E7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A95D29-08D2-43B6-9D34-4E585CA9E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5D80F-9E64-4535-B53C-847C2DDAFC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27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9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31" indent="0">
              <a:buNone/>
              <a:defRPr sz="3100"/>
            </a:lvl2pPr>
            <a:lvl3pPr marL="1018861" indent="0">
              <a:buNone/>
              <a:defRPr sz="2600"/>
            </a:lvl3pPr>
            <a:lvl4pPr marL="1528292" indent="0">
              <a:buNone/>
              <a:defRPr sz="2200"/>
            </a:lvl4pPr>
            <a:lvl5pPr marL="2037722" indent="0">
              <a:buNone/>
              <a:defRPr sz="2200"/>
            </a:lvl5pPr>
            <a:lvl6pPr marL="2547153" indent="0">
              <a:buNone/>
              <a:defRPr sz="2200"/>
            </a:lvl6pPr>
            <a:lvl7pPr marL="3056583" indent="0">
              <a:buNone/>
              <a:defRPr sz="2200"/>
            </a:lvl7pPr>
            <a:lvl8pPr marL="3566014" indent="0">
              <a:buNone/>
              <a:defRPr sz="2200"/>
            </a:lvl8pPr>
            <a:lvl9pPr marL="4075444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00"/>
            </a:lvl1pPr>
            <a:lvl2pPr marL="509431" indent="0">
              <a:buNone/>
              <a:defRPr sz="1300"/>
            </a:lvl2pPr>
            <a:lvl3pPr marL="1018861" indent="0">
              <a:buNone/>
              <a:defRPr sz="1100"/>
            </a:lvl3pPr>
            <a:lvl4pPr marL="1528292" indent="0">
              <a:buNone/>
              <a:defRPr sz="1000"/>
            </a:lvl4pPr>
            <a:lvl5pPr marL="2037722" indent="0">
              <a:buNone/>
              <a:defRPr sz="1000"/>
            </a:lvl5pPr>
            <a:lvl6pPr marL="2547153" indent="0">
              <a:buNone/>
              <a:defRPr sz="1000"/>
            </a:lvl6pPr>
            <a:lvl7pPr marL="3056583" indent="0">
              <a:buNone/>
              <a:defRPr sz="1000"/>
            </a:lvl7pPr>
            <a:lvl8pPr marL="3566014" indent="0">
              <a:buNone/>
              <a:defRPr sz="1000"/>
            </a:lvl8pPr>
            <a:lvl9pPr marL="40754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758C0D-397E-4324-BCB8-20B0F9FEF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AE42E-457E-45D7-ABDD-A6E5EF7FC335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2468EC-3DD6-48B0-8B7B-7BB44B061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6C955A-6F09-4BD7-B922-A4215F08F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A4F1A-879B-4136-9FEF-D81494B289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763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0079E80-DA8D-4530-9C12-9EF3E3004D0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6" tIns="50943" rIns="101886" bIns="509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18D295C-5BDD-40AD-8069-2694207C6C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6" tIns="50943" rIns="101886" bIns="50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CB74B-716E-445E-A0ED-A58B3C387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101886" tIns="50943" rIns="101886" bIns="50943" rtlCol="0" anchor="ctr"/>
          <a:lstStyle>
            <a:lvl1pPr algn="l" defTabSz="1018861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F4C88F-9542-411C-805A-14138C3CCCBE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4398A-4CF4-448B-A5C3-F30DF38C7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101886" tIns="50943" rIns="101886" bIns="50943" rtlCol="0" anchor="ctr"/>
          <a:lstStyle>
            <a:lvl1pPr algn="ctr" defTabSz="1018861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99A0B-370B-4121-B420-CB21D4C78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wrap="square" lIns="101886" tIns="50943" rIns="101886" bIns="5094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97FD151-BDE3-4274-A684-672440FF99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868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298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729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159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31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61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92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722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153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583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6014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444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2533A9D5-29F3-489E-AB68-359D78C8DA0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Week 2</a:t>
            </a:r>
          </a:p>
        </p:txBody>
      </p:sp>
      <p:pic>
        <p:nvPicPr>
          <p:cNvPr id="2072" name="Picture 5" descr="Let's Cook Wisconsin School Meals Rock Logo">
            <a:extLst>
              <a:ext uri="{FF2B5EF4-FFF2-40B4-BE49-F238E27FC236}">
                <a16:creationId xmlns:a16="http://schemas.microsoft.com/office/drawing/2014/main" id="{D6C21916-BFA6-4AC4-B011-1517FB353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425" y="633413"/>
            <a:ext cx="324167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 descr="week 2">
            <a:extLst>
              <a:ext uri="{FF2B5EF4-FFF2-40B4-BE49-F238E27FC236}">
                <a16:creationId xmlns:a16="http://schemas.microsoft.com/office/drawing/2014/main" id="{3A09F7CD-97C2-45F0-9E1D-848F5DED1E93}"/>
              </a:ext>
            </a:extLst>
          </p:cNvPr>
          <p:cNvSpPr txBox="1"/>
          <p:nvPr/>
        </p:nvSpPr>
        <p:spPr>
          <a:xfrm>
            <a:off x="193675" y="2076450"/>
            <a:ext cx="9671050" cy="412750"/>
          </a:xfrm>
          <a:prstGeom prst="rect">
            <a:avLst/>
          </a:prstGeom>
          <a:solidFill>
            <a:srgbClr val="0066CC"/>
          </a:solidFill>
          <a:ln w="158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defRPr/>
            </a:pPr>
            <a:r>
              <a:rPr lang="en-US" altLang="en-US" b="1" dirty="0">
                <a:solidFill>
                  <a:srgbClr val="FFFFFF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Week 2</a:t>
            </a:r>
          </a:p>
        </p:txBody>
      </p:sp>
      <p:graphicFrame>
        <p:nvGraphicFramePr>
          <p:cNvPr id="4" name="Table 3" descr="A table with the days of the week with the menu for each day in row 2. ">
            <a:extLst>
              <a:ext uri="{FF2B5EF4-FFF2-40B4-BE49-F238E27FC236}">
                <a16:creationId xmlns:a16="http://schemas.microsoft.com/office/drawing/2014/main" id="{8CEFAD2A-7157-4B6A-AFB1-A03CA3A83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578132"/>
              </p:ext>
            </p:extLst>
          </p:nvPr>
        </p:nvGraphicFramePr>
        <p:xfrm>
          <a:off x="193675" y="2514600"/>
          <a:ext cx="9671050" cy="3317875"/>
        </p:xfrm>
        <a:graphic>
          <a:graphicData uri="http://schemas.openxmlformats.org/drawingml/2006/table">
            <a:tbl>
              <a:tblPr firstRow="1"/>
              <a:tblGrid>
                <a:gridCol w="1939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57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</a:rPr>
                        <a:t>MONDAY</a:t>
                      </a: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</a:endParaRPr>
                    </a:p>
                  </a:txBody>
                  <a:tcPr marL="74072" marR="740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  <a:cs typeface="Times New Roman" panose="02020603050405020304" pitchFamily="18" charset="0"/>
                        </a:rPr>
                        <a:t>TUESDAY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72" marR="740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72" marR="740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  <a:cs typeface="Times New Roman" panose="02020603050405020304" pitchFamily="18" charset="0"/>
                        </a:rPr>
                        <a:t>THURSDAY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72" marR="740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ato" panose="020F0502020204030203" pitchFamily="34" charset="0"/>
                          <a:cs typeface="Times New Roman" panose="02020603050405020304" pitchFamily="18" charset="0"/>
                        </a:rPr>
                        <a:t>FRIDAY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72" marR="740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2114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581025"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White Chicken Chili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Corn Bread Square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Honey Dilled Carrots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Cauliflower*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Blueberries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Applesauce*</a:t>
                      </a:r>
                    </a:p>
                  </a:txBody>
                  <a:tcPr marL="74072" marR="740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Cheesy Chicken Quesadilla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Romaine Salad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Southwest Salsa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Mexicali Corn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Grapes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Peaches*</a:t>
                      </a:r>
                    </a:p>
                  </a:txBody>
                  <a:tcPr marL="74072" marR="740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Smothered Chicken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Biscuit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Garlic Mashed Potatoes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Broccoli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Plum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Pineapple*</a:t>
                      </a:r>
                    </a:p>
                  </a:txBody>
                  <a:tcPr marL="74072" marR="740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Sweet Potato Lasagna Rolls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Dinner Roll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Asparagus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Eggplant*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Kiwi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Pears*</a:t>
                      </a:r>
                    </a:p>
                  </a:txBody>
                  <a:tcPr marL="74072" marR="740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7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4939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511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083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65563" indent="-207963" defTabSz="1017588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Sloppy Joe on a Roll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Baked Beans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Rainbow Carrot Crunch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Watermelon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cocktail*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Royal Chocolate Brownie</a:t>
                      </a:r>
                    </a:p>
                  </a:txBody>
                  <a:tcPr marL="74072" marR="7407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74" name="TextBox 11" descr="Key:  &#10;    Bold items include a recipe&#10;   *Applies 9-12 menus only&#10;">
            <a:extLst>
              <a:ext uri="{FF2B5EF4-FFF2-40B4-BE49-F238E27FC236}">
                <a16:creationId xmlns:a16="http://schemas.microsoft.com/office/drawing/2014/main" id="{24D3B1F9-C99B-4C97-9B2B-1DEA2AA43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10313"/>
            <a:ext cx="2549525" cy="738187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400" b="1" dirty="0">
                <a:latin typeface="Lato" panose="020F0502020204030203" pitchFamily="34" charset="0"/>
                <a:cs typeface="Arial" panose="020B0604020202020204" pitchFamily="34" charset="0"/>
              </a:rPr>
              <a:t>Key:  </a:t>
            </a:r>
          </a:p>
          <a:p>
            <a:pPr eaLnBrk="1" hangingPunct="1"/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    </a:t>
            </a:r>
            <a:r>
              <a:rPr lang="en-US" altLang="en-US" sz="1400" b="1" dirty="0">
                <a:latin typeface="Lato" panose="020F0502020204030203" pitchFamily="34" charset="0"/>
                <a:cs typeface="Arial" panose="020B0604020202020204" pitchFamily="34" charset="0"/>
              </a:rPr>
              <a:t>Bold items </a:t>
            </a:r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include a recipe</a:t>
            </a:r>
          </a:p>
          <a:p>
            <a:pPr eaLnBrk="1" hangingPunct="1"/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   *Applies 9-12 menus only</a:t>
            </a:r>
          </a:p>
        </p:txBody>
      </p:sp>
      <p:sp>
        <p:nvSpPr>
          <p:cNvPr id="2075" name="TextBox 12" descr="A variety of milk options are offered daily&#10;">
            <a:extLst>
              <a:ext uri="{FF2B5EF4-FFF2-40B4-BE49-F238E27FC236}">
                <a16:creationId xmlns:a16="http://schemas.microsoft.com/office/drawing/2014/main" id="{231D25D5-7C43-4AB8-A7E5-8E5CF127D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397625"/>
            <a:ext cx="2133600" cy="522288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A variety of milk options are offered daily</a:t>
            </a:r>
          </a:p>
        </p:txBody>
      </p:sp>
      <p:sp>
        <p:nvSpPr>
          <p:cNvPr id="2070" name="TextBox 8">
            <a:extLst>
              <a:ext uri="{FF2B5EF4-FFF2-40B4-BE49-F238E27FC236}">
                <a16:creationId xmlns:a16="http://schemas.microsoft.com/office/drawing/2014/main" id="{BD697200-B243-4E3F-B66B-42E50931E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0"/>
            <a:ext cx="10058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Lato" panose="020F0502020204030203" pitchFamily="34" charset="0"/>
                <a:cs typeface="Arial" panose="020B0604020202020204" pitchFamily="34" charset="0"/>
              </a:rPr>
              <a:t>August 2021			        This </a:t>
            </a:r>
            <a:r>
              <a:rPr lang="en-US" altLang="en-US" sz="1200" b="1" dirty="0">
                <a:latin typeface="Lato" panose="020F0502020204030203" pitchFamily="34" charset="0"/>
                <a:cs typeface="Arial" panose="020B0604020202020204" pitchFamily="34" charset="0"/>
              </a:rPr>
              <a:t>institution is an equal opportunity provider.</a:t>
            </a:r>
            <a:endParaRPr lang="en-US" altLang="en-US" sz="1200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pic>
        <p:nvPicPr>
          <p:cNvPr id="2073" name="Picture 7" descr="Let's Cook Wisconsin School Meals Rock Logo">
            <a:extLst>
              <a:ext uri="{FF2B5EF4-FFF2-40B4-BE49-F238E27FC236}">
                <a16:creationId xmlns:a16="http://schemas.microsoft.com/office/drawing/2014/main" id="{F975FE88-FD56-494C-B5F6-444146B15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90550"/>
            <a:ext cx="48387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496646-E1AB-4BA3-B388-5856EA86D5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998" y="5947471"/>
            <a:ext cx="1975104" cy="1060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110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Week 2</vt:lpstr>
    </vt:vector>
  </TitlesOfParts>
  <Company>State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Let's Cook Week 2 Lunch Menu</dc:title>
  <dc:creator>Jessica Mottilla</dc:creator>
  <cp:lastModifiedBy>Snider, Hannah R.   DPI</cp:lastModifiedBy>
  <cp:revision>45</cp:revision>
  <dcterms:created xsi:type="dcterms:W3CDTF">2013-09-11T12:51:07Z</dcterms:created>
  <dcterms:modified xsi:type="dcterms:W3CDTF">2021-11-15T15:43:30Z</dcterms:modified>
</cp:coreProperties>
</file>