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058400" cy="7772400"/>
  <p:notesSz cx="7315200" cy="9601200"/>
  <p:custDataLst>
    <p:tags r:id="rId4"/>
  </p:custDataLst>
  <p:defaultTextStyle>
    <a:defPPr>
      <a:defRPr lang="en-US"/>
    </a:defPPr>
    <a:lvl1pPr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54013" indent="103188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08025" indent="2063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63625" indent="307975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17638" indent="411163" algn="l" defTabSz="70802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4249" autoAdjust="0"/>
  </p:normalViewPr>
  <p:slideViewPr>
    <p:cSldViewPr>
      <p:cViewPr varScale="1">
        <p:scale>
          <a:sx n="95" d="100"/>
          <a:sy n="95" d="100"/>
        </p:scale>
        <p:origin x="2010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350955-6DD0-41ED-AA28-08F41EB5B3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750022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9B32A-E550-4CD6-9EE4-ED70238101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750022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A978570-0F14-4141-901D-5B4B3FF6AB5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3DA6F4-129F-4DC6-AEB0-67CBFCBADD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FD1441-CAEC-4757-AA2E-2C141BD8C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CF815-AF46-4431-9D77-67005ED126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750022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F8D-D52D-471D-91EA-A4B1D201E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F4855F-3A72-4991-8980-8D4E9F676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4013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80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3625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7638" algn="l" defTabSz="708025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377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852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3283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38038" algn="l" defTabSz="7095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5336E8F-F9EF-41BD-BC12-1718FB419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9BD7B65-92EC-4F7E-AF0F-2ECB718FBF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5793955-2AD4-4C5A-A6D3-1B93FD7C1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372" indent="-302066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8265" indent="-241653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1571" indent="-241653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4878" indent="-241653">
              <a:spcBef>
                <a:spcPct val="30000"/>
              </a:spcBef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58184" indent="-241653" defTabSz="74845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1490" indent="-241653" defTabSz="74845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24796" indent="-241653" defTabSz="74845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08102" indent="-241653" defTabSz="74845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CAFDB5-CA13-4CC9-BA6F-08B4AC948C05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0399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1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3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F9B88-40B3-418A-9CB5-C13168EF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B11D-573B-44D7-BE57-DBBA163A62E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5B1D-73C9-4533-B3D7-4E3FC99C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713B-3D05-44FB-B900-57EBF0F9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495E-36EB-4352-9F0C-83E420A12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34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8D9D6-85A3-44BF-9618-83CFBBBC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8D2-4997-4BCB-945B-1A2A93C7EEC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A3F0-7792-4FC7-9898-1171BB8B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02E4F-5753-4966-A8BF-1EAB01B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771B-9732-484E-83F3-E26EF85A3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4420-22FC-4222-A42C-ADE6F0D9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11F4-625F-4DA9-B136-CAB448435B79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C1B5-C7FD-4B83-AEAE-35FDCE80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2CE1-78E1-4ABE-ABCF-FC48C839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63DD-641D-431B-B1DB-219A3BA29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1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EA85-B7F8-4435-AF77-38DB6265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1E1B-DB56-44F5-9C35-954D9AC92855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F1517-FDB8-481F-91B2-36A402F1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C79C5-ADF4-4711-92A4-16FFA98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3D3F-DCBC-4321-BE46-50BBF2E06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89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4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95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642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1901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737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285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832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3803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1C3B-09C0-41D5-8880-1DD0C149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0A68D-E587-4112-B725-C534D8DB5A4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C415-A954-4413-878B-FBAAAD41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B61C-46BA-4343-B88E-275237BF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CE4A4-C83E-438F-86B6-2883A9840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1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7045C4-123E-4E78-94B4-2007AAD2D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E051-EA54-4576-9038-3368F2D8950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670977-BE68-46BA-B8E1-5ACE0B1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1B0003-85F4-43A9-A16A-D18B2AFC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BD64-3270-4AA4-B6AD-F46B8F0E9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0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4755" indent="0">
              <a:buNone/>
              <a:defRPr sz="1500" b="1"/>
            </a:lvl2pPr>
            <a:lvl3pPr marL="709509" indent="0">
              <a:buNone/>
              <a:defRPr sz="1400" b="1"/>
            </a:lvl3pPr>
            <a:lvl4pPr marL="1064264" indent="0">
              <a:buNone/>
              <a:defRPr sz="1300" b="1"/>
            </a:lvl4pPr>
            <a:lvl5pPr marL="1419019" indent="0">
              <a:buNone/>
              <a:defRPr sz="1300" b="1"/>
            </a:lvl5pPr>
            <a:lvl6pPr marL="1773773" indent="0">
              <a:buNone/>
              <a:defRPr sz="1300" b="1"/>
            </a:lvl6pPr>
            <a:lvl7pPr marL="2128528" indent="0">
              <a:buNone/>
              <a:defRPr sz="1300" b="1"/>
            </a:lvl7pPr>
            <a:lvl8pPr marL="2483283" indent="0">
              <a:buNone/>
              <a:defRPr sz="1300" b="1"/>
            </a:lvl8pPr>
            <a:lvl9pPr marL="283803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A82FE7-939E-457F-A328-22F58C02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03ABF-2F6E-4DD3-B8D1-63FB83EC504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FF7332-C932-4222-9028-C8F64E29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8B74B2-426D-4BA4-9578-5543D08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136F-A327-4B6B-9358-C52DE87EF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B4B3FC-817C-454F-98DE-3CE83B11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35C4-3B65-4F57-BF94-102A15994716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9E3BA-7956-4A5A-88E2-C8919EC0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C445121-2892-4ECD-AD5F-B871481B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F624-7BCA-444E-A3AC-B3308325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DAF8CF-A044-4094-80C5-57D74BB6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4DBB-7C1A-4131-80D8-361F16726572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E753D-149A-44D4-A9C3-1A12590A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2738E2-C6D0-483E-B7E1-CFD774E3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53A1-B333-456F-9014-B80D537A9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3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E72A82-9938-4372-AB6E-11677BD8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4CB8-778F-429F-9ACC-281A8F597CD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8E41C-2903-4ED0-87E4-AF8B91A5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692C6E-66DB-41F5-96AA-7FB56015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BB76-B417-4241-B402-356A333E4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54755" indent="0">
              <a:buNone/>
              <a:defRPr sz="2200"/>
            </a:lvl2pPr>
            <a:lvl3pPr marL="709509" indent="0">
              <a:buNone/>
              <a:defRPr sz="1900"/>
            </a:lvl3pPr>
            <a:lvl4pPr marL="1064264" indent="0">
              <a:buNone/>
              <a:defRPr sz="1500"/>
            </a:lvl4pPr>
            <a:lvl5pPr marL="1419019" indent="0">
              <a:buNone/>
              <a:defRPr sz="1500"/>
            </a:lvl5pPr>
            <a:lvl6pPr marL="1773773" indent="0">
              <a:buNone/>
              <a:defRPr sz="1500"/>
            </a:lvl6pPr>
            <a:lvl7pPr marL="2128528" indent="0">
              <a:buNone/>
              <a:defRPr sz="1500"/>
            </a:lvl7pPr>
            <a:lvl8pPr marL="2483283" indent="0">
              <a:buNone/>
              <a:defRPr sz="1500"/>
            </a:lvl8pPr>
            <a:lvl9pPr marL="2838038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100"/>
            </a:lvl1pPr>
            <a:lvl2pPr marL="354755" indent="0">
              <a:buNone/>
              <a:defRPr sz="900"/>
            </a:lvl2pPr>
            <a:lvl3pPr marL="709509" indent="0">
              <a:buNone/>
              <a:defRPr sz="800"/>
            </a:lvl3pPr>
            <a:lvl4pPr marL="1064264" indent="0">
              <a:buNone/>
              <a:defRPr sz="700"/>
            </a:lvl4pPr>
            <a:lvl5pPr marL="1419019" indent="0">
              <a:buNone/>
              <a:defRPr sz="700"/>
            </a:lvl5pPr>
            <a:lvl6pPr marL="1773773" indent="0">
              <a:buNone/>
              <a:defRPr sz="700"/>
            </a:lvl6pPr>
            <a:lvl7pPr marL="2128528" indent="0">
              <a:buNone/>
              <a:defRPr sz="700"/>
            </a:lvl7pPr>
            <a:lvl8pPr marL="2483283" indent="0">
              <a:buNone/>
              <a:defRPr sz="700"/>
            </a:lvl8pPr>
            <a:lvl9pPr marL="283803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3AD6FD-FD51-4DA2-B272-56F51F7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2B4DA-5A80-4788-A5AA-4C3EC1AD5D2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5FB31-D819-428E-BAE9-E12F0D4E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5144F8-B639-4E7D-9749-4ED5B813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7E0-B6DA-4346-8D93-0B13F5E9B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487775-3220-430B-B6C9-C320BEE8D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25BE2E6-4D85-4559-9F41-79250F487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951" tIns="35475" rIns="70951" bIns="35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1508C-A9E5-4222-8A54-976492C2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l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AB4330-61C6-470B-892F-D2E21D5F92C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92E-A0D3-40DB-92B7-C47F30C4A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70951" tIns="35475" rIns="70951" bIns="35475" rtlCol="0" anchor="ctr"/>
          <a:lstStyle>
            <a:lvl1pPr algn="ctr" defTabSz="709509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E7D0C-A32F-4254-8EF4-C1EF5EFF7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70951" tIns="35475" rIns="70951" bIns="354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CE9B5D-2B6D-40C0-B50E-5D7C092C0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8025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defTabSz="7080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defTabSz="708025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2066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425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438" indent="-176213" algn="l" defTabSz="708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1151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5906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0660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5415" indent="-177377" algn="l" defTabSz="70950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755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50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4264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9019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377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852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283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8038" algn="l" defTabSz="7095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EEB3F7FA-8791-47C5-AE6D-96C05C262E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5 week cycle menu</a:t>
            </a:r>
          </a:p>
        </p:txBody>
      </p:sp>
      <p:pic>
        <p:nvPicPr>
          <p:cNvPr id="3121" name="Picture 7" descr="Let's Cook Wisconsin School Meals Rock Logo">
            <a:extLst>
              <a:ext uri="{FF2B5EF4-FFF2-40B4-BE49-F238E27FC236}">
                <a16:creationId xmlns:a16="http://schemas.microsoft.com/office/drawing/2014/main" id="{CB812E78-2810-43EB-9AFE-1BF2793A4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82550"/>
            <a:ext cx="197961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5">
            <a:extLst>
              <a:ext uri="{FF2B5EF4-FFF2-40B4-BE49-F238E27FC236}">
                <a16:creationId xmlns:a16="http://schemas.microsoft.com/office/drawing/2014/main" id="{4BAB89D0-19DB-414F-B446-26C30E303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450"/>
            <a:ext cx="118427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6E5178-2454-4B56-A161-3480C58C0883}"/>
              </a:ext>
            </a:extLst>
          </p:cNvPr>
          <p:cNvSpPr txBox="1"/>
          <p:nvPr/>
        </p:nvSpPr>
        <p:spPr>
          <a:xfrm>
            <a:off x="7911810" y="52387"/>
            <a:ext cx="193995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Key:</a:t>
            </a:r>
            <a:endParaRPr lang="en-US" sz="1100" dirty="0"/>
          </a:p>
          <a:p>
            <a:r>
              <a:rPr lang="en-US" sz="1100" b="1" dirty="0"/>
              <a:t>Bold Items </a:t>
            </a:r>
            <a:r>
              <a:rPr lang="en-US" sz="1100" dirty="0"/>
              <a:t>include a recipe</a:t>
            </a:r>
          </a:p>
          <a:p>
            <a:r>
              <a:rPr lang="en-US" sz="1100" dirty="0"/>
              <a:t>*Applies to 9-12 menus only</a:t>
            </a:r>
          </a:p>
        </p:txBody>
      </p:sp>
      <p:graphicFrame>
        <p:nvGraphicFramePr>
          <p:cNvPr id="2" name="Table 2" descr="Table shows the Entire 5 week cycle menu. It is listed in order a 5 day week Monday through Friday. ">
            <a:extLst>
              <a:ext uri="{FF2B5EF4-FFF2-40B4-BE49-F238E27FC236}">
                <a16:creationId xmlns:a16="http://schemas.microsoft.com/office/drawing/2014/main" id="{306BF396-282A-4EE0-83BE-78CA9DF3C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194885"/>
              </p:ext>
            </p:extLst>
          </p:nvPr>
        </p:nvGraphicFramePr>
        <p:xfrm>
          <a:off x="184150" y="684831"/>
          <a:ext cx="9667615" cy="682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23">
                  <a:extLst>
                    <a:ext uri="{9D8B030D-6E8A-4147-A177-3AD203B41FA5}">
                      <a16:colId xmlns:a16="http://schemas.microsoft.com/office/drawing/2014/main" val="3544922794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4800263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2236197176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669874638"/>
                    </a:ext>
                  </a:extLst>
                </a:gridCol>
                <a:gridCol w="1933523">
                  <a:extLst>
                    <a:ext uri="{9D8B030D-6E8A-4147-A177-3AD203B41FA5}">
                      <a16:colId xmlns:a16="http://schemas.microsoft.com/office/drawing/2014/main" val="32411249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ato" panose="020F0502020204030203" pitchFamily="34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664832"/>
                  </a:ext>
                </a:extLst>
              </a:tr>
              <a:tr h="1394749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Tuscan Grilled Cheese Sandwich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Minestrone Soup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Corn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Orange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Canned Pears</a:t>
                      </a:r>
                    </a:p>
                    <a:p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 Shell Tacos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Southwest Salsa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Refried Beans*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Turkey Asian Meatballs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Vegetables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Carrot Sticks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Cup*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Cookie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Greek Chicken Salad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 Pita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Happy Hummus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Peaches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Mac-n-Cheese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California Blend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Celery Sticks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Watermelon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49988"/>
                  </a:ext>
                </a:extLst>
              </a:tr>
              <a:tr h="1205728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White Chicken Chili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 Bread Square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Dilled Carrots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Cauliflower*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Chicken Quesadilla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Romaine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Southwest Salsa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Mexicali Corn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Smothered Chicken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Biscuit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Garlic Mashed Potatoes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Plum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Lasagna Rolls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Asparagus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Eggplant*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Kiwi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Sloppy Joe on a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Rainbow Carrot Crunch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Watermelon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Royal Chocolate Brownie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720444"/>
                  </a:ext>
                </a:extLst>
              </a:tr>
              <a:tr h="1205728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North African Gumbo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Roasted Cauliflower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 Beans*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Crispy Fish Tacos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Corn/Edamame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Tots*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Noodle Chicken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Vegetables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Jicama Strips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Pomegranate Seeds*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Oatmeal Cranberry Cookie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Beefy Nachos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Cherry Tomatoes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Broccoli, Ham &amp; Cheese Pita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Brussel Sprouts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Cup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Apricots*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304042"/>
                  </a:ext>
                </a:extLst>
              </a:tr>
              <a:tr h="1205728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 Pizza Sandwich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 Cheddar Soup*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Dilled Carrots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Bahn Mi Sandwich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Three Bean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French Fries*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Harvest Pot Pie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Dried Cherries*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Royal Chocolate Brownie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Chili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Cornbread Square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Super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Cinnamon Squash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Raspberries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Crunchy Hawaiian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Wrap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Peas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Orange*</a:t>
                      </a:r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826864"/>
                  </a:ext>
                </a:extLst>
              </a:tr>
              <a:tr h="1394749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&amp; Black Bean Stew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Cornbread Square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Fries*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Avocado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Cantaloupe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Fiesta Chicken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Ranch Fajitas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Lentils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Ranch Pasta Salad*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Plum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Beef Stir Fry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&amp; Sour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Broccoli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Sauteed Zucchini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Homestyle Meat Sauce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With Spaghetti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Garlic Bread*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California Blend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Snap Peas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Craisins*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Philly Chicken Sub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Western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Italian Baby Potatoes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Mango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  <a:p>
                      <a:endParaRPr lang="en-US" sz="11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75922"/>
                  </a:ext>
                </a:extLst>
              </a:tr>
            </a:tbl>
          </a:graphicData>
        </a:graphic>
      </p:graphicFrame>
      <p:sp>
        <p:nvSpPr>
          <p:cNvPr id="3122" name="TextBox 10">
            <a:extLst>
              <a:ext uri="{FF2B5EF4-FFF2-40B4-BE49-F238E27FC236}">
                <a16:creationId xmlns:a16="http://schemas.microsoft.com/office/drawing/2014/main" id="{47E12A9F-7F57-4DCD-8CCB-091662FDB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5865" y="7510463"/>
            <a:ext cx="2755900" cy="261937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1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3118" name="TextBox 16">
            <a:extLst>
              <a:ext uri="{FF2B5EF4-FFF2-40B4-BE49-F238E27FC236}">
                <a16:creationId xmlns:a16="http://schemas.microsoft.com/office/drawing/2014/main" id="{A75ED87F-7EA6-4EED-83B7-38DA6E56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51" y="7486651"/>
            <a:ext cx="9493250" cy="23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679" tIns="31839" rIns="63679" bIns="318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08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Lato" panose="020F0502020204030203" pitchFamily="34" charset="0"/>
                <a:cs typeface="Arial" panose="020B0604020202020204" pitchFamily="34" charset="0"/>
              </a:rPr>
              <a:t>August 2021			This institution is an equal opportunity provider.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62BE58-D24B-4A49-9CB0-A7F18DB325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466" y="-56471"/>
            <a:ext cx="1438171" cy="818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456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373</Words>
  <Application>Microsoft Office PowerPoint</Application>
  <PresentationFormat>Custom</PresentationFormat>
  <Paragraphs>157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5 week cycle menu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week cycle menu</dc:title>
  <dc:creator>Jessica Mottilla</dc:creator>
  <cp:lastModifiedBy>Snider, Hannah R.   DPI</cp:lastModifiedBy>
  <cp:revision>76</cp:revision>
  <dcterms:created xsi:type="dcterms:W3CDTF">2013-09-10T20:09:14Z</dcterms:created>
  <dcterms:modified xsi:type="dcterms:W3CDTF">2021-11-15T15:50:45Z</dcterms:modified>
</cp:coreProperties>
</file>