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8" r:id="rId3"/>
  </p:sldMasterIdLst>
  <p:notesMasterIdLst>
    <p:notesMasterId r:id="rId105"/>
  </p:notesMasterIdLst>
  <p:sldIdLst>
    <p:sldId id="257" r:id="rId4"/>
    <p:sldId id="264" r:id="rId5"/>
    <p:sldId id="265" r:id="rId6"/>
    <p:sldId id="263" r:id="rId7"/>
    <p:sldId id="266" r:id="rId8"/>
    <p:sldId id="563" r:id="rId9"/>
    <p:sldId id="562" r:id="rId10"/>
    <p:sldId id="561" r:id="rId11"/>
    <p:sldId id="564" r:id="rId12"/>
    <p:sldId id="560" r:id="rId13"/>
    <p:sldId id="283" r:id="rId14"/>
    <p:sldId id="286" r:id="rId15"/>
    <p:sldId id="292" r:id="rId16"/>
    <p:sldId id="322" r:id="rId17"/>
    <p:sldId id="367" r:id="rId18"/>
    <p:sldId id="370" r:id="rId19"/>
    <p:sldId id="371" r:id="rId20"/>
    <p:sldId id="372" r:id="rId21"/>
    <p:sldId id="300" r:id="rId22"/>
    <p:sldId id="355" r:id="rId23"/>
    <p:sldId id="353" r:id="rId24"/>
    <p:sldId id="366" r:id="rId25"/>
    <p:sldId id="342" r:id="rId26"/>
    <p:sldId id="319" r:id="rId27"/>
    <p:sldId id="321" r:id="rId28"/>
    <p:sldId id="256" r:id="rId29"/>
    <p:sldId id="565" r:id="rId30"/>
    <p:sldId id="258" r:id="rId31"/>
    <p:sldId id="259" r:id="rId32"/>
    <p:sldId id="260" r:id="rId33"/>
    <p:sldId id="261" r:id="rId34"/>
    <p:sldId id="262" r:id="rId35"/>
    <p:sldId id="566" r:id="rId36"/>
    <p:sldId id="567" r:id="rId37"/>
    <p:sldId id="568" r:id="rId38"/>
    <p:sldId id="569" r:id="rId39"/>
    <p:sldId id="267" r:id="rId40"/>
    <p:sldId id="571" r:id="rId41"/>
    <p:sldId id="584" r:id="rId42"/>
    <p:sldId id="603" r:id="rId43"/>
    <p:sldId id="604" r:id="rId44"/>
    <p:sldId id="605" r:id="rId45"/>
    <p:sldId id="606" r:id="rId46"/>
    <p:sldId id="607" r:id="rId47"/>
    <p:sldId id="608" r:id="rId48"/>
    <p:sldId id="609" r:id="rId49"/>
    <p:sldId id="610" r:id="rId50"/>
    <p:sldId id="611" r:id="rId51"/>
    <p:sldId id="612" r:id="rId52"/>
    <p:sldId id="613" r:id="rId53"/>
    <p:sldId id="614" r:id="rId54"/>
    <p:sldId id="615" r:id="rId55"/>
    <p:sldId id="616" r:id="rId56"/>
    <p:sldId id="617" r:id="rId57"/>
    <p:sldId id="618" r:id="rId58"/>
    <p:sldId id="619" r:id="rId59"/>
    <p:sldId id="620" r:id="rId60"/>
    <p:sldId id="621" r:id="rId61"/>
    <p:sldId id="585" r:id="rId62"/>
    <p:sldId id="586" r:id="rId63"/>
    <p:sldId id="587" r:id="rId64"/>
    <p:sldId id="588" r:id="rId65"/>
    <p:sldId id="589" r:id="rId66"/>
    <p:sldId id="590" r:id="rId67"/>
    <p:sldId id="591" r:id="rId68"/>
    <p:sldId id="592" r:id="rId69"/>
    <p:sldId id="593" r:id="rId70"/>
    <p:sldId id="594" r:id="rId71"/>
    <p:sldId id="595" r:id="rId72"/>
    <p:sldId id="281" r:id="rId73"/>
    <p:sldId id="278" r:id="rId74"/>
    <p:sldId id="596" r:id="rId75"/>
    <p:sldId id="597" r:id="rId76"/>
    <p:sldId id="598" r:id="rId77"/>
    <p:sldId id="599" r:id="rId78"/>
    <p:sldId id="280" r:id="rId79"/>
    <p:sldId id="600" r:id="rId80"/>
    <p:sldId id="601" r:id="rId81"/>
    <p:sldId id="274" r:id="rId82"/>
    <p:sldId id="602" r:id="rId83"/>
    <p:sldId id="275" r:id="rId84"/>
    <p:sldId id="276" r:id="rId85"/>
    <p:sldId id="277" r:id="rId86"/>
    <p:sldId id="572" r:id="rId87"/>
    <p:sldId id="573" r:id="rId88"/>
    <p:sldId id="574" r:id="rId89"/>
    <p:sldId id="575" r:id="rId90"/>
    <p:sldId id="576" r:id="rId91"/>
    <p:sldId id="577" r:id="rId92"/>
    <p:sldId id="578" r:id="rId93"/>
    <p:sldId id="579" r:id="rId94"/>
    <p:sldId id="580" r:id="rId95"/>
    <p:sldId id="581" r:id="rId96"/>
    <p:sldId id="582" r:id="rId97"/>
    <p:sldId id="583" r:id="rId98"/>
    <p:sldId id="268" r:id="rId99"/>
    <p:sldId id="269" r:id="rId100"/>
    <p:sldId id="270" r:id="rId101"/>
    <p:sldId id="271" r:id="rId102"/>
    <p:sldId id="272" r:id="rId103"/>
    <p:sldId id="273" r:id="rId10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92"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viewProps" Target="viewProp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ableStyles" Target="tableStyle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A58216-F518-4FDC-8D4F-FEF4E6145603}" type="datetimeFigureOut">
              <a:rPr lang="en-US" smtClean="0"/>
              <a:t>7/20/2022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B8AC2A-9A56-465D-B2A8-F46797E6D5E4}" type="slidenum">
              <a:rPr lang="en-US" smtClean="0"/>
              <a:t>‹#›</a:t>
            </a:fld>
            <a:endParaRPr lang="en-US"/>
          </a:p>
        </p:txBody>
      </p:sp>
    </p:spTree>
    <p:extLst>
      <p:ext uri="{BB962C8B-B14F-4D97-AF65-F5344CB8AC3E}">
        <p14:creationId xmlns:p14="http://schemas.microsoft.com/office/powerpoint/2010/main" val="846935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docs.google.com/document/d/1lUN0b-Iam2FLbOd1b2MALAqIagu0qB-oMvbNU-kvS60/edit"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
        <p:nvSpPr>
          <p:cNvPr id="28" name="Google Shape;28;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
        <p:nvSpPr>
          <p:cNvPr id="34" name="Google Shape;3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05229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36962ba533_0_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36962ba533_0_32: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a:t>Tanya</a:t>
            </a:r>
            <a:endParaRPr/>
          </a:p>
        </p:txBody>
      </p:sp>
      <p:sp>
        <p:nvSpPr>
          <p:cNvPr id="159" name="Google Shape;159;g136962ba533_0_32: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3d9b6766b3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3d9b6766b3_0_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endParaRPr/>
          </a:p>
        </p:txBody>
      </p:sp>
      <p:sp>
        <p:nvSpPr>
          <p:cNvPr id="167" name="Google Shape;167;g13d9b6766b3_0_0: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101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5159C-6017-4457-A37B-0A2E0D443790}" type="slidenum">
              <a:rPr lang="en-US" smtClean="0"/>
              <a:t>11</a:t>
            </a:fld>
            <a:endParaRPr lang="en-US"/>
          </a:p>
        </p:txBody>
      </p:sp>
    </p:spTree>
    <p:extLst>
      <p:ext uri="{BB962C8B-B14F-4D97-AF65-F5344CB8AC3E}">
        <p14:creationId xmlns:p14="http://schemas.microsoft.com/office/powerpoint/2010/main" val="1672827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Calibri" panose="020F0502020204030204" pitchFamily="34" charset="0"/>
              </a:rPr>
              <a:t>The Elementary and Secondary Education Act (ESEA) was first enacted in 1965 with the goal to reduce achievement gaps by providing all children fair and equitable education. ESEA includes numerous programs across a total of ten titles, including Title I. While Title I contains many components, we’re just going to focus on Title I, Part A. </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Under the Title I, Part A grant funds are targeted to high-poverty school districts and are used to provide supplementary education to students who are educationally disadvantaged or at risk of failing to meet the state standards. </a:t>
            </a:r>
            <a:endParaRPr lang="en-US" b="0" dirty="0">
              <a:effectLst/>
            </a:endParaRPr>
          </a:p>
          <a:p>
            <a:br>
              <a:rPr lang="en-US" dirty="0"/>
            </a:b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845159C-6017-4457-A37B-0A2E0D443790}" type="slidenum">
              <a:rPr lang="en-US" smtClean="0"/>
              <a:t>12</a:t>
            </a:fld>
            <a:endParaRPr lang="en-US"/>
          </a:p>
        </p:txBody>
      </p:sp>
    </p:spTree>
    <p:extLst>
      <p:ext uri="{BB962C8B-B14F-4D97-AF65-F5344CB8AC3E}">
        <p14:creationId xmlns:p14="http://schemas.microsoft.com/office/powerpoint/2010/main" val="3017932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The formula to allocate funds to LEAs relies on two primary elements: the state's average per pupil expenditure and the LEA's count of children from low-income families. </a:t>
            </a:r>
            <a:endParaRPr lang="en-US" b="0" dirty="0">
              <a:effectLst/>
            </a:endParaRPr>
          </a:p>
          <a:p>
            <a:r>
              <a:rPr lang="en-US" sz="1800" dirty="0">
                <a:solidFill>
                  <a:srgbClr val="000000"/>
                </a:solidFill>
                <a:latin typeface="Times New Roman" panose="02020603050405020304" pitchFamily="18" charset="0"/>
              </a:rPr>
              <a:t> </a:t>
            </a:r>
            <a:endParaRPr lang="en-US" b="0" dirty="0">
              <a:effectLst/>
            </a:endParaRPr>
          </a:p>
          <a:p>
            <a:r>
              <a:rPr lang="en-US" sz="1800" dirty="0">
                <a:solidFill>
                  <a:srgbClr val="000000"/>
                </a:solidFill>
                <a:latin typeface="Calibri" panose="020F0502020204030204" pitchFamily="34" charset="0"/>
              </a:rPr>
              <a:t>For Independent Charter Schools, the allocation is calculated off of poverty counts of students by district, using the resident district’s poverty %. </a:t>
            </a:r>
            <a:endParaRPr lang="en-US" b="0" dirty="0">
              <a:effectLst/>
            </a:endParaRPr>
          </a:p>
          <a:p>
            <a:br>
              <a:rPr lang="en-US" b="0" dirty="0">
                <a:effectLst/>
              </a:rPr>
            </a:br>
            <a:br>
              <a:rPr lang="en-US" b="0" dirty="0">
                <a:effectLst/>
              </a:rPr>
            </a:br>
            <a:endParaRPr lang="en-US" dirty="0"/>
          </a:p>
        </p:txBody>
      </p:sp>
      <p:sp>
        <p:nvSpPr>
          <p:cNvPr id="4" name="Slide Number Placeholder 3"/>
          <p:cNvSpPr>
            <a:spLocks noGrp="1"/>
          </p:cNvSpPr>
          <p:nvPr>
            <p:ph type="sldNum" sz="quarter" idx="10"/>
          </p:nvPr>
        </p:nvSpPr>
        <p:spPr/>
        <p:txBody>
          <a:bodyPr/>
          <a:lstStyle/>
          <a:p>
            <a:fld id="{C845159C-6017-4457-A37B-0A2E0D443790}" type="slidenum">
              <a:rPr lang="en-US" smtClean="0"/>
              <a:t>13</a:t>
            </a:fld>
            <a:endParaRPr lang="en-US"/>
          </a:p>
        </p:txBody>
      </p:sp>
    </p:spTree>
    <p:extLst>
      <p:ext uri="{BB962C8B-B14F-4D97-AF65-F5344CB8AC3E}">
        <p14:creationId xmlns:p14="http://schemas.microsoft.com/office/powerpoint/2010/main" val="699963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An LEA's Title I allocation is based on the LEA's US Census Bureau's poverty percentage and consists of as many as four separate funding streams: basic, targeted, financial incentive and concentration grants. (CLICK)</a:t>
            </a:r>
            <a:endParaRPr lang="en-US" b="0" dirty="0">
              <a:effectLst/>
            </a:endParaRPr>
          </a:p>
          <a:p>
            <a:r>
              <a:rPr lang="en-US" sz="1800" dirty="0">
                <a:solidFill>
                  <a:srgbClr val="000000"/>
                </a:solidFill>
                <a:latin typeface="Calibri" panose="020F0502020204030204" pitchFamily="34" charset="0"/>
              </a:rPr>
              <a:t>  </a:t>
            </a:r>
            <a:endParaRPr lang="en-US" b="0" dirty="0">
              <a:effectLst/>
            </a:endParaRPr>
          </a:p>
          <a:p>
            <a:r>
              <a:rPr lang="en-US" sz="1800" dirty="0">
                <a:solidFill>
                  <a:srgbClr val="000000"/>
                </a:solidFill>
                <a:latin typeface="Calibri" panose="020F0502020204030204" pitchFamily="34" charset="0"/>
              </a:rPr>
              <a:t>If an LEA has at least 10 children in poverty and the number of children in poverty exceeds 2% of the LEA's total student population, the LEA is eligible for a basic grant. (CLICK)</a:t>
            </a:r>
            <a:endParaRPr lang="en-US" b="0" dirty="0">
              <a:effectLst/>
            </a:endParaRPr>
          </a:p>
          <a:p>
            <a:r>
              <a:rPr lang="en-US" sz="1800" dirty="0">
                <a:solidFill>
                  <a:srgbClr val="000000"/>
                </a:solidFill>
                <a:latin typeface="Calibri" panose="020F0502020204030204" pitchFamily="34" charset="0"/>
              </a:rPr>
              <a:t>  </a:t>
            </a:r>
            <a:endParaRPr lang="en-US" b="0" dirty="0">
              <a:effectLst/>
            </a:endParaRPr>
          </a:p>
          <a:p>
            <a:r>
              <a:rPr lang="en-US" sz="1800" dirty="0">
                <a:solidFill>
                  <a:srgbClr val="000000"/>
                </a:solidFill>
                <a:latin typeface="Calibri" panose="020F0502020204030204" pitchFamily="34" charset="0"/>
              </a:rPr>
              <a:t>Targeted and Financial Incentive Grants are distributed to LEAs with at least 10 children in poverty and the number of children in poverty is at least 5% of the LEA's school aged population. </a:t>
            </a:r>
            <a:endParaRPr lang="en-US" b="0" dirty="0">
              <a:effectLst/>
            </a:endParaRPr>
          </a:p>
          <a:p>
            <a:r>
              <a:rPr lang="en-US" sz="1800" dirty="0">
                <a:solidFill>
                  <a:srgbClr val="000000"/>
                </a:solidFill>
                <a:latin typeface="Calibri" panose="020F0502020204030204" pitchFamily="34" charset="0"/>
              </a:rPr>
              <a:t>  </a:t>
            </a:r>
            <a:endParaRPr lang="en-US" b="0" dirty="0">
              <a:effectLst/>
            </a:endParaRPr>
          </a:p>
          <a:p>
            <a:r>
              <a:rPr lang="en-US" sz="1800" dirty="0">
                <a:solidFill>
                  <a:srgbClr val="000000"/>
                </a:solidFill>
                <a:latin typeface="Calibri" panose="020F0502020204030204" pitchFamily="34" charset="0"/>
              </a:rPr>
              <a:t>If an LEA is at 4.99% poverty one year and then their poverty rate increases to over 5% in the next year, the funding allocation will jump because the LEA will then receive their allocation from the three funding streams. Consequently, if an LEA is at 5% poverty one year and 4.99% poverty the next year, an LEAs allocation will be less because it will only receive their allocation from the basic funding stream. (CLICK)</a:t>
            </a:r>
            <a:endParaRPr lang="en-US" b="0" dirty="0">
              <a:effectLst/>
            </a:endParaRPr>
          </a:p>
          <a:p>
            <a:r>
              <a:rPr lang="en-US" sz="1800" dirty="0">
                <a:solidFill>
                  <a:srgbClr val="000000"/>
                </a:solidFill>
                <a:latin typeface="Calibri" panose="020F0502020204030204" pitchFamily="34" charset="0"/>
              </a:rPr>
              <a:t>  </a:t>
            </a:r>
            <a:endParaRPr lang="en-US" b="0" dirty="0">
              <a:effectLst/>
            </a:endParaRPr>
          </a:p>
          <a:p>
            <a:r>
              <a:rPr lang="en-US" sz="1800" dirty="0">
                <a:solidFill>
                  <a:srgbClr val="000000"/>
                </a:solidFill>
                <a:latin typeface="Calibri" panose="020F0502020204030204" pitchFamily="34" charset="0"/>
              </a:rPr>
              <a:t>Finally, an LEA with a poverty rate of 15% or more, will receive the first three grants plus a concentration grant. </a:t>
            </a:r>
            <a:endParaRPr lang="en-US" b="0" dirty="0">
              <a:effectLst/>
            </a:endParaRPr>
          </a:p>
          <a:p>
            <a:r>
              <a:rPr lang="en-US" sz="1800" dirty="0">
                <a:solidFill>
                  <a:srgbClr val="000000"/>
                </a:solidFill>
                <a:latin typeface="Calibri" panose="020F0502020204030204" pitchFamily="34" charset="0"/>
              </a:rPr>
              <a:t>  </a:t>
            </a:r>
            <a:endParaRPr lang="en-US" b="0" dirty="0">
              <a:effectLst/>
            </a:endParaRPr>
          </a:p>
          <a:p>
            <a:r>
              <a:rPr lang="en-US" sz="1800" dirty="0">
                <a:solidFill>
                  <a:srgbClr val="000000"/>
                </a:solidFill>
                <a:latin typeface="Calibri" panose="020F0502020204030204" pitchFamily="34" charset="0"/>
              </a:rPr>
              <a:t>An LEA's allocation could change dramatically from year to year, if they teeter between 14.99% and 15% poverty because they would go between three funding streams and four. </a:t>
            </a:r>
            <a:endParaRPr lang="en-US" b="0" dirty="0">
              <a:effectLst/>
            </a:endParaRPr>
          </a:p>
          <a:p>
            <a:r>
              <a:rPr lang="en-US" sz="1800" dirty="0">
                <a:solidFill>
                  <a:srgbClr val="000000"/>
                </a:solidFill>
                <a:latin typeface="Calibri" panose="020F0502020204030204" pitchFamily="34" charset="0"/>
              </a:rPr>
              <a:t>  </a:t>
            </a:r>
            <a:endParaRPr lang="en-US" b="0" dirty="0">
              <a:effectLst/>
            </a:endParaRPr>
          </a:p>
          <a:p>
            <a:r>
              <a:rPr lang="en-US" sz="1800" dirty="0">
                <a:solidFill>
                  <a:srgbClr val="000000"/>
                </a:solidFill>
                <a:latin typeface="Calibri" panose="020F0502020204030204" pitchFamily="34" charset="0"/>
              </a:rPr>
              <a:t>It is important to keep in mind that an LEA receives one total allocation for all the funding streams applicable to their LEA. </a:t>
            </a:r>
            <a:endParaRPr lang="en-US" b="0" dirty="0">
              <a:effectLst/>
            </a:endParaRPr>
          </a:p>
          <a:p>
            <a:br>
              <a:rPr lang="en-US" b="0" dirty="0">
                <a:effectLst/>
              </a:rPr>
            </a:br>
            <a:endParaRPr lang="en-US" dirty="0"/>
          </a:p>
        </p:txBody>
      </p:sp>
      <p:sp>
        <p:nvSpPr>
          <p:cNvPr id="4" name="Slide Number Placeholder 3"/>
          <p:cNvSpPr>
            <a:spLocks noGrp="1"/>
          </p:cNvSpPr>
          <p:nvPr>
            <p:ph type="sldNum" sz="quarter" idx="10"/>
          </p:nvPr>
        </p:nvSpPr>
        <p:spPr/>
        <p:txBody>
          <a:bodyPr/>
          <a:lstStyle/>
          <a:p>
            <a:fld id="{C845159C-6017-4457-A37B-0A2E0D443790}" type="slidenum">
              <a:rPr lang="en-US" smtClean="0"/>
              <a:t>14</a:t>
            </a:fld>
            <a:endParaRPr lang="en-US"/>
          </a:p>
        </p:txBody>
      </p:sp>
    </p:spTree>
    <p:extLst>
      <p:ext uri="{BB962C8B-B14F-4D97-AF65-F5344CB8AC3E}">
        <p14:creationId xmlns:p14="http://schemas.microsoft.com/office/powerpoint/2010/main" val="94673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C845159C-6017-4457-A37B-0A2E0D443790}" type="slidenum">
              <a:rPr lang="en-US" smtClean="0"/>
              <a:t>15</a:t>
            </a:fld>
            <a:endParaRPr lang="en-US"/>
          </a:p>
        </p:txBody>
      </p:sp>
    </p:spTree>
    <p:extLst>
      <p:ext uri="{BB962C8B-B14F-4D97-AF65-F5344CB8AC3E}">
        <p14:creationId xmlns:p14="http://schemas.microsoft.com/office/powerpoint/2010/main" val="2990793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C845159C-6017-4457-A37B-0A2E0D443790}" type="slidenum">
              <a:rPr lang="en-US" smtClean="0"/>
              <a:t>16</a:t>
            </a:fld>
            <a:endParaRPr lang="en-US"/>
          </a:p>
        </p:txBody>
      </p:sp>
    </p:spTree>
    <p:extLst>
      <p:ext uri="{BB962C8B-B14F-4D97-AF65-F5344CB8AC3E}">
        <p14:creationId xmlns:p14="http://schemas.microsoft.com/office/powerpoint/2010/main" val="3082938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C845159C-6017-4457-A37B-0A2E0D443790}" type="slidenum">
              <a:rPr lang="en-US" smtClean="0"/>
              <a:t>17</a:t>
            </a:fld>
            <a:endParaRPr lang="en-US"/>
          </a:p>
        </p:txBody>
      </p:sp>
    </p:spTree>
    <p:extLst>
      <p:ext uri="{BB962C8B-B14F-4D97-AF65-F5344CB8AC3E}">
        <p14:creationId xmlns:p14="http://schemas.microsoft.com/office/powerpoint/2010/main" val="4117347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C845159C-6017-4457-A37B-0A2E0D443790}" type="slidenum">
              <a:rPr lang="en-US" smtClean="0"/>
              <a:t>18</a:t>
            </a:fld>
            <a:endParaRPr lang="en-US"/>
          </a:p>
        </p:txBody>
      </p:sp>
    </p:spTree>
    <p:extLst>
      <p:ext uri="{BB962C8B-B14F-4D97-AF65-F5344CB8AC3E}">
        <p14:creationId xmlns:p14="http://schemas.microsoft.com/office/powerpoint/2010/main" val="3723629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b="0" dirty="0">
                <a:effectLst/>
              </a:rPr>
            </a:br>
            <a:endParaRPr lang="en-US" dirty="0"/>
          </a:p>
        </p:txBody>
      </p:sp>
      <p:sp>
        <p:nvSpPr>
          <p:cNvPr id="4" name="Slide Number Placeholder 3"/>
          <p:cNvSpPr>
            <a:spLocks noGrp="1"/>
          </p:cNvSpPr>
          <p:nvPr>
            <p:ph type="sldNum" sz="quarter" idx="10"/>
          </p:nvPr>
        </p:nvSpPr>
        <p:spPr/>
        <p:txBody>
          <a:bodyPr/>
          <a:lstStyle/>
          <a:p>
            <a:fld id="{C845159C-6017-4457-A37B-0A2E0D443790}" type="slidenum">
              <a:rPr lang="en-US" smtClean="0"/>
              <a:t>19</a:t>
            </a:fld>
            <a:endParaRPr lang="en-US"/>
          </a:p>
        </p:txBody>
      </p:sp>
    </p:spTree>
    <p:extLst>
      <p:ext uri="{BB962C8B-B14F-4D97-AF65-F5344CB8AC3E}">
        <p14:creationId xmlns:p14="http://schemas.microsoft.com/office/powerpoint/2010/main" val="225014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B8AC2A-9A56-465D-B2A8-F46797E6D5E4}" type="slidenum">
              <a:rPr lang="en-US" smtClean="0"/>
              <a:t>2</a:t>
            </a:fld>
            <a:endParaRPr lang="en-US"/>
          </a:p>
        </p:txBody>
      </p:sp>
    </p:spTree>
    <p:extLst>
      <p:ext uri="{BB962C8B-B14F-4D97-AF65-F5344CB8AC3E}">
        <p14:creationId xmlns:p14="http://schemas.microsoft.com/office/powerpoint/2010/main" val="2993929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There are two kinds of Title I-A programs. Schools may elect to operate as a targeted assistance program or a schoolwide program. This is just a brief overview of the two programs. </a:t>
            </a:r>
            <a:endParaRPr lang="en-US" b="0" dirty="0">
              <a:effectLst/>
            </a:endParaRPr>
          </a:p>
          <a:p>
            <a:r>
              <a:rPr lang="en-US" sz="1800" dirty="0">
                <a:solidFill>
                  <a:srgbClr val="000000"/>
                </a:solidFill>
                <a:latin typeface="Calibri" panose="020F0502020204030204" pitchFamily="34" charset="0"/>
              </a:rPr>
              <a:t>  </a:t>
            </a:r>
            <a:endParaRPr lang="en-US" b="0" dirty="0">
              <a:effectLst/>
            </a:endParaRPr>
          </a:p>
          <a:p>
            <a:r>
              <a:rPr lang="en-US" sz="1800" dirty="0">
                <a:solidFill>
                  <a:srgbClr val="0000FF"/>
                </a:solidFill>
                <a:latin typeface="Calibri" panose="020F0502020204030204" pitchFamily="34" charset="0"/>
              </a:rPr>
              <a:t>Title I Targeted Assistance programs provide services to a select group of children identified as those with the greatest academic need. The purpose of the targeted assistance program is to use Title I funds to improve the academic achievement of those identified Title I students. The goal of the Targeted Assistance program is to improve teaching and learning, to enable those identified students to meet the challenging state performance standards. </a:t>
            </a:r>
            <a:r>
              <a:rPr lang="en-US" sz="1800" dirty="0">
                <a:solidFill>
                  <a:srgbClr val="000000"/>
                </a:solidFill>
                <a:latin typeface="Calibri" panose="020F0502020204030204" pitchFamily="34" charset="0"/>
              </a:rPr>
              <a:t>A Targeted Assistance Program must include effective methods and strategies that rely on scientifically based research; instruction from highly qualified teachers; and parental involvement activities. </a:t>
            </a:r>
            <a:r>
              <a:rPr lang="en-US" sz="1800" dirty="0">
                <a:solidFill>
                  <a:srgbClr val="0000FF"/>
                </a:solidFill>
                <a:latin typeface="Calibri" panose="020F0502020204030204" pitchFamily="34" charset="0"/>
              </a:rPr>
              <a:t>Targeted Assistance programs may also include resources necessary to provide a well-rounded education. </a:t>
            </a:r>
            <a:r>
              <a:rPr lang="en-US" sz="1800" dirty="0">
                <a:solidFill>
                  <a:srgbClr val="000000"/>
                </a:solidFill>
                <a:latin typeface="Calibri" panose="020F0502020204030204" pitchFamily="34" charset="0"/>
              </a:rPr>
              <a:t> </a:t>
            </a:r>
            <a:endParaRPr lang="en-US" b="0" dirty="0">
              <a:effectLst/>
            </a:endParaRPr>
          </a:p>
          <a:p>
            <a:r>
              <a:rPr lang="en-US" sz="1800" dirty="0">
                <a:solidFill>
                  <a:srgbClr val="000000"/>
                </a:solidFill>
                <a:latin typeface="Calibri" panose="020F0502020204030204" pitchFamily="34" charset="0"/>
              </a:rPr>
              <a:t>  </a:t>
            </a:r>
            <a:endParaRPr lang="en-US" b="0" dirty="0">
              <a:effectLst/>
            </a:endParaRPr>
          </a:p>
          <a:p>
            <a:r>
              <a:rPr lang="en-US" sz="1800" dirty="0">
                <a:solidFill>
                  <a:srgbClr val="000000"/>
                </a:solidFill>
                <a:latin typeface="Calibri" panose="020F0502020204030204" pitchFamily="34" charset="0"/>
              </a:rPr>
              <a:t>A Schoolwide program uses Title I funds to implement comprehensive strategies to upgrade the educational program in the </a:t>
            </a:r>
            <a:r>
              <a:rPr lang="en-US" sz="1800" b="1" dirty="0">
                <a:solidFill>
                  <a:srgbClr val="000000"/>
                </a:solidFill>
                <a:latin typeface="Calibri" panose="020F0502020204030204" pitchFamily="34" charset="0"/>
              </a:rPr>
              <a:t>whole school</a:t>
            </a:r>
            <a:r>
              <a:rPr lang="en-US" sz="1800" dirty="0">
                <a:solidFill>
                  <a:srgbClr val="000000"/>
                </a:solidFill>
                <a:latin typeface="Calibri" panose="020F0502020204030204" pitchFamily="34" charset="0"/>
              </a:rPr>
              <a:t> in schools</a:t>
            </a:r>
            <a:r>
              <a:rPr lang="en-US" sz="1800" i="1" dirty="0">
                <a:solidFill>
                  <a:srgbClr val="000000"/>
                </a:solidFill>
                <a:latin typeface="Calibri" panose="020F0502020204030204" pitchFamily="34" charset="0"/>
              </a:rPr>
              <a:t> </a:t>
            </a:r>
            <a:r>
              <a:rPr lang="en-US" sz="1800" dirty="0">
                <a:solidFill>
                  <a:srgbClr val="000000"/>
                </a:solidFill>
                <a:latin typeface="Calibri" panose="020F0502020204030204" pitchFamily="34" charset="0"/>
              </a:rPr>
              <a:t>to increase the academic proficiency all students. Title I schools start as Targeted Assistance programs and must apply to operate their school as a schoolwide program. Once a school is an approved schoolwide program it remains as a schoolwide program. </a:t>
            </a:r>
            <a:endParaRPr lang="en-US" b="0" dirty="0">
              <a:effectLst/>
            </a:endParaRPr>
          </a:p>
          <a:p>
            <a:br>
              <a:rPr lang="en-US" b="0" dirty="0">
                <a:effectLst/>
              </a:rPr>
            </a:br>
            <a:r>
              <a:rPr lang="en-US" sz="1800" dirty="0">
                <a:solidFill>
                  <a:srgbClr val="000000"/>
                </a:solidFill>
                <a:latin typeface="Calibri" panose="020F0502020204030204" pitchFamily="34" charset="0"/>
              </a:rPr>
              <a:t>The emphasis of a Schoolwide Program is to serve all students by improving structures that support student learning and combining resources to achieve a common goal. Schoolwide programs allow for staff and stakeholders in schools the ability to redesign their programs to meet the needs of all children, so that every student is able to succeed.</a:t>
            </a:r>
            <a:endParaRPr lang="en-US" b="0" dirty="0">
              <a:effectLst/>
            </a:endParaRPr>
          </a:p>
          <a:p>
            <a:br>
              <a:rPr lang="en-US" b="0" dirty="0">
                <a:effectLst/>
              </a:rPr>
            </a:br>
            <a:br>
              <a:rPr lang="en-US" b="0" dirty="0">
                <a:effectLst/>
              </a:rPr>
            </a:br>
            <a:br>
              <a:rPr lang="en-US" b="0" dirty="0">
                <a:effectLst/>
              </a:rPr>
            </a:br>
            <a:endParaRPr lang="en-US" i="1"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20</a:t>
            </a:fld>
            <a:endParaRPr lang="en-US" dirty="0"/>
          </a:p>
        </p:txBody>
      </p:sp>
    </p:spTree>
    <p:extLst>
      <p:ext uri="{BB962C8B-B14F-4D97-AF65-F5344CB8AC3E}">
        <p14:creationId xmlns:p14="http://schemas.microsoft.com/office/powerpoint/2010/main" val="546085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In a Targeted Assistance Program, Title I students are identified through a multi-step process. Schools must first use multiple academic measures to identify eligible students, then rank and serve students according to academic need. </a:t>
            </a:r>
          </a:p>
          <a:p>
            <a:br>
              <a:rPr lang="en-US" b="0" dirty="0">
                <a:effectLst/>
              </a:rPr>
            </a:br>
            <a:r>
              <a:rPr lang="en-US" sz="1800" dirty="0">
                <a:solidFill>
                  <a:srgbClr val="000000"/>
                </a:solidFill>
                <a:latin typeface="Calibri" panose="020F0502020204030204" pitchFamily="34" charset="0"/>
              </a:rPr>
              <a:t>Students do not have to be from low-income families to receive services. Low-income poverty data is used to determine a Title I School’s eligibility for funding. Poverty data is not used to determine which students to serve. </a:t>
            </a:r>
            <a:r>
              <a:rPr lang="en-US" sz="1800" b="1" dirty="0">
                <a:solidFill>
                  <a:srgbClr val="000000"/>
                </a:solidFill>
                <a:latin typeface="Calibri" panose="020F0502020204030204" pitchFamily="34" charset="0"/>
              </a:rPr>
              <a:t>Once the funding reaches the school, children are selected for services solely on the basis of academic need. </a:t>
            </a:r>
            <a:endParaRPr lang="en-US" b="0" dirty="0">
              <a:effectLst/>
            </a:endParaRPr>
          </a:p>
          <a:p>
            <a:br>
              <a:rPr lang="en-US" b="0" dirty="0">
                <a:effectLst/>
              </a:rPr>
            </a:br>
            <a:r>
              <a:rPr lang="en-US" sz="1800" dirty="0">
                <a:solidFill>
                  <a:srgbClr val="000000"/>
                </a:solidFill>
                <a:latin typeface="Calibri" panose="020F0502020204030204" pitchFamily="34" charset="0"/>
              </a:rPr>
              <a:t>In a Schoolwide Program all students are Title I students and are a part of the Title I program.</a:t>
            </a:r>
            <a:endParaRPr lang="en-US" b="0" dirty="0">
              <a:effectLst/>
            </a:endParaRPr>
          </a:p>
          <a:p>
            <a:r>
              <a:rPr lang="en-US" sz="1800" dirty="0">
                <a:solidFill>
                  <a:srgbClr val="000000"/>
                </a:solidFill>
                <a:latin typeface="Calibri" panose="020F0502020204030204" pitchFamily="34" charset="0"/>
              </a:rPr>
              <a:t>All staff at the school are also Title I staff. Finally as you might have guessed it, all families are Title I families.</a:t>
            </a:r>
            <a:endParaRPr lang="en-US" b="0" dirty="0">
              <a:effectLst/>
            </a:endParaRPr>
          </a:p>
          <a:p>
            <a:r>
              <a:rPr lang="en-US" sz="1800" dirty="0">
                <a:solidFill>
                  <a:srgbClr val="000000"/>
                </a:solidFill>
                <a:latin typeface="Calibri" panose="020F0502020204030204" pitchFamily="34" charset="0"/>
              </a:rPr>
              <a:t>In other words, that comprehensive program should aim to meet the needs of all students, staff, and families!</a:t>
            </a:r>
            <a:endParaRPr lang="en-US" b="0" dirty="0">
              <a:effectLst/>
            </a:endParaRPr>
          </a:p>
          <a:p>
            <a:br>
              <a:rPr lang="en-US" b="0" dirty="0">
                <a:effectLst/>
              </a:rPr>
            </a:br>
            <a:r>
              <a:rPr lang="en-US" dirty="0"/>
              <a:t>. </a:t>
            </a:r>
            <a:endParaRPr lang="en-US" baseline="0"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21</a:t>
            </a:fld>
            <a:endParaRPr lang="en-US" dirty="0"/>
          </a:p>
        </p:txBody>
      </p:sp>
    </p:spTree>
    <p:extLst>
      <p:ext uri="{BB962C8B-B14F-4D97-AF65-F5344CB8AC3E}">
        <p14:creationId xmlns:p14="http://schemas.microsoft.com/office/powerpoint/2010/main" val="429194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For Title I schools implementing a Title I Targeted Assistance program, the budget item should address the needs of the eligible Title I students, their parents, and their educators.</a:t>
            </a:r>
            <a:endParaRPr lang="en-US" b="0" dirty="0">
              <a:effectLst/>
            </a:endParaRPr>
          </a:p>
          <a:p>
            <a:br>
              <a:rPr lang="en-US" b="0" dirty="0">
                <a:effectLst/>
              </a:rPr>
            </a:br>
            <a:r>
              <a:rPr lang="en-US" sz="1800" dirty="0">
                <a:solidFill>
                  <a:srgbClr val="000000"/>
                </a:solidFill>
                <a:latin typeface="Calibri" panose="020F0502020204030204" pitchFamily="34" charset="0"/>
              </a:rPr>
              <a:t>And, for Title I schools implementing a schoolwide program, the budget item should support the comprehensive improvement efforts identified in the schoolwide plan, because all students in a schoolwide program are eligible to receive services.  </a:t>
            </a:r>
            <a:endParaRPr lang="en-US" b="0" dirty="0">
              <a:effectLst/>
            </a:endParaRPr>
          </a:p>
          <a:p>
            <a:br>
              <a:rPr lang="en-US" dirty="0"/>
            </a:br>
            <a:endParaRPr lang="en-US" baseline="0"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22</a:t>
            </a:fld>
            <a:endParaRPr lang="en-US" dirty="0"/>
          </a:p>
        </p:txBody>
      </p:sp>
    </p:spTree>
    <p:extLst>
      <p:ext uri="{BB962C8B-B14F-4D97-AF65-F5344CB8AC3E}">
        <p14:creationId xmlns:p14="http://schemas.microsoft.com/office/powerpoint/2010/main" val="1435581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So how should an LEA determine if a cost is allowable under Title I?</a:t>
            </a:r>
            <a:endParaRPr lang="en-US" b="0" dirty="0">
              <a:effectLst/>
            </a:endParaRPr>
          </a:p>
          <a:p>
            <a:br>
              <a:rPr lang="en-US" b="0" dirty="0">
                <a:effectLst/>
              </a:rPr>
            </a:br>
            <a:r>
              <a:rPr lang="en-US" sz="1800" dirty="0">
                <a:solidFill>
                  <a:srgbClr val="000000"/>
                </a:solidFill>
                <a:latin typeface="Calibri" panose="020F0502020204030204" pitchFamily="34" charset="0"/>
              </a:rPr>
              <a:t>Each LEA is required to have written procedures to determine allowability of costs and those procedures should include a step for the LEA to ensure that the school received its full share of state and local funds. When that is confirmed, the LEA needs to make sure the proposed budget item is addressing the needs of Title I students. </a:t>
            </a:r>
            <a:endParaRPr lang="en-US" b="0" dirty="0">
              <a:effectLst/>
            </a:endParaRPr>
          </a:p>
          <a:p>
            <a:br>
              <a:rPr lang="en-US" b="0" dirty="0">
                <a:effectLst/>
              </a:rPr>
            </a:br>
            <a:r>
              <a:rPr lang="en-US" sz="1800" dirty="0">
                <a:solidFill>
                  <a:srgbClr val="000000"/>
                </a:solidFill>
                <a:latin typeface="Calibri" panose="020F0502020204030204" pitchFamily="34" charset="0"/>
              </a:rPr>
              <a:t>Additionally, like all budget items charged to any federal grant, the costs must be reasonable and necessary to meet the purpose of Title I.</a:t>
            </a:r>
            <a:endParaRPr lang="en-US" b="0" dirty="0">
              <a:effectLst/>
            </a:endParaRPr>
          </a:p>
          <a:p>
            <a:br>
              <a:rPr lang="en-US" b="0" dirty="0">
                <a:effectLst/>
              </a:rPr>
            </a:br>
            <a:br>
              <a:rPr lang="en-US" b="0" dirty="0">
                <a:effectLst/>
              </a:rPr>
            </a:br>
            <a:br>
              <a:rPr lang="en-US" b="0" dirty="0">
                <a:effectLst/>
              </a:rPr>
            </a:br>
            <a:endParaRPr lang="en-US" dirty="0"/>
          </a:p>
        </p:txBody>
      </p:sp>
      <p:sp>
        <p:nvSpPr>
          <p:cNvPr id="4" name="Slide Number Placeholder 3"/>
          <p:cNvSpPr>
            <a:spLocks noGrp="1"/>
          </p:cNvSpPr>
          <p:nvPr>
            <p:ph type="sldNum" sz="quarter" idx="10"/>
          </p:nvPr>
        </p:nvSpPr>
        <p:spPr/>
        <p:txBody>
          <a:bodyPr/>
          <a:lstStyle/>
          <a:p>
            <a:fld id="{5CEBFF9A-DB7B-44B5-B10F-804BFE67783E}" type="slidenum">
              <a:rPr lang="en-US" smtClean="0"/>
              <a:pPr/>
              <a:t>23</a:t>
            </a:fld>
            <a:endParaRPr lang="en-US"/>
          </a:p>
        </p:txBody>
      </p:sp>
    </p:spTree>
    <p:extLst>
      <p:ext uri="{BB962C8B-B14F-4D97-AF65-F5344CB8AC3E}">
        <p14:creationId xmlns:p14="http://schemas.microsoft.com/office/powerpoint/2010/main" val="846379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Title I allocations are aligned to our state's fiscal year. This means that a grant's obligation period begins on July 1 and ends on June 30. </a:t>
            </a:r>
            <a:endParaRPr lang="en-US" sz="1600" dirty="0"/>
          </a:p>
          <a:p>
            <a:r>
              <a:rPr lang="en-US" sz="1800" dirty="0">
                <a:solidFill>
                  <a:srgbClr val="000000"/>
                </a:solidFill>
                <a:latin typeface="Calibri" panose="020F0502020204030204" pitchFamily="34" charset="0"/>
              </a:rPr>
              <a:t>  </a:t>
            </a:r>
            <a:endParaRPr lang="en-US" sz="1600" dirty="0"/>
          </a:p>
          <a:p>
            <a:r>
              <a:rPr lang="en-US" sz="1800" dirty="0">
                <a:solidFill>
                  <a:srgbClr val="000000"/>
                </a:solidFill>
                <a:latin typeface="Calibri" panose="020F0502020204030204" pitchFamily="34" charset="0"/>
              </a:rPr>
              <a:t>Grant funds not spent within the fiscal year the funds are awarded may be carried over into the next fiscal year.  The amount that can be carried over depends on the size of the LEA's allocation. </a:t>
            </a:r>
            <a:endParaRPr lang="en-US" sz="1600" dirty="0"/>
          </a:p>
          <a:p>
            <a:r>
              <a:rPr lang="en-US" sz="1800" dirty="0">
                <a:solidFill>
                  <a:srgbClr val="000000"/>
                </a:solidFill>
                <a:latin typeface="Calibri" panose="020F0502020204030204" pitchFamily="34" charset="0"/>
              </a:rPr>
              <a:t>  </a:t>
            </a:r>
            <a:endParaRPr lang="en-US" sz="1600" dirty="0"/>
          </a:p>
          <a:p>
            <a:r>
              <a:rPr lang="en-US" sz="1800" dirty="0">
                <a:solidFill>
                  <a:srgbClr val="000000"/>
                </a:solidFill>
                <a:latin typeface="Calibri" panose="020F0502020204030204" pitchFamily="34" charset="0"/>
              </a:rPr>
              <a:t>Districts receiving a Title I allocation that is less than $50,000 per year may carry over unobligated funds without limitation. </a:t>
            </a:r>
            <a:endParaRPr lang="en-US" sz="1600" dirty="0"/>
          </a:p>
          <a:p>
            <a:r>
              <a:rPr lang="en-US" sz="1800" dirty="0">
                <a:solidFill>
                  <a:srgbClr val="000000"/>
                </a:solidFill>
                <a:latin typeface="Calibri" panose="020F0502020204030204" pitchFamily="34" charset="0"/>
              </a:rPr>
              <a:t>  </a:t>
            </a:r>
            <a:endParaRPr lang="en-US" sz="1600" dirty="0"/>
          </a:p>
          <a:p>
            <a:r>
              <a:rPr lang="en-US" sz="1800" dirty="0">
                <a:solidFill>
                  <a:srgbClr val="000000"/>
                </a:solidFill>
                <a:latin typeface="Calibri" panose="020F0502020204030204" pitchFamily="34" charset="0"/>
              </a:rPr>
              <a:t>A district with an allocation greater than $50,000 can only carry over 15% of the total allocation. </a:t>
            </a:r>
          </a:p>
          <a:p>
            <a:r>
              <a:rPr lang="en-US" sz="1800" dirty="0">
                <a:solidFill>
                  <a:srgbClr val="000000"/>
                </a:solidFill>
                <a:latin typeface="Calibri" panose="020F0502020204030204" pitchFamily="34" charset="0"/>
              </a:rPr>
              <a:t>  </a:t>
            </a:r>
            <a:endParaRPr lang="en-US" sz="1600" dirty="0"/>
          </a:p>
          <a:p>
            <a:r>
              <a:rPr lang="en-US" sz="1800" dirty="0">
                <a:solidFill>
                  <a:srgbClr val="000000"/>
                </a:solidFill>
                <a:latin typeface="Calibri" panose="020F0502020204030204" pitchFamily="34" charset="0"/>
              </a:rPr>
              <a:t>It is important to note that carryover is based off the LEA’s Title I-A allocation amount plus an funds transferred from Title II-A and/or TIV-A. </a:t>
            </a:r>
            <a:endParaRPr lang="en-US" sz="1600" dirty="0"/>
          </a:p>
          <a:p>
            <a:br>
              <a:rPr lang="en-US" sz="1600" dirty="0"/>
            </a:br>
            <a:endParaRPr lang="en-US" sz="1100" dirty="0">
              <a:solidFill>
                <a:srgbClr val="000000"/>
              </a:solidFill>
              <a:ea typeface="Times New Roman"/>
              <a:cs typeface="Calibri"/>
            </a:endParaRPr>
          </a:p>
        </p:txBody>
      </p:sp>
      <p:sp>
        <p:nvSpPr>
          <p:cNvPr id="4" name="Slide Number Placeholder 3"/>
          <p:cNvSpPr>
            <a:spLocks noGrp="1"/>
          </p:cNvSpPr>
          <p:nvPr>
            <p:ph type="sldNum" sz="quarter" idx="10"/>
          </p:nvPr>
        </p:nvSpPr>
        <p:spPr/>
        <p:txBody>
          <a:bodyPr/>
          <a:lstStyle/>
          <a:p>
            <a:fld id="{E89C83DC-0E64-4705-9381-989F9663CCF9}" type="slidenum">
              <a:rPr lang="en-US" smtClean="0"/>
              <a:t>24</a:t>
            </a:fld>
            <a:endParaRPr lang="en-US"/>
          </a:p>
        </p:txBody>
      </p:sp>
    </p:spTree>
    <p:extLst>
      <p:ext uri="{BB962C8B-B14F-4D97-AF65-F5344CB8AC3E}">
        <p14:creationId xmlns:p14="http://schemas.microsoft.com/office/powerpoint/2010/main" val="2550052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For technical assistance on various topics covered in this presentation, please visit the DPI Title I website. There are Title I Shorts which are short videos, under 5 minutes, explaining different Title I topics.</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E89C83DC-0E64-4705-9381-989F9663CCF9}" type="slidenum">
              <a:rPr lang="en-US" smtClean="0"/>
              <a:t>25</a:t>
            </a:fld>
            <a:endParaRPr lang="en-US"/>
          </a:p>
        </p:txBody>
      </p:sp>
    </p:spTree>
    <p:extLst>
      <p:ext uri="{BB962C8B-B14F-4D97-AF65-F5344CB8AC3E}">
        <p14:creationId xmlns:p14="http://schemas.microsoft.com/office/powerpoint/2010/main" val="1708599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9059676c6_0_0: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53" name="Google Shape;53;gf9059676c6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1fa7e7feb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 name="Google Shape;59;g131fa7e7feb_0_5:notes"/>
          <p:cNvSpPr txBox="1">
            <a:spLocks noGrp="1"/>
          </p:cNvSpPr>
          <p:nvPr>
            <p:ph type="body" idx="1"/>
          </p:nvPr>
        </p:nvSpPr>
        <p:spPr>
          <a:xfrm>
            <a:off x="933451" y="4414837"/>
            <a:ext cx="5143413" cy="4184600"/>
          </a:xfrm>
          <a:prstGeom prst="rect">
            <a:avLst/>
          </a:prstGeom>
          <a:noFill/>
          <a:ln>
            <a:noFill/>
          </a:ln>
        </p:spPr>
        <p:txBody>
          <a:bodyPr spcFirstLastPara="1" wrap="square" lIns="93035" tIns="46517" rIns="93035" bIns="46517" anchor="t" anchorCtr="0">
            <a:noAutofit/>
          </a:bodyPr>
          <a:lstStyle/>
          <a:p>
            <a:endParaRPr>
              <a:solidFill>
                <a:schemeClr val="dk1"/>
              </a:solidFill>
              <a:latin typeface="Times New Roman"/>
              <a:ea typeface="Times New Roman"/>
              <a:cs typeface="Times New Roman"/>
              <a:sym typeface="Times New Roman"/>
            </a:endParaRPr>
          </a:p>
        </p:txBody>
      </p:sp>
      <p:sp>
        <p:nvSpPr>
          <p:cNvPr id="60" name="Google Shape;60;g131fa7e7feb_0_5:notes"/>
          <p:cNvSpPr txBox="1">
            <a:spLocks noGrp="1"/>
          </p:cNvSpPr>
          <p:nvPr>
            <p:ph type="sldNum" idx="12"/>
          </p:nvPr>
        </p:nvSpPr>
        <p:spPr>
          <a:xfrm>
            <a:off x="3971925" y="8831263"/>
            <a:ext cx="3038453" cy="465125"/>
          </a:xfrm>
          <a:prstGeom prst="rect">
            <a:avLst/>
          </a:prstGeom>
          <a:noFill/>
          <a:ln>
            <a:noFill/>
          </a:ln>
        </p:spPr>
        <p:txBody>
          <a:bodyPr spcFirstLastPara="1" wrap="square" lIns="93035" tIns="46517" rIns="93035" bIns="46517" anchor="b" anchorCtr="0">
            <a:noAutofit/>
          </a:bodyPr>
          <a:lstStyle/>
          <a:p>
            <a:fld id="{00000000-1234-1234-1234-123412341234}" type="slidenum">
              <a:rPr lang="en-US" sz="1400"/>
              <a:pPr/>
              <a:t>27</a:t>
            </a:fld>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31fa7e7feb_0_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31fa7e7feb_0_17: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31fa7e7feb_0_28:notes"/>
          <p:cNvSpPr txBox="1">
            <a:spLocks noGrp="1"/>
          </p:cNvSpPr>
          <p:nvPr>
            <p:ph type="body" idx="1"/>
          </p:nvPr>
        </p:nvSpPr>
        <p:spPr>
          <a:xfrm>
            <a:off x="933451" y="4414837"/>
            <a:ext cx="5143413" cy="4184600"/>
          </a:xfrm>
          <a:prstGeom prst="rect">
            <a:avLst/>
          </a:prstGeom>
        </p:spPr>
        <p:txBody>
          <a:bodyPr spcFirstLastPara="1" wrap="square" lIns="93162" tIns="46568" rIns="93162" bIns="46568" anchor="t" anchorCtr="0">
            <a:noAutofit/>
          </a:bodyPr>
          <a:lstStyle/>
          <a:p>
            <a:endParaRPr/>
          </a:p>
        </p:txBody>
      </p:sp>
      <p:sp>
        <p:nvSpPr>
          <p:cNvPr id="73" name="Google Shape;73;g131fa7e7feb_0_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
        <p:nvSpPr>
          <p:cNvPr id="34" name="Google Shape;3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3520bb4422_0_13:notes"/>
          <p:cNvSpPr txBox="1">
            <a:spLocks noGrp="1"/>
          </p:cNvSpPr>
          <p:nvPr>
            <p:ph type="body" idx="1"/>
          </p:nvPr>
        </p:nvSpPr>
        <p:spPr>
          <a:xfrm>
            <a:off x="933451" y="4414837"/>
            <a:ext cx="5143413" cy="4184600"/>
          </a:xfrm>
          <a:prstGeom prst="rect">
            <a:avLst/>
          </a:prstGeom>
        </p:spPr>
        <p:txBody>
          <a:bodyPr spcFirstLastPara="1" wrap="square" lIns="93162" tIns="46568" rIns="93162" bIns="46568" anchor="t" anchorCtr="0">
            <a:noAutofit/>
          </a:bodyPr>
          <a:lstStyle/>
          <a:p>
            <a:endParaRPr/>
          </a:p>
        </p:txBody>
      </p:sp>
      <p:sp>
        <p:nvSpPr>
          <p:cNvPr id="81" name="Google Shape;81;g13520bb4422_0_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36b78be670_0_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36b78be670_0_39: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endParaRPr/>
          </a:p>
        </p:txBody>
      </p:sp>
      <p:sp>
        <p:nvSpPr>
          <p:cNvPr id="90" name="Google Shape;90;g136b78be670_0_39: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36b78be670_0_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36b78be670_0_45: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a:t>Lauren</a:t>
            </a:r>
            <a:endParaRPr/>
          </a:p>
        </p:txBody>
      </p:sp>
      <p:sp>
        <p:nvSpPr>
          <p:cNvPr id="96" name="Google Shape;96;g136b78be670_0_45: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buSzPts val="1200"/>
            </a:pPr>
            <a:fld id="{00000000-1234-1234-1234-123412341234}" type="slidenum">
              <a:rPr lang="en-US"/>
              <a:pPr>
                <a:buClr>
                  <a:srgbClr val="000000"/>
                </a:buClr>
                <a:buSzPts val="1200"/>
              </a:p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32c8019013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32c8019013_0_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endParaRPr/>
          </a:p>
        </p:txBody>
      </p:sp>
      <p:sp>
        <p:nvSpPr>
          <p:cNvPr id="104" name="Google Shape;104;g132c8019013_0_0: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36b78be670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36b78be670_0_7: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a:buClr>
                <a:schemeClr val="dk1"/>
              </a:buClr>
              <a:buSzPts val="1100"/>
            </a:pPr>
            <a:endParaRPr sz="1400">
              <a:latin typeface="Lato"/>
              <a:ea typeface="Lato"/>
              <a:cs typeface="Lato"/>
              <a:sym typeface="Lato"/>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6b78be670_0_1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36b78be670_0_151: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3520bb4422_0_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3520bb4422_0_50: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a:buClr>
                <a:schemeClr val="dk1"/>
              </a:buClr>
              <a:buSzPts val="1100"/>
            </a:pPr>
            <a:endParaRPr sz="1400">
              <a:latin typeface="Lato"/>
              <a:ea typeface="Lato"/>
              <a:cs typeface="Lato"/>
              <a:sym typeface="Lato"/>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3520bb4422_0_19: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
        <p:nvSpPr>
          <p:cNvPr id="129" name="Google Shape;129;g13520bb4422_0_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3520bb4422_0_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3520bb4422_0_50: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a:buClr>
                <a:schemeClr val="dk1"/>
              </a:buClr>
              <a:buSzPts val="1100"/>
            </a:pPr>
            <a:endParaRPr sz="1400">
              <a:latin typeface="Lato"/>
              <a:ea typeface="Lato"/>
              <a:cs typeface="Lato"/>
              <a:sym typeface="Lato"/>
            </a:endParaRPr>
          </a:p>
        </p:txBody>
      </p:sp>
    </p:spTree>
    <p:extLst>
      <p:ext uri="{BB962C8B-B14F-4D97-AF65-F5344CB8AC3E}">
        <p14:creationId xmlns:p14="http://schemas.microsoft.com/office/powerpoint/2010/main" val="4690482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3520bb4422_0_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3520bb4422_0_50: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a:buClr>
                <a:schemeClr val="dk1"/>
              </a:buClr>
              <a:buSzPts val="1100"/>
            </a:pPr>
            <a:endParaRPr sz="1400">
              <a:latin typeface="Lato"/>
              <a:ea typeface="Lato"/>
              <a:cs typeface="Lato"/>
              <a:sym typeface="Lato"/>
            </a:endParaRPr>
          </a:p>
        </p:txBody>
      </p:sp>
    </p:spTree>
    <p:extLst>
      <p:ext uri="{BB962C8B-B14F-4D97-AF65-F5344CB8AC3E}">
        <p14:creationId xmlns:p14="http://schemas.microsoft.com/office/powerpoint/2010/main" val="527615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B8AC2A-9A56-465D-B2A8-F46797E6D5E4}" type="slidenum">
              <a:rPr lang="en-US" smtClean="0"/>
              <a:t>4</a:t>
            </a:fld>
            <a:endParaRPr lang="en-US"/>
          </a:p>
        </p:txBody>
      </p:sp>
    </p:spTree>
    <p:extLst>
      <p:ext uri="{BB962C8B-B14F-4D97-AF65-F5344CB8AC3E}">
        <p14:creationId xmlns:p14="http://schemas.microsoft.com/office/powerpoint/2010/main" val="10227614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7444e91843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Kristine/Clara - Introduce selves</a:t>
            </a:r>
            <a:endParaRPr/>
          </a:p>
        </p:txBody>
      </p:sp>
      <p:sp>
        <p:nvSpPr>
          <p:cNvPr id="39" name="Google Shape;39;g7444e91843_2_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8b202e5f7_2_83: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 name="Google Shape;45;g28b202e5f7_2_83: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50000"/>
              </a:lnSpc>
              <a:spcBef>
                <a:spcPts val="0"/>
              </a:spcBef>
              <a:spcAft>
                <a:spcPts val="0"/>
              </a:spcAft>
              <a:buNone/>
            </a:pPr>
            <a:r>
              <a:rPr lang="en" sz="1200">
                <a:solidFill>
                  <a:schemeClr val="dk1"/>
                </a:solidFill>
                <a:latin typeface="Lato"/>
                <a:ea typeface="Lato"/>
                <a:cs typeface="Lato"/>
                <a:sym typeface="Lato"/>
              </a:rPr>
              <a:t>Kristine</a:t>
            </a:r>
            <a:endParaRPr sz="1200">
              <a:solidFill>
                <a:schemeClr val="dk1"/>
              </a:solidFill>
              <a:latin typeface="Lato"/>
              <a:ea typeface="Lato"/>
              <a:cs typeface="Lato"/>
              <a:sym typeface="Lato"/>
            </a:endParaRPr>
          </a:p>
          <a:p>
            <a:pPr marL="0" lvl="0" indent="0" algn="l" rtl="0">
              <a:lnSpc>
                <a:spcPct val="150000"/>
              </a:lnSpc>
              <a:spcBef>
                <a:spcPts val="439"/>
              </a:spcBef>
              <a:spcAft>
                <a:spcPts val="0"/>
              </a:spcAft>
              <a:buNone/>
            </a:pPr>
            <a:endParaRPr sz="1200">
              <a:solidFill>
                <a:schemeClr val="dk1"/>
              </a:solidFill>
              <a:latin typeface="Lato"/>
              <a:ea typeface="Lato"/>
              <a:cs typeface="Lato"/>
              <a:sym typeface="Lato"/>
            </a:endParaRPr>
          </a:p>
          <a:p>
            <a:pPr marL="0" lvl="0" indent="0" algn="l" rtl="0">
              <a:lnSpc>
                <a:spcPct val="150000"/>
              </a:lnSpc>
              <a:spcBef>
                <a:spcPts val="439"/>
              </a:spcBef>
              <a:spcAft>
                <a:spcPts val="0"/>
              </a:spcAft>
              <a:buNone/>
            </a:pPr>
            <a:r>
              <a:rPr lang="en" sz="1200">
                <a:solidFill>
                  <a:schemeClr val="dk1"/>
                </a:solidFill>
                <a:latin typeface="Lato"/>
                <a:ea typeface="Lato"/>
                <a:cs typeface="Lato"/>
                <a:sym typeface="Lato"/>
              </a:rPr>
              <a:t>Every Student Succeeds Act (ESSA) amendments to the McKinney-Vento Homeless Assistance Act took effect October 1, 2016</a:t>
            </a:r>
            <a:endParaRPr sz="1200">
              <a:solidFill>
                <a:schemeClr val="dk1"/>
              </a:solidFill>
            </a:endParaRPr>
          </a:p>
          <a:p>
            <a:pPr marL="0" marR="0" lvl="0" indent="0" algn="l" rtl="0">
              <a:spcBef>
                <a:spcPts val="439"/>
              </a:spcBef>
              <a:spcAft>
                <a:spcPts val="0"/>
              </a:spcAft>
              <a:buClr>
                <a:schemeClr val="dk1"/>
              </a:buClr>
              <a:buFont typeface="Arial"/>
              <a:buNone/>
            </a:pPr>
            <a:r>
              <a:rPr lang="en" sz="1200" b="0" i="0" u="none" strike="noStrike" cap="none">
                <a:solidFill>
                  <a:schemeClr val="dk1"/>
                </a:solidFill>
                <a:latin typeface="Arial"/>
                <a:ea typeface="Arial"/>
                <a:cs typeface="Arial"/>
                <a:sym typeface="Arial"/>
              </a:rPr>
              <a:t>The intent of the McKinney-Vento Act is to remove barriers to students’ educational access and success. </a:t>
            </a:r>
            <a:endParaRPr sz="1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1369e58f2e7_1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1369e58f2e7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Kristine</a:t>
            </a:r>
            <a:endParaRPr/>
          </a:p>
          <a:p>
            <a:pPr marL="0" lvl="0" indent="0" algn="l" rtl="0">
              <a:spcBef>
                <a:spcPts val="0"/>
              </a:spcBef>
              <a:spcAft>
                <a:spcPts val="0"/>
              </a:spcAft>
              <a:buNone/>
            </a:pPr>
            <a:r>
              <a:rPr lang="en"/>
              <a:t>We want to mention the basic requirements under McKinney-Vento because all districts in the state must be in compliance with the McKinney-Vento Homeless Assistance Act regardless of whether they receive grant funds from DPI. </a:t>
            </a:r>
            <a:endParaRPr/>
          </a:p>
          <a:p>
            <a:pPr marL="0" lvl="0" indent="0" algn="l" rtl="0">
              <a:spcBef>
                <a:spcPts val="0"/>
              </a:spcBef>
              <a:spcAft>
                <a:spcPts val="0"/>
              </a:spcAft>
              <a:buNone/>
            </a:pPr>
            <a:r>
              <a:rPr lang="en"/>
              <a:t>All districts are required to:</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8b202e5f7_2_62: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g28b202e5f7_2_62: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marR="0" lvl="0" indent="0" algn="l" rtl="0">
              <a:spcBef>
                <a:spcPts val="0"/>
              </a:spcBef>
              <a:spcAft>
                <a:spcPts val="0"/>
              </a:spcAft>
              <a:buClr>
                <a:schemeClr val="dk1"/>
              </a:buClr>
              <a:buFont typeface="Arial"/>
              <a:buNone/>
            </a:pPr>
            <a:r>
              <a:rPr lang="en" sz="1200">
                <a:solidFill>
                  <a:schemeClr val="dk1"/>
                </a:solidFill>
              </a:rPr>
              <a:t>Kristine</a:t>
            </a:r>
            <a:endParaRPr sz="1200">
              <a:solidFill>
                <a:schemeClr val="dk1"/>
              </a:solidFill>
            </a:endParaRPr>
          </a:p>
          <a:p>
            <a:pPr marL="0" marR="0" lvl="0" indent="0" algn="l" rtl="0">
              <a:spcBef>
                <a:spcPts val="0"/>
              </a:spcBef>
              <a:spcAft>
                <a:spcPts val="0"/>
              </a:spcAft>
              <a:buClr>
                <a:schemeClr val="dk1"/>
              </a:buClr>
              <a:buFont typeface="Arial"/>
              <a:buNone/>
            </a:pPr>
            <a:endParaRPr sz="1200">
              <a:solidFill>
                <a:schemeClr val="dk1"/>
              </a:solidFill>
            </a:endParaRPr>
          </a:p>
          <a:p>
            <a:pPr marL="0" marR="0" lvl="0" indent="0" algn="l" rtl="0">
              <a:spcBef>
                <a:spcPts val="0"/>
              </a:spcBef>
              <a:spcAft>
                <a:spcPts val="0"/>
              </a:spcAft>
              <a:buClr>
                <a:schemeClr val="dk1"/>
              </a:buClr>
              <a:buFont typeface="Arial"/>
              <a:buNone/>
            </a:pPr>
            <a:r>
              <a:rPr lang="en" sz="1200" b="0" i="0" u="none" strike="noStrike" cap="none">
                <a:solidFill>
                  <a:schemeClr val="dk1"/>
                </a:solidFill>
                <a:latin typeface="Arial"/>
                <a:ea typeface="Arial"/>
                <a:cs typeface="Arial"/>
                <a:sym typeface="Arial"/>
              </a:rPr>
              <a:t>WI identified </a:t>
            </a:r>
            <a:r>
              <a:rPr lang="en" sz="1200">
                <a:solidFill>
                  <a:schemeClr val="dk1"/>
                </a:solidFill>
              </a:rPr>
              <a:t>17</a:t>
            </a:r>
            <a:r>
              <a:rPr lang="en" sz="1200" b="0" i="0" u="none" strike="noStrike" cap="none">
                <a:solidFill>
                  <a:schemeClr val="dk1"/>
                </a:solidFill>
                <a:latin typeface="Arial"/>
                <a:ea typeface="Arial"/>
                <a:cs typeface="Arial"/>
                <a:sym typeface="Arial"/>
              </a:rPr>
              <a:t>,</a:t>
            </a:r>
            <a:r>
              <a:rPr lang="en" sz="1200">
                <a:solidFill>
                  <a:schemeClr val="dk1"/>
                </a:solidFill>
              </a:rPr>
              <a:t>179</a:t>
            </a:r>
            <a:r>
              <a:rPr lang="en" sz="1200" b="0" i="0" u="none" strike="noStrike" cap="none">
                <a:solidFill>
                  <a:schemeClr val="dk1"/>
                </a:solidFill>
                <a:latin typeface="Arial"/>
                <a:ea typeface="Arial"/>
                <a:cs typeface="Arial"/>
                <a:sym typeface="Arial"/>
              </a:rPr>
              <a:t> students in </a:t>
            </a:r>
            <a:r>
              <a:rPr lang="en" sz="1200">
                <a:solidFill>
                  <a:schemeClr val="dk1"/>
                </a:solidFill>
              </a:rPr>
              <a:t>2019-20</a:t>
            </a:r>
            <a:r>
              <a:rPr lang="en" sz="1200" b="0" i="0" u="none" strike="noStrike" cap="none">
                <a:solidFill>
                  <a:schemeClr val="dk1"/>
                </a:solidFill>
                <a:latin typeface="Arial"/>
                <a:ea typeface="Arial"/>
                <a:cs typeface="Arial"/>
                <a:sym typeface="Arial"/>
              </a:rPr>
              <a:t> school year</a:t>
            </a:r>
            <a:r>
              <a:rPr lang="en" sz="1200">
                <a:solidFill>
                  <a:schemeClr val="dk1"/>
                </a:solidFill>
              </a:rPr>
              <a:t> - this decrease from previous years can likely be attributed to the difficulty LEAs had with identification of students during virtual learning in COVID. </a:t>
            </a:r>
            <a:endParaRPr sz="1400"/>
          </a:p>
          <a:p>
            <a:pPr marL="0" marR="0" lvl="0" indent="0" algn="l" rtl="0">
              <a:spcBef>
                <a:spcPts val="400"/>
              </a:spcBef>
              <a:spcAft>
                <a:spcPts val="0"/>
              </a:spcAft>
              <a:buClr>
                <a:schemeClr val="dk1"/>
              </a:buClr>
              <a:buFont typeface="Arial"/>
              <a:buNone/>
            </a:pPr>
            <a:r>
              <a:rPr lang="en" sz="1200">
                <a:solidFill>
                  <a:schemeClr val="dk1"/>
                </a:solidFill>
              </a:rPr>
              <a:t>Otherwise, the</a:t>
            </a:r>
            <a:r>
              <a:rPr lang="en" sz="1200" b="0" i="0" u="none" strike="noStrike" cap="none">
                <a:solidFill>
                  <a:schemeClr val="dk1"/>
                </a:solidFill>
                <a:latin typeface="Arial"/>
                <a:ea typeface="Arial"/>
                <a:cs typeface="Arial"/>
                <a:sym typeface="Arial"/>
              </a:rPr>
              <a:t> state has seen a steady increase over the last 1</a:t>
            </a:r>
            <a:r>
              <a:rPr lang="en" sz="1200">
                <a:solidFill>
                  <a:schemeClr val="dk1"/>
                </a:solidFill>
              </a:rPr>
              <a:t>4</a:t>
            </a:r>
            <a:r>
              <a:rPr lang="en" sz="1200" b="0" i="0" u="none" strike="noStrike" cap="none">
                <a:solidFill>
                  <a:schemeClr val="dk1"/>
                </a:solidFill>
                <a:latin typeface="Arial"/>
                <a:ea typeface="Arial"/>
                <a:cs typeface="Arial"/>
                <a:sym typeface="Arial"/>
              </a:rPr>
              <a:t> years, w</a:t>
            </a:r>
            <a:r>
              <a:rPr lang="en" sz="1200">
                <a:solidFill>
                  <a:schemeClr val="dk1"/>
                </a:solidFill>
              </a:rPr>
              <a:t>ith around a total of 2-2.5% of the total number of students in WI schools being identified as homeless. </a:t>
            </a:r>
            <a:endParaRPr sz="1400"/>
          </a:p>
          <a:p>
            <a:pPr marL="0" marR="0" lvl="0" indent="0" algn="l" rtl="0">
              <a:spcBef>
                <a:spcPts val="0"/>
              </a:spcBef>
              <a:spcAft>
                <a:spcPts val="0"/>
              </a:spcAft>
              <a:buClr>
                <a:schemeClr val="dk1"/>
              </a:buClr>
              <a:buFont typeface="Arial"/>
              <a:buNone/>
            </a:pPr>
            <a:endParaRPr sz="1100" b="1">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369e58f2e7_0_0:notes"/>
          <p:cNvSpPr>
            <a:spLocks noGrp="1" noRot="1" noChangeAspect="1"/>
          </p:cNvSpPr>
          <p:nvPr>
            <p:ph type="sldImg" idx="2"/>
          </p:nvPr>
        </p:nvSpPr>
        <p:spPr>
          <a:xfrm>
            <a:off x="397565" y="685488"/>
            <a:ext cx="606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2" name="Google Shape;62;g1369e58f2e7_0_0:notes"/>
          <p:cNvSpPr txBox="1">
            <a:spLocks noGrp="1"/>
          </p:cNvSpPr>
          <p:nvPr>
            <p:ph type="body" idx="1"/>
          </p:nvPr>
        </p:nvSpPr>
        <p:spPr>
          <a:xfrm>
            <a:off x="914400" y="4343400"/>
            <a:ext cx="5029200" cy="411480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None/>
            </a:pPr>
            <a:r>
              <a:rPr lang="en" sz="1200">
                <a:solidFill>
                  <a:schemeClr val="dk1"/>
                </a:solidFill>
              </a:rPr>
              <a:t>Clara</a:t>
            </a:r>
            <a:endParaRPr sz="1200">
              <a:solidFill>
                <a:schemeClr val="dk1"/>
              </a:solidFill>
            </a:endParaRPr>
          </a:p>
          <a:p>
            <a:pPr marL="165100" marR="0" lvl="0" indent="-88900" algn="l" rtl="0">
              <a:lnSpc>
                <a:spcPct val="100000"/>
              </a:lnSpc>
              <a:spcBef>
                <a:spcPts val="4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400"/>
              </a:spcBef>
              <a:spcAft>
                <a:spcPts val="0"/>
              </a:spcAft>
              <a:buNone/>
            </a:pPr>
            <a:endParaRPr sz="1200" b="0" i="0" u="none" strike="noStrike" cap="none">
              <a:solidFill>
                <a:schemeClr val="dk1"/>
              </a:solidFill>
              <a:latin typeface="Arial"/>
              <a:ea typeface="Arial"/>
              <a:cs typeface="Arial"/>
              <a:sym typeface="Arial"/>
            </a:endParaRPr>
          </a:p>
        </p:txBody>
      </p:sp>
      <p:sp>
        <p:nvSpPr>
          <p:cNvPr id="63" name="Google Shape;63;g1369e58f2e7_0_0:notes"/>
          <p:cNvSpPr txBox="1">
            <a:spLocks noGrp="1"/>
          </p:cNvSpPr>
          <p:nvPr>
            <p:ph type="sldNum" idx="12"/>
          </p:nvPr>
        </p:nvSpPr>
        <p:spPr>
          <a:xfrm>
            <a:off x="3886200" y="8686800"/>
            <a:ext cx="2971800" cy="457200"/>
          </a:xfrm>
          <a:prstGeom prst="rect">
            <a:avLst/>
          </a:prstGeom>
          <a:noFill/>
          <a:ln>
            <a:noFill/>
          </a:ln>
        </p:spPr>
        <p:txBody>
          <a:bodyPr spcFirstLastPara="1" wrap="square" lIns="91325" tIns="45650" rIns="91325" bIns="45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8b202e5f7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g28b202e5f7_2_93: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marR="0" lvl="0" indent="0" algn="l" rtl="0">
              <a:spcBef>
                <a:spcPts val="300"/>
              </a:spcBef>
              <a:spcAft>
                <a:spcPts val="0"/>
              </a:spcAft>
              <a:buClr>
                <a:schemeClr val="dk1"/>
              </a:buClr>
              <a:buFont typeface="Arial"/>
              <a:buNone/>
            </a:pPr>
            <a:r>
              <a:rPr lang="en" sz="1100">
                <a:solidFill>
                  <a:schemeClr val="dk1"/>
                </a:solidFill>
              </a:rPr>
              <a:t>Clara</a:t>
            </a:r>
            <a:endParaRPr sz="1100">
              <a:solidFill>
                <a:schemeClr val="dk1"/>
              </a:solidFill>
            </a:endParaRPr>
          </a:p>
          <a:p>
            <a:pPr marL="0" marR="0" lvl="0" indent="0" algn="l" rtl="0">
              <a:spcBef>
                <a:spcPts val="300"/>
              </a:spcBef>
              <a:spcAft>
                <a:spcPts val="0"/>
              </a:spcAft>
              <a:buClr>
                <a:schemeClr val="dk1"/>
              </a:buClr>
              <a:buFont typeface="Arial"/>
              <a:buNone/>
            </a:pPr>
            <a:endParaRPr sz="1100">
              <a:solidFill>
                <a:schemeClr val="dk1"/>
              </a:solidFill>
            </a:endParaRPr>
          </a:p>
          <a:p>
            <a:pPr marL="0" marR="0" lvl="0" indent="0" algn="l" rtl="0">
              <a:spcBef>
                <a:spcPts val="300"/>
              </a:spcBef>
              <a:spcAft>
                <a:spcPts val="0"/>
              </a:spcAft>
              <a:buClr>
                <a:schemeClr val="dk1"/>
              </a:buClr>
              <a:buFont typeface="Arial"/>
              <a:buNone/>
            </a:pPr>
            <a:r>
              <a:rPr lang="en" sz="1100" b="0" i="0" u="none" strike="noStrike" cap="none">
                <a:solidFill>
                  <a:schemeClr val="dk1"/>
                </a:solidFill>
                <a:latin typeface="Arial"/>
                <a:ea typeface="Arial"/>
                <a:cs typeface="Arial"/>
                <a:sym typeface="Arial"/>
              </a:rPr>
              <a:t>Children who </a:t>
            </a:r>
            <a:r>
              <a:rPr lang="en" sz="1100" b="1" i="0" u="none" strike="noStrike" cap="none">
                <a:solidFill>
                  <a:schemeClr val="dk1"/>
                </a:solidFill>
                <a:latin typeface="Arial"/>
                <a:ea typeface="Arial"/>
                <a:cs typeface="Arial"/>
                <a:sym typeface="Arial"/>
              </a:rPr>
              <a:t>lack a fixed, regular, and adequate nighttime residence</a:t>
            </a:r>
            <a:r>
              <a:rPr lang="en" sz="1100" b="0" i="0" u="none" strike="noStrike" cap="none">
                <a:solidFill>
                  <a:schemeClr val="dk1"/>
                </a:solidFill>
                <a:latin typeface="Arial"/>
                <a:ea typeface="Arial"/>
                <a:cs typeface="Arial"/>
                <a:sym typeface="Arial"/>
              </a:rPr>
              <a:t>. </a:t>
            </a:r>
            <a:endParaRPr sz="1400"/>
          </a:p>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8b202e5f7_2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28b202e5f7_2_98: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marR="0" lvl="0" indent="0" algn="l" rtl="0">
              <a:spcBef>
                <a:spcPts val="0"/>
              </a:spcBef>
              <a:spcAft>
                <a:spcPts val="0"/>
              </a:spcAft>
              <a:buClr>
                <a:schemeClr val="dk1"/>
              </a:buClr>
              <a:buFont typeface="Arial"/>
              <a:buNone/>
            </a:pPr>
            <a:r>
              <a:rPr lang="en"/>
              <a:t>Clara</a:t>
            </a:r>
            <a:endParaRPr sz="14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369e58f2e7_5_7: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1369e58f2e7_5_7: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marR="0" lvl="0" indent="0" algn="l" rtl="0">
              <a:spcBef>
                <a:spcPts val="0"/>
              </a:spcBef>
              <a:spcAft>
                <a:spcPts val="0"/>
              </a:spcAft>
              <a:buClr>
                <a:schemeClr val="dk1"/>
              </a:buClr>
              <a:buFont typeface="Arial"/>
              <a:buNone/>
            </a:pPr>
            <a:r>
              <a:rPr lang="en" sz="1100">
                <a:solidFill>
                  <a:schemeClr val="dk1"/>
                </a:solidFill>
              </a:rPr>
              <a:t>Clara</a:t>
            </a:r>
            <a:endParaRPr sz="1100">
              <a:solidFill>
                <a:schemeClr val="dk1"/>
              </a:solidFill>
            </a:endParaRPr>
          </a:p>
          <a:p>
            <a:pPr marL="0" marR="0" lvl="0" indent="0" algn="l" rtl="0">
              <a:spcBef>
                <a:spcPts val="0"/>
              </a:spcBef>
              <a:spcAft>
                <a:spcPts val="0"/>
              </a:spcAft>
              <a:buClr>
                <a:schemeClr val="dk1"/>
              </a:buClr>
              <a:buFont typeface="Arial"/>
              <a:buNone/>
            </a:pPr>
            <a:endParaRPr sz="1100">
              <a:solidFill>
                <a:schemeClr val="dk1"/>
              </a:solidFill>
            </a:endParaRPr>
          </a:p>
          <a:p>
            <a:pPr marL="0" marR="0" lvl="0" indent="0" algn="l" rtl="0">
              <a:spcBef>
                <a:spcPts val="0"/>
              </a:spcBef>
              <a:spcAft>
                <a:spcPts val="0"/>
              </a:spcAft>
              <a:buClr>
                <a:schemeClr val="dk1"/>
              </a:buClr>
              <a:buFont typeface="Arial"/>
              <a:buNone/>
            </a:pPr>
            <a:r>
              <a:rPr lang="en" sz="1100" b="0" i="0" u="none" strike="noStrike" cap="none">
                <a:solidFill>
                  <a:schemeClr val="dk1"/>
                </a:solidFill>
                <a:latin typeface="Arial"/>
                <a:ea typeface="Arial"/>
                <a:cs typeface="Arial"/>
                <a:sym typeface="Arial"/>
              </a:rPr>
              <a:t>ESSA created new requirements for the capacity, training and duties of LEA McKinney-Vento liaisons. </a:t>
            </a:r>
            <a:endParaRPr sz="1400"/>
          </a:p>
          <a:p>
            <a:pPr marL="0" marR="0" lvl="0" indent="0" algn="l" rtl="0">
              <a:spcBef>
                <a:spcPts val="300"/>
              </a:spcBef>
              <a:spcAft>
                <a:spcPts val="0"/>
              </a:spcAft>
              <a:buClr>
                <a:schemeClr val="dk1"/>
              </a:buClr>
              <a:buFont typeface="Arial"/>
              <a:buNone/>
            </a:pPr>
            <a:r>
              <a:rPr lang="en" sz="1100" b="0" i="0" u="none" strike="noStrike" cap="none">
                <a:solidFill>
                  <a:schemeClr val="dk1"/>
                </a:solidFill>
                <a:latin typeface="Arial"/>
                <a:ea typeface="Arial"/>
                <a:cs typeface="Arial"/>
                <a:sym typeface="Arial"/>
              </a:rPr>
              <a:t>-There’s recognition that every liaison may not be able to carry out duties.. Now whomever the district designates, there needs to be the ability to carry out duties. </a:t>
            </a:r>
            <a:endParaRPr sz="1400"/>
          </a:p>
          <a:p>
            <a:pPr marL="0" marR="0" lvl="0" indent="0" algn="l" rtl="0">
              <a:spcBef>
                <a:spcPts val="300"/>
              </a:spcBef>
              <a:spcAft>
                <a:spcPts val="0"/>
              </a:spcAft>
              <a:buClr>
                <a:schemeClr val="dk1"/>
              </a:buClr>
              <a:buFont typeface="Arial"/>
              <a:buNone/>
            </a:pPr>
            <a:r>
              <a:rPr lang="en" sz="1100" b="1" i="0" u="none" strike="noStrike" cap="none">
                <a:solidFill>
                  <a:schemeClr val="dk1"/>
                </a:solidFill>
                <a:latin typeface="Arial"/>
                <a:ea typeface="Arial"/>
                <a:cs typeface="Arial"/>
                <a:sym typeface="Arial"/>
              </a:rPr>
              <a:t>The liaison is ENSURING that these things happen. </a:t>
            </a:r>
            <a:r>
              <a:rPr lang="en" sz="1100" b="0" i="0" u="none" strike="noStrike" cap="none">
                <a:solidFill>
                  <a:schemeClr val="dk1"/>
                </a:solidFill>
                <a:latin typeface="Arial"/>
                <a:ea typeface="Arial"/>
                <a:cs typeface="Arial"/>
                <a:sym typeface="Arial"/>
              </a:rPr>
              <a:t>Not that the liaison is having to do all these duties. Working collaboratively with the district and the community</a:t>
            </a:r>
            <a:endParaRPr sz="1400"/>
          </a:p>
          <a:p>
            <a:pPr marL="0" marR="0" lvl="0" indent="0" algn="l" rtl="0">
              <a:spcBef>
                <a:spcPts val="30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30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369e58f2e7_5_17:notes"/>
          <p:cNvSpPr>
            <a:spLocks noGrp="1" noRot="1" noChangeAspect="1"/>
          </p:cNvSpPr>
          <p:nvPr>
            <p:ph type="sldImg" idx="2"/>
          </p:nvPr>
        </p:nvSpPr>
        <p:spPr>
          <a:xfrm>
            <a:off x="397565" y="685488"/>
            <a:ext cx="6063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g1369e58f2e7_5_17:notes"/>
          <p:cNvSpPr txBox="1">
            <a:spLocks noGrp="1"/>
          </p:cNvSpPr>
          <p:nvPr>
            <p:ph type="body" idx="1"/>
          </p:nvPr>
        </p:nvSpPr>
        <p:spPr>
          <a:xfrm>
            <a:off x="914400" y="4343400"/>
            <a:ext cx="5029200" cy="411480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Clr>
                <a:schemeClr val="dk1"/>
              </a:buClr>
              <a:buFont typeface="Arial"/>
              <a:buNone/>
            </a:pPr>
            <a:r>
              <a:rPr lang="en" sz="1200">
                <a:solidFill>
                  <a:schemeClr val="dk1"/>
                </a:solidFill>
              </a:rPr>
              <a:t>Clara</a:t>
            </a:r>
            <a:endParaRPr sz="1200">
              <a:solidFill>
                <a:schemeClr val="dk1"/>
              </a:solidFill>
            </a:endParaRPr>
          </a:p>
          <a:p>
            <a:pPr marL="0" marR="0" lvl="0" indent="0" algn="l" rtl="0">
              <a:lnSpc>
                <a:spcPct val="100000"/>
              </a:lnSpc>
              <a:spcBef>
                <a:spcPts val="0"/>
              </a:spcBef>
              <a:spcAft>
                <a:spcPts val="0"/>
              </a:spcAft>
              <a:buClr>
                <a:schemeClr val="dk1"/>
              </a:buClr>
              <a:buFont typeface="Arial"/>
              <a:buNone/>
            </a:pPr>
            <a:r>
              <a:rPr lang="en" sz="1200" b="0" i="0" u="none" strike="noStrike" cap="none">
                <a:solidFill>
                  <a:schemeClr val="dk1"/>
                </a:solidFill>
                <a:latin typeface="Arial"/>
                <a:ea typeface="Arial"/>
                <a:cs typeface="Arial"/>
                <a:sym typeface="Arial"/>
              </a:rPr>
              <a:t>This new requirement ensures that states and school districts remove barriers that prevent young people from getting the credit they need for staying in school and graduating from school. </a:t>
            </a:r>
            <a:endParaRPr sz="1200" b="0" i="0" u="none" strike="noStrike" cap="none">
              <a:solidFill>
                <a:schemeClr val="dk1"/>
              </a:solidFill>
              <a:latin typeface="Arial"/>
              <a:ea typeface="Arial"/>
              <a:cs typeface="Arial"/>
              <a:sym typeface="Arial"/>
            </a:endParaRPr>
          </a:p>
          <a:p>
            <a:pPr marL="0" marR="0" lvl="0" indent="0" algn="l" rtl="0">
              <a:spcBef>
                <a:spcPts val="40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lnSpc>
                <a:spcPct val="80000"/>
              </a:lnSpc>
              <a:spcBef>
                <a:spcPts val="400"/>
              </a:spcBef>
              <a:spcAft>
                <a:spcPts val="0"/>
              </a:spcAft>
              <a:buClr>
                <a:srgbClr val="9A9ADF"/>
              </a:buClr>
              <a:buFont typeface="Arial"/>
              <a:buNone/>
            </a:pPr>
            <a:r>
              <a:rPr lang="en" sz="1200" i="0" u="none" strike="noStrike" cap="none">
                <a:solidFill>
                  <a:schemeClr val="dk1"/>
                </a:solidFill>
              </a:rPr>
              <a:t>Liaisons must participate in professional development and technical assistance as determined appropriate by the State Coordinator. </a:t>
            </a:r>
            <a:endParaRPr sz="1200" i="0" u="none" strike="noStrike" cap="none">
              <a:solidFill>
                <a:schemeClr val="dk1"/>
              </a:solidFill>
            </a:endParaRPr>
          </a:p>
          <a:p>
            <a:pPr marL="0" marR="0" lvl="0" indent="457200" algn="l" rtl="0">
              <a:lnSpc>
                <a:spcPct val="80000"/>
              </a:lnSpc>
              <a:spcBef>
                <a:spcPts val="400"/>
              </a:spcBef>
              <a:spcAft>
                <a:spcPts val="0"/>
              </a:spcAft>
              <a:buClr>
                <a:srgbClr val="9A9ADF"/>
              </a:buClr>
              <a:buFont typeface="Arial"/>
              <a:buNone/>
            </a:pPr>
            <a:r>
              <a:rPr lang="en" sz="1200" i="0" u="none" strike="noStrike" cap="none">
                <a:solidFill>
                  <a:schemeClr val="dk1"/>
                </a:solidFill>
              </a:rPr>
              <a:t>While some states had already provided professional development, such as we have in the form of webinars, not all liaisons were required to participate. Now, as determined by the state coordinator, liaisons will be required to participate. 				</a:t>
            </a:r>
            <a:endParaRPr sz="1200" i="0" u="none" strike="noStrike" cap="none">
              <a:solidFill>
                <a:schemeClr val="dk1"/>
              </a:solidFill>
            </a:endParaRPr>
          </a:p>
          <a:p>
            <a:pPr marL="0" marR="0" lvl="0" indent="0" algn="l" rtl="0">
              <a:spcBef>
                <a:spcPts val="40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40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69e58f2e7_5_22: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1369e58f2e7_5_22: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marR="0" lvl="0" indent="0" algn="l" rtl="0">
              <a:spcBef>
                <a:spcPts val="0"/>
              </a:spcBef>
              <a:spcAft>
                <a:spcPts val="0"/>
              </a:spcAft>
              <a:buClr>
                <a:schemeClr val="dk1"/>
              </a:buClr>
              <a:buFont typeface="Arial"/>
              <a:buNone/>
            </a:pPr>
            <a:r>
              <a:rPr lang="en" sz="1100">
                <a:solidFill>
                  <a:schemeClr val="dk1"/>
                </a:solidFill>
              </a:rPr>
              <a:t>Clara</a:t>
            </a:r>
            <a:endParaRPr sz="1100">
              <a:solidFill>
                <a:schemeClr val="dk1"/>
              </a:solidFill>
            </a:endParaRPr>
          </a:p>
          <a:p>
            <a:pPr marL="0" marR="0" lvl="0" indent="0" algn="l" rtl="0">
              <a:spcBef>
                <a:spcPts val="0"/>
              </a:spcBef>
              <a:spcAft>
                <a:spcPts val="0"/>
              </a:spcAft>
              <a:buClr>
                <a:schemeClr val="dk1"/>
              </a:buClr>
              <a:buFont typeface="Arial"/>
              <a:buNone/>
            </a:pPr>
            <a:endParaRPr sz="1100">
              <a:solidFill>
                <a:schemeClr val="dk1"/>
              </a:solidFill>
            </a:endParaRPr>
          </a:p>
          <a:p>
            <a:pPr marL="0" marR="0" lvl="0" indent="0" algn="l" rtl="0">
              <a:spcBef>
                <a:spcPts val="0"/>
              </a:spcBef>
              <a:spcAft>
                <a:spcPts val="0"/>
              </a:spcAft>
              <a:buClr>
                <a:schemeClr val="dk1"/>
              </a:buClr>
              <a:buFont typeface="Arial"/>
              <a:buNone/>
            </a:pPr>
            <a:r>
              <a:rPr lang="en" sz="1100">
                <a:solidFill>
                  <a:schemeClr val="dk1"/>
                </a:solidFill>
              </a:rPr>
              <a:t>Resources available for local liaisons</a:t>
            </a:r>
            <a:endParaRPr sz="11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
        <p:nvSpPr>
          <p:cNvPr id="34" name="Google Shape;3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26891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8b202e5f7_2_103: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28b202e5f7_2_103: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marR="0" lvl="0" indent="0" algn="l" rtl="0">
              <a:spcBef>
                <a:spcPts val="0"/>
              </a:spcBef>
              <a:spcAft>
                <a:spcPts val="0"/>
              </a:spcAft>
              <a:buClr>
                <a:schemeClr val="dk1"/>
              </a:buClr>
              <a:buFont typeface="Arial"/>
              <a:buNone/>
            </a:pPr>
            <a:r>
              <a:rPr lang="en" sz="1100">
                <a:solidFill>
                  <a:schemeClr val="dk1"/>
                </a:solidFill>
              </a:rPr>
              <a:t>Kristine</a:t>
            </a:r>
            <a:endParaRPr sz="1400"/>
          </a:p>
          <a:p>
            <a:pPr marL="0" marR="0" lvl="0" indent="0" algn="l" rtl="0">
              <a:lnSpc>
                <a:spcPct val="90000"/>
              </a:lnSpc>
              <a:spcBef>
                <a:spcPts val="30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8b202e5f7_2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28b202e5f7_2_113: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marR="0" lvl="0" indent="0" algn="l" rtl="0">
              <a:lnSpc>
                <a:spcPct val="90000"/>
              </a:lnSpc>
              <a:spcBef>
                <a:spcPts val="1000"/>
              </a:spcBef>
              <a:spcAft>
                <a:spcPts val="0"/>
              </a:spcAft>
              <a:buClr>
                <a:srgbClr val="A3E9E9"/>
              </a:buClr>
              <a:buFont typeface="Arial"/>
              <a:buNone/>
            </a:pPr>
            <a:r>
              <a:rPr lang="en" sz="1200">
                <a:solidFill>
                  <a:schemeClr val="dk1"/>
                </a:solidFill>
              </a:rPr>
              <a:t>Kristine</a:t>
            </a:r>
            <a:endParaRPr sz="1200">
              <a:solidFill>
                <a:schemeClr val="dk1"/>
              </a:solidFill>
            </a:endParaRPr>
          </a:p>
          <a:p>
            <a:pPr marL="342900" lvl="0" indent="-304800" algn="l" rtl="0">
              <a:lnSpc>
                <a:spcPct val="115000"/>
              </a:lnSpc>
              <a:spcBef>
                <a:spcPts val="480"/>
              </a:spcBef>
              <a:spcAft>
                <a:spcPts val="0"/>
              </a:spcAft>
              <a:buClr>
                <a:schemeClr val="dk1"/>
              </a:buClr>
              <a:buSzPts val="1800"/>
              <a:buFont typeface="Lato"/>
              <a:buChar char="•"/>
            </a:pPr>
            <a:r>
              <a:rPr lang="en" sz="1800">
                <a:solidFill>
                  <a:schemeClr val="dk1"/>
                </a:solidFill>
                <a:latin typeface="Lato"/>
                <a:ea typeface="Lato"/>
                <a:cs typeface="Lato"/>
                <a:sym typeface="Lato"/>
              </a:rPr>
              <a:t>Build trust!  Be patient, and ensure discretion and confidentiality when working with youth.</a:t>
            </a:r>
            <a:endParaRPr sz="1200">
              <a:solidFill>
                <a:schemeClr val="dk1"/>
              </a:solidFill>
            </a:endParaRPr>
          </a:p>
          <a:p>
            <a:pPr marL="0" marR="0" lvl="0" indent="0" algn="l" rtl="0">
              <a:lnSpc>
                <a:spcPct val="90000"/>
              </a:lnSpc>
              <a:spcBef>
                <a:spcPts val="1000"/>
              </a:spcBef>
              <a:spcAft>
                <a:spcPts val="0"/>
              </a:spcAft>
              <a:buClr>
                <a:srgbClr val="A3E9E9"/>
              </a:buClr>
              <a:buFont typeface="Arial"/>
              <a:buNone/>
            </a:pPr>
            <a:endParaRPr sz="1200">
              <a:solidFill>
                <a:schemeClr val="dk1"/>
              </a:solidFill>
            </a:endParaRPr>
          </a:p>
          <a:p>
            <a:pPr marL="0" marR="0" lvl="0" indent="0" algn="l" rtl="0">
              <a:lnSpc>
                <a:spcPct val="90000"/>
              </a:lnSpc>
              <a:spcBef>
                <a:spcPts val="1000"/>
              </a:spcBef>
              <a:spcAft>
                <a:spcPts val="0"/>
              </a:spcAft>
              <a:buClr>
                <a:srgbClr val="A3E9E9"/>
              </a:buClr>
              <a:buFont typeface="Arial"/>
              <a:buNone/>
            </a:pPr>
            <a:r>
              <a:rPr lang="en" sz="1200" b="0" i="0" u="none" strike="noStrike" cap="none">
                <a:solidFill>
                  <a:schemeClr val="dk1"/>
                </a:solidFill>
                <a:latin typeface="Arial"/>
                <a:ea typeface="Arial"/>
                <a:cs typeface="Arial"/>
                <a:sym typeface="Arial"/>
              </a:rPr>
              <a:t>Many youth become separated from parents due to lack of space in living situations or shelter policies:</a:t>
            </a:r>
            <a:endParaRPr sz="1400"/>
          </a:p>
          <a:p>
            <a:pPr marL="850900" marR="0" lvl="1" indent="-342900" algn="l" rtl="0">
              <a:lnSpc>
                <a:spcPct val="150000"/>
              </a:lnSpc>
              <a:spcBef>
                <a:spcPts val="1000"/>
              </a:spcBef>
              <a:spcAft>
                <a:spcPts val="0"/>
              </a:spcAft>
              <a:buClr>
                <a:srgbClr val="000000"/>
              </a:buClr>
              <a:buSzPts val="1200"/>
              <a:buFont typeface="Times"/>
              <a:buChar char="—"/>
            </a:pPr>
            <a:r>
              <a:rPr lang="en" sz="1200" b="0" i="0" u="none" strike="noStrike" cap="none">
                <a:solidFill>
                  <a:schemeClr val="dk1"/>
                </a:solidFill>
                <a:latin typeface="Arial"/>
                <a:ea typeface="Arial"/>
                <a:cs typeface="Arial"/>
                <a:sym typeface="Arial"/>
              </a:rPr>
              <a:t>Many flee abuse: 20-50 percent sexual; 40-60 percent physical</a:t>
            </a:r>
            <a:endParaRPr sz="1400"/>
          </a:p>
          <a:p>
            <a:pPr marL="850900" marR="0" lvl="1" indent="-342900" algn="l" rtl="0">
              <a:lnSpc>
                <a:spcPct val="150000"/>
              </a:lnSpc>
              <a:spcBef>
                <a:spcPts val="400"/>
              </a:spcBef>
              <a:spcAft>
                <a:spcPts val="0"/>
              </a:spcAft>
              <a:buClr>
                <a:srgbClr val="000000"/>
              </a:buClr>
              <a:buSzPts val="1200"/>
              <a:buFont typeface="Times"/>
              <a:buChar char="—"/>
            </a:pPr>
            <a:r>
              <a:rPr lang="en" sz="1200" b="0" i="0" u="none" strike="noStrike" cap="none">
                <a:solidFill>
                  <a:schemeClr val="dk1"/>
                </a:solidFill>
                <a:latin typeface="Arial"/>
                <a:ea typeface="Arial"/>
                <a:cs typeface="Arial"/>
                <a:sym typeface="Arial"/>
              </a:rPr>
              <a:t>Many flee family dysfunction: Over 2/3 Hotline callers report at least one parent abuses drugs or alcohol</a:t>
            </a:r>
            <a:endParaRPr sz="1400"/>
          </a:p>
          <a:p>
            <a:pPr marL="850900" marR="0" lvl="1" indent="-342900" algn="l" rtl="0">
              <a:lnSpc>
                <a:spcPct val="150000"/>
              </a:lnSpc>
              <a:spcBef>
                <a:spcPts val="400"/>
              </a:spcBef>
              <a:spcAft>
                <a:spcPts val="0"/>
              </a:spcAft>
              <a:buClr>
                <a:srgbClr val="000000"/>
              </a:buClr>
              <a:buSzPts val="1200"/>
              <a:buFont typeface="Times"/>
              <a:buChar char="—"/>
            </a:pPr>
            <a:r>
              <a:rPr lang="en" sz="1200" b="0" i="0" u="none" strike="noStrike" cap="none">
                <a:solidFill>
                  <a:schemeClr val="dk1"/>
                </a:solidFill>
                <a:latin typeface="Arial"/>
                <a:ea typeface="Arial"/>
                <a:cs typeface="Arial"/>
                <a:sym typeface="Arial"/>
              </a:rPr>
              <a:t>Roughly 1/3 homeless youth identify as LGBTQ (compared to 3-5 percent of the overall population)</a:t>
            </a:r>
            <a:endParaRPr sz="1400"/>
          </a:p>
          <a:p>
            <a:pPr marL="850900" marR="0" lvl="1" indent="-342900" algn="l" rtl="0">
              <a:lnSpc>
                <a:spcPct val="150000"/>
              </a:lnSpc>
              <a:spcBef>
                <a:spcPts val="400"/>
              </a:spcBef>
              <a:spcAft>
                <a:spcPts val="0"/>
              </a:spcAft>
              <a:buClr>
                <a:srgbClr val="000000"/>
              </a:buClr>
              <a:buSzPts val="1200"/>
              <a:buFont typeface="Times"/>
              <a:buChar char="—"/>
            </a:pPr>
            <a:r>
              <a:rPr lang="en" sz="1200" b="0" i="0" u="none" strike="noStrike" cap="none">
                <a:solidFill>
                  <a:schemeClr val="dk1"/>
                </a:solidFill>
                <a:latin typeface="Arial"/>
                <a:ea typeface="Arial"/>
                <a:cs typeface="Arial"/>
                <a:sym typeface="Arial"/>
              </a:rPr>
              <a:t>10 percent of currently homeless female teens are pregnant</a:t>
            </a:r>
            <a:endParaRPr sz="1400"/>
          </a:p>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8b202e5f7_2_134: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12" name="Google Shape;112;g28b202e5f7_2_134:notes"/>
          <p:cNvSpPr txBox="1">
            <a:spLocks noGrp="1"/>
          </p:cNvSpPr>
          <p:nvPr>
            <p:ph type="body" idx="1"/>
          </p:nvPr>
        </p:nvSpPr>
        <p:spPr>
          <a:xfrm>
            <a:off x="914401" y="4343399"/>
            <a:ext cx="5029199" cy="4114799"/>
          </a:xfrm>
          <a:prstGeom prst="rect">
            <a:avLst/>
          </a:prstGeom>
          <a:noFill/>
          <a:ln>
            <a:noFill/>
          </a:ln>
        </p:spPr>
        <p:txBody>
          <a:bodyPr spcFirstLastPara="1" wrap="square" lIns="91200" tIns="45575" rIns="91200" bIns="45575" anchor="t" anchorCtr="0">
            <a:noAutofit/>
          </a:bodyPr>
          <a:lstStyle/>
          <a:p>
            <a:pPr marL="0" marR="0" lvl="0" indent="0" algn="l" rtl="0">
              <a:spcBef>
                <a:spcPts val="0"/>
              </a:spcBef>
              <a:spcAft>
                <a:spcPts val="0"/>
              </a:spcAft>
              <a:buClr>
                <a:schemeClr val="dk1"/>
              </a:buClr>
              <a:buFont typeface="Arial"/>
              <a:buNone/>
            </a:pPr>
            <a:r>
              <a:rPr lang="en"/>
              <a:t>Kristine</a:t>
            </a:r>
            <a:endParaRPr sz="1400"/>
          </a:p>
        </p:txBody>
      </p:sp>
      <p:sp>
        <p:nvSpPr>
          <p:cNvPr id="113" name="Google Shape;113;g28b202e5f7_2_134:notes"/>
          <p:cNvSpPr txBox="1">
            <a:spLocks noGrp="1"/>
          </p:cNvSpPr>
          <p:nvPr>
            <p:ph type="sldNum" idx="12"/>
          </p:nvPr>
        </p:nvSpPr>
        <p:spPr>
          <a:xfrm>
            <a:off x="3886201" y="8686799"/>
            <a:ext cx="2971799" cy="457199"/>
          </a:xfrm>
          <a:prstGeom prst="rect">
            <a:avLst/>
          </a:prstGeom>
          <a:noFill/>
          <a:ln>
            <a:noFill/>
          </a:ln>
        </p:spPr>
        <p:txBody>
          <a:bodyPr spcFirstLastPara="1" wrap="square" lIns="91200" tIns="45575" rIns="91200" bIns="45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d26f1848e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3d26f1848e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Kristine</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8b202e5f7_2_145: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 name="Google Shape;125;g28b202e5f7_2_145:notes"/>
          <p:cNvSpPr txBox="1">
            <a:spLocks noGrp="1"/>
          </p:cNvSpPr>
          <p:nvPr>
            <p:ph type="body" idx="1"/>
          </p:nvPr>
        </p:nvSpPr>
        <p:spPr>
          <a:xfrm>
            <a:off x="914401" y="4343399"/>
            <a:ext cx="5029199" cy="4114799"/>
          </a:xfrm>
          <a:prstGeom prst="rect">
            <a:avLst/>
          </a:prstGeom>
          <a:noFill/>
          <a:ln>
            <a:noFill/>
          </a:ln>
        </p:spPr>
        <p:txBody>
          <a:bodyPr spcFirstLastPara="1" wrap="square" lIns="91200" tIns="45575" rIns="91200" bIns="45575" anchor="t" anchorCtr="0">
            <a:noAutofit/>
          </a:bodyPr>
          <a:lstStyle/>
          <a:p>
            <a:pPr marL="0" marR="0" lvl="0" indent="0" algn="l" rtl="0">
              <a:spcBef>
                <a:spcPts val="0"/>
              </a:spcBef>
              <a:spcAft>
                <a:spcPts val="0"/>
              </a:spcAft>
              <a:buClr>
                <a:schemeClr val="dk1"/>
              </a:buClr>
              <a:buFont typeface="Arial"/>
              <a:buNone/>
            </a:pPr>
            <a:r>
              <a:rPr lang="en" sz="1100">
                <a:solidFill>
                  <a:schemeClr val="dk1"/>
                </a:solidFill>
              </a:rPr>
              <a:t>Kristine</a:t>
            </a:r>
            <a:endParaRPr sz="1100">
              <a:solidFill>
                <a:schemeClr val="dk1"/>
              </a:solidFill>
            </a:endParaRPr>
          </a:p>
          <a:p>
            <a:pPr marL="0" marR="0" lvl="0" indent="0" algn="l" rtl="0">
              <a:spcBef>
                <a:spcPts val="0"/>
              </a:spcBef>
              <a:spcAft>
                <a:spcPts val="0"/>
              </a:spcAft>
              <a:buClr>
                <a:schemeClr val="dk1"/>
              </a:buClr>
              <a:buFont typeface="Arial"/>
              <a:buNone/>
            </a:pPr>
            <a:endParaRPr sz="1100">
              <a:solidFill>
                <a:schemeClr val="dk1"/>
              </a:solidFill>
            </a:endParaRPr>
          </a:p>
          <a:p>
            <a:pPr marL="0" marR="0" lvl="0" indent="0" algn="l" rtl="0">
              <a:spcBef>
                <a:spcPts val="0"/>
              </a:spcBef>
              <a:spcAft>
                <a:spcPts val="0"/>
              </a:spcAft>
              <a:buClr>
                <a:schemeClr val="dk1"/>
              </a:buClr>
              <a:buFont typeface="Arial"/>
              <a:buNone/>
            </a:pPr>
            <a:r>
              <a:rPr lang="en" sz="1100" b="0" i="0" u="none" strike="noStrike" cap="none">
                <a:solidFill>
                  <a:schemeClr val="dk1"/>
                </a:solidFill>
                <a:latin typeface="Arial"/>
                <a:ea typeface="Arial"/>
                <a:cs typeface="Arial"/>
                <a:sym typeface="Arial"/>
              </a:rPr>
              <a:t>Previously districts had the choice to provide </a:t>
            </a:r>
            <a:r>
              <a:rPr lang="en" sz="1100">
                <a:solidFill>
                  <a:schemeClr val="dk1"/>
                </a:solidFill>
              </a:rPr>
              <a:t>transportation until the end of the school year</a:t>
            </a:r>
            <a:r>
              <a:rPr lang="en" sz="1100" b="0" i="0" u="none" strike="noStrike" cap="none">
                <a:solidFill>
                  <a:schemeClr val="dk1"/>
                </a:solidFill>
                <a:latin typeface="Arial"/>
                <a:ea typeface="Arial"/>
                <a:cs typeface="Arial"/>
                <a:sym typeface="Arial"/>
              </a:rPr>
              <a:t>, now all districts must- </a:t>
            </a:r>
            <a:r>
              <a:rPr lang="en" sz="1100" b="1" i="0" u="none" strike="noStrike" cap="none">
                <a:solidFill>
                  <a:schemeClr val="dk1"/>
                </a:solidFill>
                <a:latin typeface="Arial"/>
                <a:ea typeface="Arial"/>
                <a:cs typeface="Arial"/>
                <a:sym typeface="Arial"/>
              </a:rPr>
              <a:t>If it is in the student’s best interest</a:t>
            </a:r>
            <a:endParaRPr sz="1400"/>
          </a:p>
          <a:p>
            <a:pPr marL="0" marR="0" lvl="0" indent="0" algn="l" rtl="0">
              <a:spcBef>
                <a:spcPts val="300"/>
              </a:spcBef>
              <a:spcAft>
                <a:spcPts val="0"/>
              </a:spcAft>
              <a:buClr>
                <a:schemeClr val="dk1"/>
              </a:buClr>
              <a:buFont typeface="Arial"/>
              <a:buNone/>
            </a:pPr>
            <a:r>
              <a:rPr lang="en" sz="1100" b="0" i="0" u="none" strike="noStrike" cap="none">
                <a:solidFill>
                  <a:schemeClr val="dk1"/>
                </a:solidFill>
                <a:latin typeface="Arial"/>
                <a:ea typeface="Arial"/>
                <a:cs typeface="Arial"/>
                <a:sym typeface="Arial"/>
              </a:rPr>
              <a:t>In the absence of an agreement, two districts must share cost and responsibility equally. </a:t>
            </a:r>
            <a:endParaRPr sz="1400"/>
          </a:p>
          <a:p>
            <a:pPr marL="0" marR="0" lvl="0" indent="0" algn="l" rtl="0">
              <a:spcBef>
                <a:spcPts val="300"/>
              </a:spcBef>
              <a:spcAft>
                <a:spcPts val="0"/>
              </a:spcAft>
              <a:buClr>
                <a:schemeClr val="dk1"/>
              </a:buClr>
              <a:buFont typeface="Arial"/>
              <a:buNone/>
            </a:pPr>
            <a:r>
              <a:rPr lang="en" sz="1100" b="0" i="0" u="none" strike="noStrike" cap="none">
                <a:solidFill>
                  <a:schemeClr val="dk1"/>
                </a:solidFill>
                <a:latin typeface="Arial"/>
                <a:ea typeface="Arial"/>
                <a:cs typeface="Arial"/>
                <a:sym typeface="Arial"/>
              </a:rPr>
              <a:t>Developing a transportation agreement among districts in the CESA may be a good strategy to prevent disputes about cost</a:t>
            </a:r>
            <a:endParaRPr sz="1100" b="0" i="0" u="none" strike="noStrike" cap="none">
              <a:solidFill>
                <a:schemeClr val="dk1"/>
              </a:solidFill>
              <a:latin typeface="Arial"/>
              <a:ea typeface="Arial"/>
              <a:cs typeface="Arial"/>
              <a:sym typeface="Arial"/>
            </a:endParaRPr>
          </a:p>
          <a:p>
            <a:pPr marL="0" lvl="0" indent="0" algn="l" rtl="0">
              <a:spcBef>
                <a:spcPts val="0"/>
              </a:spcBef>
              <a:spcAft>
                <a:spcPts val="0"/>
              </a:spcAft>
              <a:buClr>
                <a:schemeClr val="dk1"/>
              </a:buClr>
              <a:buFont typeface="Arial"/>
              <a:buNone/>
            </a:pPr>
            <a:r>
              <a:rPr lang="en" sz="1100">
                <a:solidFill>
                  <a:schemeClr val="dk1"/>
                </a:solidFill>
              </a:rPr>
              <a:t>Look at policies to try to eliminate transportation barriers to full participation. This might include extracurricular activities as well. </a:t>
            </a:r>
            <a:endParaRPr sz="1100">
              <a:solidFill>
                <a:schemeClr val="dk1"/>
              </a:solidFill>
            </a:endParaRPr>
          </a:p>
          <a:p>
            <a:pPr marL="0" marR="0" lvl="0" indent="0" algn="l" rtl="0">
              <a:spcBef>
                <a:spcPts val="30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3d26f1848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3d26f1848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Kristine</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9cb94213c8_0_408:notes"/>
          <p:cNvSpPr>
            <a:spLocks noGrp="1" noRot="1" noChangeAspect="1"/>
          </p:cNvSpPr>
          <p:nvPr>
            <p:ph type="sldImg" idx="2"/>
          </p:nvPr>
        </p:nvSpPr>
        <p:spPr>
          <a:xfrm>
            <a:off x="397565" y="685488"/>
            <a:ext cx="6063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g9cb94213c8_0_408:notes"/>
          <p:cNvSpPr txBox="1">
            <a:spLocks noGrp="1"/>
          </p:cNvSpPr>
          <p:nvPr>
            <p:ph type="body" idx="1"/>
          </p:nvPr>
        </p:nvSpPr>
        <p:spPr>
          <a:xfrm>
            <a:off x="914400" y="4343400"/>
            <a:ext cx="5029200" cy="4114800"/>
          </a:xfrm>
          <a:prstGeom prst="rect">
            <a:avLst/>
          </a:prstGeom>
          <a:noFill/>
          <a:ln>
            <a:noFill/>
          </a:ln>
        </p:spPr>
        <p:txBody>
          <a:bodyPr spcFirstLastPara="1" wrap="square" lIns="91325" tIns="45650" rIns="91325" bIns="45650" anchor="t" anchorCtr="0">
            <a:noAutofit/>
          </a:bodyPr>
          <a:lstStyle/>
          <a:p>
            <a:pPr marL="0" marR="0" lvl="0" indent="0" algn="l" rtl="0">
              <a:lnSpc>
                <a:spcPct val="90000"/>
              </a:lnSpc>
              <a:spcBef>
                <a:spcPts val="0"/>
              </a:spcBef>
              <a:spcAft>
                <a:spcPts val="0"/>
              </a:spcAft>
              <a:buClr>
                <a:srgbClr val="9A9ADF"/>
              </a:buClr>
              <a:buFont typeface="Arial"/>
              <a:buNone/>
            </a:pPr>
            <a:r>
              <a:rPr lang="en" sz="1100">
                <a:solidFill>
                  <a:schemeClr val="dk1"/>
                </a:solidFill>
              </a:rPr>
              <a:t>Clara</a:t>
            </a:r>
            <a:endParaRPr sz="1100">
              <a:solidFill>
                <a:schemeClr val="dk1"/>
              </a:solidFill>
            </a:endParaRPr>
          </a:p>
          <a:p>
            <a:pPr marL="0" marR="0" lvl="0" indent="0" algn="l" rtl="0">
              <a:lnSpc>
                <a:spcPct val="90000"/>
              </a:lnSpc>
              <a:spcBef>
                <a:spcPts val="0"/>
              </a:spcBef>
              <a:spcAft>
                <a:spcPts val="0"/>
              </a:spcAft>
              <a:buClr>
                <a:srgbClr val="9A9ADF"/>
              </a:buClr>
              <a:buFont typeface="Arial"/>
              <a:buNone/>
            </a:pPr>
            <a:r>
              <a:rPr lang="en" sz="1100" b="0" i="0" u="none" strike="noStrike" cap="none">
                <a:solidFill>
                  <a:schemeClr val="dk1"/>
                </a:solidFill>
                <a:latin typeface="Arial"/>
                <a:ea typeface="Arial"/>
                <a:cs typeface="Arial"/>
                <a:sym typeface="Arial"/>
              </a:rPr>
              <a:t>FERPA- living situation cannot be disclosed so </a:t>
            </a:r>
            <a:r>
              <a:rPr lang="en" sz="1100">
                <a:solidFill>
                  <a:schemeClr val="dk1"/>
                </a:solidFill>
              </a:rPr>
              <a:t>unless the youth tells you you won’t know housing status</a:t>
            </a:r>
            <a:endParaRPr sz="1400"/>
          </a:p>
          <a:p>
            <a:pPr marL="0" marR="0" lvl="0" indent="0" algn="l" rtl="0">
              <a:lnSpc>
                <a:spcPct val="90000"/>
              </a:lnSpc>
              <a:spcBef>
                <a:spcPts val="900"/>
              </a:spcBef>
              <a:spcAft>
                <a:spcPts val="0"/>
              </a:spcAft>
              <a:buClr>
                <a:srgbClr val="9A9ADF"/>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8b202e5f7_2_251: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28b202e5f7_2_251:notes"/>
          <p:cNvSpPr txBox="1">
            <a:spLocks noGrp="1"/>
          </p:cNvSpPr>
          <p:nvPr>
            <p:ph type="body" idx="1"/>
          </p:nvPr>
        </p:nvSpPr>
        <p:spPr>
          <a:xfrm>
            <a:off x="685801" y="4343400"/>
            <a:ext cx="5486399" cy="4114800"/>
          </a:xfrm>
          <a:prstGeom prst="rect">
            <a:avLst/>
          </a:prstGeom>
          <a:noFill/>
          <a:ln>
            <a:noFill/>
          </a:ln>
        </p:spPr>
        <p:txBody>
          <a:bodyPr spcFirstLastPara="1" wrap="square" lIns="91300" tIns="91300" rIns="91300" bIns="91300" anchor="t" anchorCtr="0">
            <a:noAutofit/>
          </a:bodyPr>
          <a:lstStyle/>
          <a:p>
            <a:pPr marL="0" marR="0" lvl="0" indent="63500" algn="l" rtl="0">
              <a:spcBef>
                <a:spcPts val="0"/>
              </a:spcBef>
              <a:spcAft>
                <a:spcPts val="0"/>
              </a:spcAft>
              <a:buClr>
                <a:schemeClr val="dk1"/>
              </a:buClr>
              <a:buSzPts val="1100"/>
              <a:buFont typeface="Arial"/>
              <a:buNone/>
            </a:pPr>
            <a:r>
              <a:rPr lang="en" sz="1100">
                <a:solidFill>
                  <a:schemeClr val="dk1"/>
                </a:solidFill>
              </a:rPr>
              <a:t>Clara</a:t>
            </a:r>
            <a:endParaRPr sz="1100">
              <a:solidFill>
                <a:schemeClr val="dk1"/>
              </a:solidFill>
            </a:endParaRPr>
          </a:p>
          <a:p>
            <a:pPr marL="0" marR="0" lvl="0" indent="63500" algn="l" rtl="0">
              <a:spcBef>
                <a:spcPts val="0"/>
              </a:spcBef>
              <a:spcAft>
                <a:spcPts val="0"/>
              </a:spcAft>
              <a:buClr>
                <a:schemeClr val="dk1"/>
              </a:buClr>
              <a:buSzPts val="1100"/>
              <a:buFont typeface="Arial"/>
              <a:buNone/>
            </a:pPr>
            <a:r>
              <a:rPr lang="en" sz="1100">
                <a:solidFill>
                  <a:schemeClr val="dk1"/>
                </a:solidFill>
              </a:rPr>
              <a:t>Website:</a:t>
            </a:r>
            <a:endParaRPr sz="1100">
              <a:solidFill>
                <a:schemeClr val="dk1"/>
              </a:solidFill>
            </a:endParaRPr>
          </a:p>
          <a:p>
            <a:pPr marL="0" marR="0" lvl="0" indent="63500" algn="l" rtl="0">
              <a:spcBef>
                <a:spcPts val="0"/>
              </a:spcBef>
              <a:spcAft>
                <a:spcPts val="0"/>
              </a:spcAft>
              <a:buClr>
                <a:schemeClr val="dk1"/>
              </a:buClr>
              <a:buSzPts val="1100"/>
              <a:buFont typeface="Arial"/>
              <a:buNone/>
            </a:pPr>
            <a:r>
              <a:rPr lang="en" sz="1100">
                <a:solidFill>
                  <a:schemeClr val="dk1"/>
                </a:solidFill>
              </a:rPr>
              <a:t>Modules</a:t>
            </a:r>
            <a:endParaRPr sz="1100">
              <a:solidFill>
                <a:schemeClr val="dk1"/>
              </a:solidFill>
            </a:endParaRPr>
          </a:p>
          <a:p>
            <a:pPr marL="0" marR="0" lvl="0" indent="63500" algn="l" rtl="0">
              <a:spcBef>
                <a:spcPts val="0"/>
              </a:spcBef>
              <a:spcAft>
                <a:spcPts val="0"/>
              </a:spcAft>
              <a:buClr>
                <a:schemeClr val="dk1"/>
              </a:buClr>
              <a:buSzPts val="1100"/>
              <a:buFont typeface="Arial"/>
              <a:buNone/>
            </a:pPr>
            <a:r>
              <a:rPr lang="en" sz="1100">
                <a:solidFill>
                  <a:schemeClr val="dk1"/>
                </a:solidFill>
              </a:rPr>
              <a:t>Video</a:t>
            </a:r>
            <a:endParaRPr sz="1100">
              <a:solidFill>
                <a:schemeClr val="dk1"/>
              </a:solidFill>
            </a:endParaRPr>
          </a:p>
          <a:p>
            <a:pPr marL="0" marR="0" lvl="0" indent="63500" algn="l" rtl="0">
              <a:spcBef>
                <a:spcPts val="0"/>
              </a:spcBef>
              <a:spcAft>
                <a:spcPts val="0"/>
              </a:spcAft>
              <a:buClr>
                <a:schemeClr val="dk1"/>
              </a:buClr>
              <a:buSzPts val="1100"/>
              <a:buFont typeface="Arial"/>
              <a:buNone/>
            </a:pPr>
            <a:r>
              <a:rPr lang="en" sz="1100">
                <a:solidFill>
                  <a:schemeClr val="dk1"/>
                </a:solidFill>
              </a:rPr>
              <a:t>Sample questions document</a:t>
            </a:r>
            <a:endParaRPr sz="1100">
              <a:solidFill>
                <a:schemeClr val="dk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8b202e5f7_2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28b202e5f7_2_256:notes"/>
          <p:cNvSpPr txBox="1">
            <a:spLocks noGrp="1"/>
          </p:cNvSpPr>
          <p:nvPr>
            <p:ph type="body" idx="1"/>
          </p:nvPr>
        </p:nvSpPr>
        <p:spPr>
          <a:xfrm>
            <a:off x="685801" y="4343400"/>
            <a:ext cx="5486399" cy="4114800"/>
          </a:xfrm>
          <a:prstGeom prst="rect">
            <a:avLst/>
          </a:prstGeom>
          <a:noFill/>
          <a:ln>
            <a:noFill/>
          </a:ln>
        </p:spPr>
        <p:txBody>
          <a:bodyPr spcFirstLastPara="1" wrap="square" lIns="91300" tIns="91300" rIns="91300" bIns="91300" anchor="t" anchorCtr="0">
            <a:noAutofit/>
          </a:bodyPr>
          <a:lstStyle/>
          <a:p>
            <a:pPr marL="0" marR="0" lvl="0" indent="63500" algn="l" rtl="0">
              <a:spcBef>
                <a:spcPts val="0"/>
              </a:spcBef>
              <a:spcAft>
                <a:spcPts val="0"/>
              </a:spcAft>
              <a:buClr>
                <a:schemeClr val="dk1"/>
              </a:buClr>
              <a:buSzPts val="1100"/>
              <a:buFont typeface="Arial"/>
              <a:buNone/>
            </a:pPr>
            <a:r>
              <a:rPr lang="en" sz="1100">
                <a:solidFill>
                  <a:schemeClr val="dk1"/>
                </a:solidFill>
              </a:rPr>
              <a:t>Clara</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dirty="0"/>
          </a:p>
        </p:txBody>
      </p:sp>
      <p:sp>
        <p:nvSpPr>
          <p:cNvPr id="167" name="Google Shape;167;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e42dc878b5_0_7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e42dc878b5_0_73: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endParaRPr/>
          </a:p>
        </p:txBody>
      </p:sp>
      <p:sp>
        <p:nvSpPr>
          <p:cNvPr id="51" name="Google Shape;51;ge42dc878b5_0_73: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US" sz="1400" kern="0">
                <a:solidFill>
                  <a:srgbClr val="000000"/>
                </a:solidFill>
                <a:latin typeface="Arial"/>
                <a:cs typeface="Arial"/>
                <a:sym typeface="Arial"/>
              </a:rPr>
              <a:pPr defTabSz="931774">
                <a:buClr>
                  <a:srgbClr val="000000"/>
                </a:buClr>
                <a:defRPr/>
              </a:pPr>
              <a:t>6</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0437339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e3d70f3aee_0_5: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e3d70f3aee_0_5: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r>
              <a:rPr lang="en-US"/>
              <a:t>Charter schools have greater autonomy and flexibility than traditional public schools because they are governed by a nonprofit board of directors and not a local school board. They have flexibility from certain state and local regulations in exchange for a higher level of accountability.</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e3d70f3aee_0_10: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e3d70f3aee_0_10: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r>
              <a:rPr lang="en-US"/>
              <a:t>Some charter schools are college oriented, some project based, etc.</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e3d70f3aee_0_15: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e3d70f3aee_0_15: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r>
              <a:rPr lang="en-US"/>
              <a:t>2r part of the state statute</a:t>
            </a:r>
            <a:endParaRPr/>
          </a:p>
          <a:p>
            <a:r>
              <a:rPr lang="en-US"/>
              <a:t>MATC has not authorized any schools</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e3d70f3aee_0_20: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e3d70f3aee_0_20: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r>
              <a:rPr lang="en-US"/>
              <a:t>Not connected to MPS although MPS has its own charter schools.</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e3d70f3aee_0_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e3d70f3aee_0_25: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3d70f3aee_0_35: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e3d70f3aee_0_35: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r>
              <a:rPr lang="en-US"/>
              <a:t>Often there is tension between special education regulations and the principle of autonomy that is central to the charter school concept. Charter schools vary considerably in the degree of freedom they are provided by law and policy but as part of the public education system, they are not free from regulations and oversight in the area of special education.</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e3d70f3aee_0_40: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e3d70f3aee_0_40: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r>
              <a:rPr lang="en-US"/>
              <a:t>Charter schools are often approved for a set period of time, usually three to five years.</a:t>
            </a:r>
            <a:endParaRPr/>
          </a:p>
          <a:p>
            <a:r>
              <a:rPr lang="en-US"/>
              <a:t>They are accountable for performance goals defined in their charter. If they fail to meet those goals and do not operate in compliance with relevant laws and regulations, they may be closed.</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e3d70f3aee_0_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e3d70f3aee_0_45: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r>
              <a:rPr lang="en-US"/>
              <a:t>Charter schools need to follow federal regulations regarding special education but are exempt from some state regulations because state regulations may go beyond what the federal regulation requires.</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e3d70f3aee_0_50: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e3d70f3aee_0_50: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r>
              <a:rPr lang="en-US" dirty="0"/>
              <a:t>Counseling out</a:t>
            </a:r>
            <a:endParaRPr dirty="0"/>
          </a:p>
          <a:p>
            <a:endParaRPr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3d70f3aee_0_6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3d70f3aee_0_60: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
        <p:nvSpPr>
          <p:cNvPr id="34" name="Google Shape;3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78591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3d70f3aee_0_6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3d70f3aee_0_60: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dirty="0"/>
          </a:p>
        </p:txBody>
      </p:sp>
    </p:spTree>
    <p:extLst>
      <p:ext uri="{BB962C8B-B14F-4D97-AF65-F5344CB8AC3E}">
        <p14:creationId xmlns:p14="http://schemas.microsoft.com/office/powerpoint/2010/main" val="12132847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3d70f3aee_0_6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3d70f3aee_0_60: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dirty="0"/>
          </a:p>
        </p:txBody>
      </p:sp>
    </p:spTree>
    <p:extLst>
      <p:ext uri="{BB962C8B-B14F-4D97-AF65-F5344CB8AC3E}">
        <p14:creationId xmlns:p14="http://schemas.microsoft.com/office/powerpoint/2010/main" val="29786372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e3d70f3aee_0_70: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e3d70f3aee_0_70: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r>
              <a:rPr lang="en-US" dirty="0"/>
              <a:t>Charter schools often do not have a continuum of placement options. They may have one self-contained classroom or all special education students are included in general education. Many do not have resources for alternative placements. However, charter schools must ensure that appropriate instructional options are available for students whose needs can not be met in an inclusive setting. How can CESA’s representatives in charter schools help them develop these options? Regardless of the mix of approaches, charter schools are required to respond to student needs and not for students to fit into what the school can provide.</a:t>
            </a:r>
            <a:endParaRPr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3d70f3aee_0_95: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e3d70f3aee_0_95: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r>
              <a:rPr lang="en-US"/>
              <a:t>As members of IEP teams in charter schools keep in mind these procedures. Be especially cautious with transfer students. Sometimes if there is a service on the student’s IEP that is not provided in the charter school, it disappears. Be proactive and suggest best practices.</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3d70f3aee_0_85: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e3d70f3aee_0_85: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r>
              <a:rPr lang="en-US"/>
              <a:t>One environment is not necessarily better than another. Educational environment needs to be determined on an individual basis by the IEP team.</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3d70f3aee_0_90: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e3d70f3aee_0_90: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3d70f3aee_0_6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3d70f3aee_0_60: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dirty="0"/>
          </a:p>
        </p:txBody>
      </p:sp>
    </p:spTree>
    <p:extLst>
      <p:ext uri="{BB962C8B-B14F-4D97-AF65-F5344CB8AC3E}">
        <p14:creationId xmlns:p14="http://schemas.microsoft.com/office/powerpoint/2010/main" val="42932138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d70f3aee_0_1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e3d70f3aee_0_109: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r>
              <a:rPr lang="en-US" dirty="0"/>
              <a:t>As a new charter school you need to be aware of the JFN Packets containing these 3 reports. Preliminary Packets are sent in December. In your first year you will not receive this report. However there are things you need to be aware of during this first year and make sure you are in compliance. Upcoming slides show some of the indicators schools are responsible for with compliance. Keep in mind whatever you do this year will be in your report next year if the school does not meet requirements of IDEA Part B. The following slides will explain each report. </a:t>
            </a:r>
            <a:endParaRPr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3d70f3aee_0_114: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e3d70f3aee_0_114: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r>
              <a:rPr lang="en-US"/>
              <a:t>ESSA requires SEAs to report on the performance of all students and specific groups of students. They need to notify schools if they qualify for comprehensive, targeted or additional targeted support.</a:t>
            </a:r>
            <a:endParaRPr/>
          </a:p>
          <a:p>
            <a:r>
              <a:rPr lang="en-US"/>
              <a:t>LEAs with a Federal identification can schedule a meeting with DPI staff to review reports and  plans. CESAs are also available to assist.</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3d70f3aee_0_119: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e3d70f3aee_0_119: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r>
              <a:rPr lang="en-US"/>
              <a:t>The purpose of this determination is to inform LEAs of their IDEA compliance based on the data submitted to DPI. Information and resources are provided to help in their improvement planning.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
        <p:nvSpPr>
          <p:cNvPr id="34" name="Google Shape;3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23641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e3d70f3aee_0_1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e3d70f3aee_0_105: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r>
              <a:rPr lang="en-US" dirty="0"/>
              <a:t>This is part of the checklist we use with new charter schools. </a:t>
            </a:r>
            <a:endParaRPr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e3d70f3aee_0_125: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e3d70f3aee_0_125: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r>
              <a:rPr lang="en-US"/>
              <a:t>Data is examined with respect to the identification of children with disabilities, the placement in particular educational settings and the incidence, duration, and type of disciplinary action.</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3d70f3aee_0_1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e3d70f3aee_0_130: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3d70f3aee_0_1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e3d70f3aee_0_130: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dirty="0"/>
          </a:p>
        </p:txBody>
      </p:sp>
    </p:spTree>
    <p:extLst>
      <p:ext uri="{BB962C8B-B14F-4D97-AF65-F5344CB8AC3E}">
        <p14:creationId xmlns:p14="http://schemas.microsoft.com/office/powerpoint/2010/main" val="3656475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13c37d50dad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g13c37d50dad_0_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a:t>Put questions in chat</a:t>
            </a:r>
            <a:endParaRPr/>
          </a:p>
          <a:p>
            <a:r>
              <a:rPr lang="en-US"/>
              <a:t>Will also be time for questions at e</a:t>
            </a:r>
            <a:endParaRPr/>
          </a:p>
        </p:txBody>
      </p:sp>
      <p:sp>
        <p:nvSpPr>
          <p:cNvPr id="34" name="Google Shape;34;g13c37d50dad_0_0: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13c8ed67fda_0_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Google Shape;40;g13c8ed67fda_0_6: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r>
              <a:rPr lang="en-US"/>
              <a:t>Tanya/Amy</a:t>
            </a:r>
            <a:endParaRPr/>
          </a:p>
          <a:p>
            <a:r>
              <a:rPr lang="en-US"/>
              <a:t>Who we are</a:t>
            </a:r>
            <a:endParaRPr/>
          </a:p>
          <a:p>
            <a:r>
              <a:rPr lang="en-US"/>
              <a:t>What we do</a:t>
            </a:r>
            <a:endParaRPr/>
          </a:p>
          <a:p>
            <a:r>
              <a:rPr lang="en-US"/>
              <a:t>Mention Jesse as ACCESS testing person)</a:t>
            </a:r>
            <a:endParaRPr/>
          </a:p>
        </p:txBody>
      </p:sp>
      <p:sp>
        <p:nvSpPr>
          <p:cNvPr id="41" name="Google Shape;41;g13c8ed67fda_0_6: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fld id="{00000000-1234-1234-1234-123412341234}" type="slidenum">
              <a:rPr lang="en-US"/>
              <a:pPr/>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465887" indent="-323533">
              <a:buSzPts val="1400"/>
              <a:buChar char="●"/>
            </a:pPr>
            <a:r>
              <a:rPr lang="en-US"/>
              <a:t>Tanya</a:t>
            </a:r>
            <a:endParaRPr/>
          </a:p>
          <a:p>
            <a:pPr marL="931774" lvl="1" indent="-323533">
              <a:buSzPts val="1400"/>
              <a:buChar char="○"/>
            </a:pPr>
            <a:r>
              <a:rPr lang="en-US"/>
              <a:t>Lot of terms you might hear</a:t>
            </a:r>
            <a:endParaRPr/>
          </a:p>
          <a:p>
            <a:pPr marL="931774" lvl="1" indent="-323533">
              <a:buSzPts val="1400"/>
              <a:buChar char="○"/>
            </a:pPr>
            <a:r>
              <a:rPr lang="en-US"/>
              <a:t>Official legal term per Title III/ESEA - EL</a:t>
            </a:r>
            <a:endParaRPr/>
          </a:p>
          <a:p>
            <a:pPr marL="931774" lvl="1" indent="-323533">
              <a:buSzPts val="1400"/>
              <a:buChar char="○"/>
            </a:pPr>
            <a:r>
              <a:rPr lang="en-US"/>
              <a:t>Official definition</a:t>
            </a:r>
            <a:endParaRPr/>
          </a:p>
          <a:p>
            <a:pPr marL="465887" indent="-323533">
              <a:buSzPts val="1400"/>
              <a:buChar char="●"/>
            </a:pPr>
            <a:r>
              <a:rPr lang="en-US"/>
              <a:t>Student scoring 1-5 on ACCESS for ELLs (or ??? on screener)</a:t>
            </a:r>
            <a:endParaRPr/>
          </a:p>
          <a:p>
            <a:pPr marL="465887" indent="-323533">
              <a:buSzPts val="1400"/>
              <a:buChar char="●"/>
            </a:pPr>
            <a:r>
              <a:rPr lang="en-US"/>
              <a:t>Federal definition </a:t>
            </a:r>
            <a:endParaRPr/>
          </a:p>
        </p:txBody>
      </p:sp>
      <p:sp>
        <p:nvSpPr>
          <p:cNvPr id="51" name="Google Shape;51;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fld id="{00000000-1234-1234-1234-123412341234}" type="slidenum">
              <a:rPr lang="en-US"/>
              <a:pPr/>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3c8ed67fda_0_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3c8ed67fda_0_15: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a:t>Tanya</a:t>
            </a:r>
            <a:endParaRPr/>
          </a:p>
        </p:txBody>
      </p:sp>
      <p:sp>
        <p:nvSpPr>
          <p:cNvPr id="58" name="Google Shape;58;g13c8ed67fda_0_15: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3c8ed67fda_0_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3c8ed67fda_0_21: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a:t>Tanya</a:t>
            </a:r>
            <a:endParaRPr/>
          </a:p>
          <a:p>
            <a:r>
              <a:rPr lang="en-US"/>
              <a:t>ELL - outdated (LEP - state law)</a:t>
            </a:r>
            <a:endParaRPr/>
          </a:p>
          <a:p>
            <a:r>
              <a:rPr lang="en-US"/>
              <a:t>Multilingual learners - asset-based perspectives/highlights the strengths/assets kids bring to the classroom</a:t>
            </a:r>
            <a:endParaRPr/>
          </a:p>
          <a:p>
            <a:r>
              <a:rPr lang="en-US"/>
              <a:t>ELP - official term for language level (levels 1-5, 6, 7) </a:t>
            </a:r>
            <a:endParaRPr/>
          </a:p>
          <a:p>
            <a:r>
              <a:rPr lang="en-US"/>
              <a:t>Will go into more detail on LIEP, ACCESS, HLS, etc. on later slides</a:t>
            </a:r>
            <a:endParaRPr/>
          </a:p>
        </p:txBody>
      </p:sp>
      <p:sp>
        <p:nvSpPr>
          <p:cNvPr id="67" name="Google Shape;67;g13c8ed67fda_0_21: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36962ba533_0_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36962ba533_0_2: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a:t>Amy</a:t>
            </a:r>
            <a:endParaRPr/>
          </a:p>
          <a:p>
            <a:r>
              <a:rPr lang="en-US"/>
              <a:t>High-level overview of Federal Laws and CR laws</a:t>
            </a:r>
            <a:endParaRPr/>
          </a:p>
        </p:txBody>
      </p:sp>
      <p:sp>
        <p:nvSpPr>
          <p:cNvPr id="74" name="Google Shape;74;g136962ba533_0_2: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
        <p:nvSpPr>
          <p:cNvPr id="34" name="Google Shape;3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6331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36962ba533_0_5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36962ba533_0_5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a:t>Amy</a:t>
            </a:r>
            <a:endParaRPr/>
          </a:p>
          <a:p>
            <a:r>
              <a:rPr lang="en-US"/>
              <a:t>Highlight - translations available on website</a:t>
            </a:r>
            <a:endParaRPr/>
          </a:p>
          <a:p>
            <a:r>
              <a:rPr lang="en-US"/>
              <a:t>Two-step process, Lau plan</a:t>
            </a:r>
            <a:endParaRPr/>
          </a:p>
        </p:txBody>
      </p:sp>
      <p:sp>
        <p:nvSpPr>
          <p:cNvPr id="81" name="Google Shape;81;g136962ba533_0_50: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3d7686175b_1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3d7686175b_1_7: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a:t>Amy</a:t>
            </a:r>
            <a:endParaRPr/>
          </a:p>
        </p:txBody>
      </p:sp>
      <p:sp>
        <p:nvSpPr>
          <p:cNvPr id="88" name="Google Shape;88;g13d7686175b_1_7: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36962ba533_0_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36962ba533_0_56: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a:t>Amy</a:t>
            </a:r>
            <a:endParaRPr/>
          </a:p>
          <a:p>
            <a:r>
              <a:rPr lang="en-US"/>
              <a:t>Program evaluation</a:t>
            </a:r>
            <a:endParaRPr/>
          </a:p>
        </p:txBody>
      </p:sp>
      <p:sp>
        <p:nvSpPr>
          <p:cNvPr id="96" name="Google Shape;96;g136962ba533_0_56: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36962ba533_0_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36962ba533_0_26: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a:t>Amy</a:t>
            </a:r>
            <a:endParaRPr/>
          </a:p>
          <a:p>
            <a:r>
              <a:rPr lang="en-US"/>
              <a:t>Chapter 8 of handbook: </a:t>
            </a:r>
            <a:r>
              <a:rPr lang="en-US" u="sng">
                <a:solidFill>
                  <a:schemeClr val="hlink"/>
                </a:solidFill>
                <a:hlinkClick r:id="rId3"/>
              </a:rPr>
              <a:t>https://docs.google.com/document/d/1lUN0b-Iam2FLbOd1b2MALAqIagu0qB-oMvbNU-kvS60/edit</a:t>
            </a:r>
            <a:r>
              <a:rPr lang="en-US"/>
              <a:t> </a:t>
            </a:r>
            <a:endParaRPr/>
          </a:p>
          <a:p>
            <a:r>
              <a:rPr lang="en-US"/>
              <a:t>Tanya/Take slides from CESA presentation</a:t>
            </a:r>
            <a:endParaRPr/>
          </a:p>
          <a:p>
            <a:r>
              <a:rPr lang="en-US"/>
              <a:t>Revised crosswalk</a:t>
            </a:r>
            <a:endParaRPr/>
          </a:p>
          <a:p>
            <a:r>
              <a:rPr lang="en-US"/>
              <a:t>Codes for students</a:t>
            </a:r>
            <a:endParaRPr/>
          </a:p>
          <a:p>
            <a:r>
              <a:rPr lang="en-US"/>
              <a:t>Bil/ESL</a:t>
            </a:r>
            <a:endParaRPr/>
          </a:p>
          <a:p>
            <a:r>
              <a:rPr lang="en-US"/>
              <a:t>Flowchart</a:t>
            </a:r>
            <a:endParaRPr/>
          </a:p>
        </p:txBody>
      </p:sp>
      <p:sp>
        <p:nvSpPr>
          <p:cNvPr id="103" name="Google Shape;103;g136962ba533_0_26: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36962ba533_0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36962ba533_0_14: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a:t>Amy</a:t>
            </a:r>
            <a:endParaRPr/>
          </a:p>
          <a:p>
            <a:r>
              <a:rPr lang="en-US"/>
              <a:t>Frequency/timeline</a:t>
            </a:r>
            <a:endParaRPr/>
          </a:p>
          <a:p>
            <a:r>
              <a:rPr lang="en-US"/>
              <a:t>Reporting scores</a:t>
            </a:r>
            <a:endParaRPr/>
          </a:p>
          <a:p>
            <a:r>
              <a:rPr lang="en-US"/>
              <a:t>Exiting based on scores</a:t>
            </a:r>
            <a:endParaRPr/>
          </a:p>
        </p:txBody>
      </p:sp>
      <p:sp>
        <p:nvSpPr>
          <p:cNvPr id="111" name="Google Shape;111;g136962ba533_0_14: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d7686175b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3d7686175b_0_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a:t>Amy</a:t>
            </a:r>
            <a:endParaRPr/>
          </a:p>
        </p:txBody>
      </p:sp>
      <p:sp>
        <p:nvSpPr>
          <p:cNvPr id="119" name="Google Shape;119;g13d7686175b_0_0: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36962ba533_0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36962ba533_0_2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a:t>Amy</a:t>
            </a:r>
            <a:endParaRPr/>
          </a:p>
          <a:p>
            <a:r>
              <a:rPr lang="en-US"/>
              <a:t>Immigrant children - beginning of year</a:t>
            </a:r>
            <a:endParaRPr/>
          </a:p>
          <a:p>
            <a:r>
              <a:rPr lang="en-US"/>
              <a:t>LIEP - beginning of year</a:t>
            </a:r>
            <a:endParaRPr/>
          </a:p>
          <a:p>
            <a:r>
              <a:rPr lang="en-US"/>
              <a:t>ACCESS - initial id - beginning of year</a:t>
            </a:r>
            <a:endParaRPr/>
          </a:p>
        </p:txBody>
      </p:sp>
      <p:sp>
        <p:nvSpPr>
          <p:cNvPr id="126" name="Google Shape;126;g136962ba533_0_20: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36962ba533_0_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36962ba533_0_38: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a:t>Tanya</a:t>
            </a:r>
            <a:endParaRPr/>
          </a:p>
          <a:p>
            <a:r>
              <a:rPr lang="en-US"/>
              <a:t>Requirement - Title I</a:t>
            </a:r>
            <a:endParaRPr/>
          </a:p>
          <a:p>
            <a:r>
              <a:rPr lang="en-US"/>
              <a:t>Where to find</a:t>
            </a:r>
            <a:endParaRPr/>
          </a:p>
          <a:p>
            <a:r>
              <a:rPr lang="en-US"/>
              <a:t>Info about rollout</a:t>
            </a:r>
            <a:endParaRPr/>
          </a:p>
        </p:txBody>
      </p:sp>
      <p:sp>
        <p:nvSpPr>
          <p:cNvPr id="135" name="Google Shape;135;g136962ba533_0_38: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36962ba533_0_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36962ba533_0_8: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a:t>Tanya</a:t>
            </a:r>
            <a:endParaRPr/>
          </a:p>
          <a:p>
            <a:r>
              <a:rPr lang="en-US"/>
              <a:t>High-level overview</a:t>
            </a:r>
            <a:endParaRPr/>
          </a:p>
          <a:p>
            <a:pPr marL="465887" indent="-323533">
              <a:buSzPts val="1400"/>
              <a:buChar char="●"/>
            </a:pPr>
            <a:r>
              <a:rPr lang="en-US"/>
              <a:t>Trigger numbers</a:t>
            </a:r>
            <a:endParaRPr/>
          </a:p>
          <a:p>
            <a:pPr marL="465887" indent="-323533">
              <a:buSzPts val="1400"/>
              <a:buChar char="●"/>
            </a:pPr>
            <a:r>
              <a:rPr lang="en-US"/>
              <a:t>Bilingual ed requirement</a:t>
            </a:r>
            <a:endParaRPr/>
          </a:p>
          <a:p>
            <a:pPr marL="465887" indent="-323533">
              <a:buSzPts val="1400"/>
              <a:buChar char="●"/>
            </a:pPr>
            <a:r>
              <a:rPr lang="en-US"/>
              <a:t>Staffing requirement</a:t>
            </a:r>
            <a:endParaRPr/>
          </a:p>
          <a:p>
            <a:pPr marL="465887" indent="-323533">
              <a:buSzPts val="1400"/>
              <a:buChar char="●"/>
            </a:pPr>
            <a:r>
              <a:rPr lang="en-US"/>
              <a:t>Submitting initial plan</a:t>
            </a:r>
            <a:endParaRPr/>
          </a:p>
          <a:p>
            <a:pPr marL="465887" indent="-323533">
              <a:buSzPts val="1400"/>
              <a:buChar char="●"/>
            </a:pPr>
            <a:r>
              <a:rPr lang="en-US"/>
              <a:t>Submitting PoS and EoY report - WISEhome</a:t>
            </a:r>
            <a:endParaRPr/>
          </a:p>
        </p:txBody>
      </p:sp>
      <p:sp>
        <p:nvSpPr>
          <p:cNvPr id="143" name="Google Shape;143;g136962ba533_0_8: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8: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r>
              <a:rPr lang="en-US"/>
              <a:t>Tanya</a:t>
            </a:r>
            <a:endParaRPr/>
          </a:p>
          <a:p>
            <a:r>
              <a:rPr lang="en-US"/>
              <a:t>WIDA trainings - shared via network meetings, Title III listserv, Google currents</a:t>
            </a:r>
            <a:endParaRPr/>
          </a:p>
        </p:txBody>
      </p:sp>
      <p:sp>
        <p:nvSpPr>
          <p:cNvPr id="151" name="Google Shape;151;p8: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fld id="{00000000-1234-1234-1234-123412341234}" type="slidenum">
              <a:rPr lang="en-US"/>
              <a:pPr/>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C4388-D714-E3FE-477A-68833125B2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429856-66D1-289F-BD2E-D09FAA1E4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A353CA-467C-0677-E7D9-C40A489179D8}"/>
              </a:ext>
            </a:extLst>
          </p:cNvPr>
          <p:cNvSpPr>
            <a:spLocks noGrp="1"/>
          </p:cNvSpPr>
          <p:nvPr>
            <p:ph type="dt" sz="half" idx="10"/>
          </p:nvPr>
        </p:nvSpPr>
        <p:spPr/>
        <p:txBody>
          <a:bodyPr/>
          <a:lstStyle/>
          <a:p>
            <a:fld id="{96C5762B-1AF2-4E99-BFF1-50688CE2BE63}" type="datetimeFigureOut">
              <a:rPr lang="en-US" smtClean="0"/>
              <a:t>7/20/2022</a:t>
            </a:fld>
            <a:endParaRPr lang="en-US"/>
          </a:p>
        </p:txBody>
      </p:sp>
      <p:sp>
        <p:nvSpPr>
          <p:cNvPr id="5" name="Footer Placeholder 4">
            <a:extLst>
              <a:ext uri="{FF2B5EF4-FFF2-40B4-BE49-F238E27FC236}">
                <a16:creationId xmlns:a16="http://schemas.microsoft.com/office/drawing/2014/main" id="{CBB2D278-015C-888D-2279-2F7383697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C5D193-BCEB-AD23-4205-0319350B6331}"/>
              </a:ext>
            </a:extLst>
          </p:cNvPr>
          <p:cNvSpPr>
            <a:spLocks noGrp="1"/>
          </p:cNvSpPr>
          <p:nvPr>
            <p:ph type="sldNum" sz="quarter" idx="12"/>
          </p:nvPr>
        </p:nvSpPr>
        <p:spPr/>
        <p:txBody>
          <a:bodyPr/>
          <a:lstStyle/>
          <a:p>
            <a:fld id="{B322669E-5FEF-4F01-937C-AC0B9ECEE9C4}" type="slidenum">
              <a:rPr lang="en-US" smtClean="0"/>
              <a:t>‹#›</a:t>
            </a:fld>
            <a:endParaRPr lang="en-US"/>
          </a:p>
        </p:txBody>
      </p:sp>
    </p:spTree>
    <p:extLst>
      <p:ext uri="{BB962C8B-B14F-4D97-AF65-F5344CB8AC3E}">
        <p14:creationId xmlns:p14="http://schemas.microsoft.com/office/powerpoint/2010/main" val="446860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6D557-CAB8-3659-8714-479706C36E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17DD9E-9798-1866-0F83-C23D345E7B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AA764-D60D-CC03-5BF6-BD0FA1651AFD}"/>
              </a:ext>
            </a:extLst>
          </p:cNvPr>
          <p:cNvSpPr>
            <a:spLocks noGrp="1"/>
          </p:cNvSpPr>
          <p:nvPr>
            <p:ph type="dt" sz="half" idx="10"/>
          </p:nvPr>
        </p:nvSpPr>
        <p:spPr/>
        <p:txBody>
          <a:bodyPr/>
          <a:lstStyle/>
          <a:p>
            <a:fld id="{96C5762B-1AF2-4E99-BFF1-50688CE2BE63}" type="datetimeFigureOut">
              <a:rPr lang="en-US" smtClean="0"/>
              <a:t>7/20/2022</a:t>
            </a:fld>
            <a:endParaRPr lang="en-US"/>
          </a:p>
        </p:txBody>
      </p:sp>
      <p:sp>
        <p:nvSpPr>
          <p:cNvPr id="5" name="Footer Placeholder 4">
            <a:extLst>
              <a:ext uri="{FF2B5EF4-FFF2-40B4-BE49-F238E27FC236}">
                <a16:creationId xmlns:a16="http://schemas.microsoft.com/office/drawing/2014/main" id="{C5AB0D59-2C45-76C3-5FFE-76883E5A4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FAF4A-FC95-B65E-C727-0E3A55AA650D}"/>
              </a:ext>
            </a:extLst>
          </p:cNvPr>
          <p:cNvSpPr>
            <a:spLocks noGrp="1"/>
          </p:cNvSpPr>
          <p:nvPr>
            <p:ph type="sldNum" sz="quarter" idx="12"/>
          </p:nvPr>
        </p:nvSpPr>
        <p:spPr/>
        <p:txBody>
          <a:bodyPr/>
          <a:lstStyle/>
          <a:p>
            <a:fld id="{B322669E-5FEF-4F01-937C-AC0B9ECEE9C4}" type="slidenum">
              <a:rPr lang="en-US" smtClean="0"/>
              <a:t>‹#›</a:t>
            </a:fld>
            <a:endParaRPr lang="en-US"/>
          </a:p>
        </p:txBody>
      </p:sp>
    </p:spTree>
    <p:extLst>
      <p:ext uri="{BB962C8B-B14F-4D97-AF65-F5344CB8AC3E}">
        <p14:creationId xmlns:p14="http://schemas.microsoft.com/office/powerpoint/2010/main" val="308087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47E3BA-2601-BB25-14E0-63A8F5FA80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C80348-D206-5FBD-ECD9-B22A5E755A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29E2A-E658-9FBE-B5B5-43F68B41D2A0}"/>
              </a:ext>
            </a:extLst>
          </p:cNvPr>
          <p:cNvSpPr>
            <a:spLocks noGrp="1"/>
          </p:cNvSpPr>
          <p:nvPr>
            <p:ph type="dt" sz="half" idx="10"/>
          </p:nvPr>
        </p:nvSpPr>
        <p:spPr/>
        <p:txBody>
          <a:bodyPr/>
          <a:lstStyle/>
          <a:p>
            <a:fld id="{96C5762B-1AF2-4E99-BFF1-50688CE2BE63}" type="datetimeFigureOut">
              <a:rPr lang="en-US" smtClean="0"/>
              <a:t>7/20/2022</a:t>
            </a:fld>
            <a:endParaRPr lang="en-US"/>
          </a:p>
        </p:txBody>
      </p:sp>
      <p:sp>
        <p:nvSpPr>
          <p:cNvPr id="5" name="Footer Placeholder 4">
            <a:extLst>
              <a:ext uri="{FF2B5EF4-FFF2-40B4-BE49-F238E27FC236}">
                <a16:creationId xmlns:a16="http://schemas.microsoft.com/office/drawing/2014/main" id="{77911898-CCD9-B02C-4F0F-E307B1DB5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C085E-0991-D2B5-9D47-EDB5F7EC6729}"/>
              </a:ext>
            </a:extLst>
          </p:cNvPr>
          <p:cNvSpPr>
            <a:spLocks noGrp="1"/>
          </p:cNvSpPr>
          <p:nvPr>
            <p:ph type="sldNum" sz="quarter" idx="12"/>
          </p:nvPr>
        </p:nvSpPr>
        <p:spPr/>
        <p:txBody>
          <a:bodyPr/>
          <a:lstStyle/>
          <a:p>
            <a:fld id="{B322669E-5FEF-4F01-937C-AC0B9ECEE9C4}" type="slidenum">
              <a:rPr lang="en-US" smtClean="0"/>
              <a:t>‹#›</a:t>
            </a:fld>
            <a:endParaRPr lang="en-US"/>
          </a:p>
        </p:txBody>
      </p:sp>
    </p:spTree>
    <p:extLst>
      <p:ext uri="{BB962C8B-B14F-4D97-AF65-F5344CB8AC3E}">
        <p14:creationId xmlns:p14="http://schemas.microsoft.com/office/powerpoint/2010/main" val="4032043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
        <p:cNvGrpSpPr/>
        <p:nvPr/>
      </p:nvGrpSpPr>
      <p:grpSpPr>
        <a:xfrm>
          <a:off x="0" y="0"/>
          <a:ext cx="0" cy="0"/>
          <a:chOff x="0" y="0"/>
          <a:chExt cx="0" cy="0"/>
        </a:xfrm>
      </p:grpSpPr>
      <p:sp>
        <p:nvSpPr>
          <p:cNvPr id="10" name="Google Shape;10;p2"/>
          <p:cNvSpPr txBox="1">
            <a:spLocks noGrp="1"/>
          </p:cNvSpPr>
          <p:nvPr>
            <p:ph type="body" idx="1"/>
          </p:nvPr>
        </p:nvSpPr>
        <p:spPr>
          <a:xfrm>
            <a:off x="0" y="1725112"/>
            <a:ext cx="12192000" cy="1683555"/>
          </a:xfrm>
          <a:prstGeom prst="rect">
            <a:avLst/>
          </a:prstGeom>
          <a:noFill/>
          <a:ln>
            <a:noFill/>
          </a:ln>
        </p:spPr>
        <p:txBody>
          <a:bodyPr spcFirstLastPara="1" wrap="square" lIns="91425" tIns="45700" rIns="91425" bIns="45700" anchor="t" anchorCtr="0">
            <a:noAutofit/>
          </a:bodyPr>
          <a:lstStyle>
            <a:lvl1pPr marL="609585" lvl="0" indent="-304792" algn="ctr">
              <a:lnSpc>
                <a:spcPct val="106111"/>
              </a:lnSpc>
              <a:spcBef>
                <a:spcPts val="0"/>
              </a:spcBef>
              <a:spcAft>
                <a:spcPts val="0"/>
              </a:spcAft>
              <a:buClr>
                <a:srgbClr val="333399"/>
              </a:buClr>
              <a:buSzPts val="3600"/>
              <a:buNone/>
              <a:defRPr sz="4800">
                <a:solidFill>
                  <a:srgbClr val="333399"/>
                </a:solidFill>
                <a:latin typeface="Lato Black"/>
                <a:ea typeface="Lato Black"/>
                <a:cs typeface="Lato Black"/>
                <a:sym typeface="Lato Black"/>
              </a:defRPr>
            </a:lvl1pPr>
            <a:lvl2pPr marL="1219170" lvl="1" indent="-304792" algn="l">
              <a:lnSpc>
                <a:spcPct val="150000"/>
              </a:lnSpc>
              <a:spcBef>
                <a:spcPts val="4000"/>
              </a:spcBef>
              <a:spcAft>
                <a:spcPts val="0"/>
              </a:spcAft>
              <a:buClr>
                <a:srgbClr val="333399"/>
              </a:buClr>
              <a:buSzPts val="2637"/>
              <a:buNone/>
              <a:defRPr sz="3516">
                <a:solidFill>
                  <a:srgbClr val="333399"/>
                </a:solidFill>
                <a:latin typeface="Calibri"/>
                <a:ea typeface="Calibri"/>
                <a:cs typeface="Calibri"/>
                <a:sym typeface="Calibri"/>
              </a:defRPr>
            </a:lvl2pPr>
            <a:lvl3pPr marL="1828754" lvl="2" indent="-528052" algn="l">
              <a:lnSpc>
                <a:spcPct val="90000"/>
              </a:lnSpc>
              <a:spcBef>
                <a:spcPts val="500"/>
              </a:spcBef>
              <a:spcAft>
                <a:spcPts val="0"/>
              </a:spcAft>
              <a:buClr>
                <a:srgbClr val="333399"/>
              </a:buClr>
              <a:buSzPts val="2637"/>
              <a:buChar char="•"/>
              <a:defRPr sz="3516">
                <a:solidFill>
                  <a:srgbClr val="333399"/>
                </a:solidFill>
                <a:latin typeface="Calibri"/>
                <a:ea typeface="Calibri"/>
                <a:cs typeface="Calibri"/>
                <a:sym typeface="Calibri"/>
              </a:defRPr>
            </a:lvl3pPr>
            <a:lvl4pPr marL="2438339" lvl="3" indent="-528052" algn="l">
              <a:lnSpc>
                <a:spcPct val="90000"/>
              </a:lnSpc>
              <a:spcBef>
                <a:spcPts val="500"/>
              </a:spcBef>
              <a:spcAft>
                <a:spcPts val="0"/>
              </a:spcAft>
              <a:buClr>
                <a:srgbClr val="333399"/>
              </a:buClr>
              <a:buSzPts val="2637"/>
              <a:buChar char="•"/>
              <a:defRPr sz="3516">
                <a:solidFill>
                  <a:srgbClr val="333399"/>
                </a:solidFill>
                <a:latin typeface="Calibri"/>
                <a:ea typeface="Calibri"/>
                <a:cs typeface="Calibri"/>
                <a:sym typeface="Calibri"/>
              </a:defRPr>
            </a:lvl4pPr>
            <a:lvl5pPr marL="3047924" lvl="4" indent="-528052" algn="l">
              <a:lnSpc>
                <a:spcPct val="90000"/>
              </a:lnSpc>
              <a:spcBef>
                <a:spcPts val="500"/>
              </a:spcBef>
              <a:spcAft>
                <a:spcPts val="0"/>
              </a:spcAft>
              <a:buClr>
                <a:srgbClr val="333399"/>
              </a:buClr>
              <a:buSzPts val="2637"/>
              <a:buChar char="•"/>
              <a:defRPr sz="3516">
                <a:solidFill>
                  <a:srgbClr val="333399"/>
                </a:solidFill>
                <a:latin typeface="Calibri"/>
                <a:ea typeface="Calibri"/>
                <a:cs typeface="Calibri"/>
                <a:sym typeface="Calibri"/>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1" name="Google Shape;11;p2"/>
          <p:cNvSpPr txBox="1">
            <a:spLocks noGrp="1"/>
          </p:cNvSpPr>
          <p:nvPr>
            <p:ph type="body" idx="2"/>
          </p:nvPr>
        </p:nvSpPr>
        <p:spPr>
          <a:xfrm>
            <a:off x="7277351" y="4047160"/>
            <a:ext cx="2971695" cy="1498496"/>
          </a:xfrm>
          <a:prstGeom prst="rect">
            <a:avLst/>
          </a:prstGeom>
          <a:noFill/>
          <a:ln>
            <a:noFill/>
          </a:ln>
        </p:spPr>
        <p:txBody>
          <a:bodyPr spcFirstLastPara="1" wrap="square" lIns="91425" tIns="45700" rIns="91425" bIns="45700" anchor="t" anchorCtr="0">
            <a:noAutofit/>
          </a:bodyPr>
          <a:lstStyle>
            <a:lvl1pPr marL="609585" lvl="0" indent="-304792" algn="l">
              <a:lnSpc>
                <a:spcPct val="100000"/>
              </a:lnSpc>
              <a:spcBef>
                <a:spcPts val="0"/>
              </a:spcBef>
              <a:spcAft>
                <a:spcPts val="0"/>
              </a:spcAft>
              <a:buClr>
                <a:schemeClr val="dk1"/>
              </a:buClr>
              <a:buSzPts val="1800"/>
              <a:buNone/>
              <a:defRPr sz="2400"/>
            </a:lvl1pPr>
            <a:lvl2pPr marL="1219170" lvl="1" indent="-304792" algn="l">
              <a:lnSpc>
                <a:spcPct val="100000"/>
              </a:lnSpc>
              <a:spcBef>
                <a:spcPts val="4000"/>
              </a:spcBef>
              <a:spcAft>
                <a:spcPts val="0"/>
              </a:spcAft>
              <a:buClr>
                <a:schemeClr val="dk1"/>
              </a:buClr>
              <a:buSzPts val="1465"/>
              <a:buNone/>
              <a:defRPr sz="1953"/>
            </a:lvl2pPr>
            <a:lvl3pPr marL="1828754" lvl="2" indent="-304792" algn="l">
              <a:lnSpc>
                <a:spcPct val="100000"/>
              </a:lnSpc>
              <a:spcBef>
                <a:spcPts val="500"/>
              </a:spcBef>
              <a:spcAft>
                <a:spcPts val="0"/>
              </a:spcAft>
              <a:buClr>
                <a:schemeClr val="dk1"/>
              </a:buClr>
              <a:buSzPts val="1465"/>
              <a:buNone/>
              <a:defRPr sz="1953"/>
            </a:lvl3pPr>
            <a:lvl4pPr marL="2438339" lvl="3" indent="-304792" algn="l">
              <a:lnSpc>
                <a:spcPct val="100000"/>
              </a:lnSpc>
              <a:spcBef>
                <a:spcPts val="500"/>
              </a:spcBef>
              <a:spcAft>
                <a:spcPts val="0"/>
              </a:spcAft>
              <a:buClr>
                <a:schemeClr val="dk1"/>
              </a:buClr>
              <a:buSzPts val="1465"/>
              <a:buNone/>
              <a:defRPr sz="1953"/>
            </a:lvl4pPr>
            <a:lvl5pPr marL="3047924" lvl="4" indent="-304792" algn="l">
              <a:lnSpc>
                <a:spcPct val="100000"/>
              </a:lnSpc>
              <a:spcBef>
                <a:spcPts val="500"/>
              </a:spcBef>
              <a:spcAft>
                <a:spcPts val="0"/>
              </a:spcAft>
              <a:buClr>
                <a:schemeClr val="dk1"/>
              </a:buClr>
              <a:buSzPts val="1465"/>
              <a:buNone/>
              <a:defRPr sz="1953"/>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pic>
        <p:nvPicPr>
          <p:cNvPr id="12" name="Google Shape;12;p2"/>
          <p:cNvPicPr preferRelativeResize="0"/>
          <p:nvPr/>
        </p:nvPicPr>
        <p:blipFill rotWithShape="1">
          <a:blip r:embed="rId2">
            <a:alphaModFix/>
          </a:blip>
          <a:srcRect l="206" t="7102" r="1" b="14555"/>
          <a:stretch/>
        </p:blipFill>
        <p:spPr>
          <a:xfrm>
            <a:off x="-1" y="4331839"/>
            <a:ext cx="12192077" cy="2528584"/>
          </a:xfrm>
          <a:prstGeom prst="rect">
            <a:avLst/>
          </a:prstGeom>
          <a:noFill/>
          <a:ln>
            <a:noFill/>
          </a:ln>
        </p:spPr>
      </p:pic>
      <p:pic>
        <p:nvPicPr>
          <p:cNvPr id="13" name="Google Shape;13;p2"/>
          <p:cNvPicPr preferRelativeResize="0"/>
          <p:nvPr/>
        </p:nvPicPr>
        <p:blipFill rotWithShape="1">
          <a:blip r:embed="rId3">
            <a:alphaModFix/>
          </a:blip>
          <a:srcRect/>
          <a:stretch/>
        </p:blipFill>
        <p:spPr>
          <a:xfrm>
            <a:off x="4349521" y="5953623"/>
            <a:ext cx="3499933" cy="773308"/>
          </a:xfrm>
          <a:prstGeom prst="rect">
            <a:avLst/>
          </a:prstGeom>
          <a:noFill/>
          <a:ln>
            <a:noFill/>
          </a:ln>
        </p:spPr>
      </p:pic>
    </p:spTree>
    <p:extLst>
      <p:ext uri="{BB962C8B-B14F-4D97-AF65-F5344CB8AC3E}">
        <p14:creationId xmlns:p14="http://schemas.microsoft.com/office/powerpoint/2010/main" val="177902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charRg st="1" end="1"/>
                                            </p:txEl>
                                          </p:spTgt>
                                        </p:tgtEl>
                                        <p:attrNameLst>
                                          <p:attrName>style.visibility</p:attrName>
                                        </p:attrNameLst>
                                      </p:cBhvr>
                                      <p:to>
                                        <p:strVal val="visible"/>
                                      </p:to>
                                    </p:set>
                                    <p:animEffect transition="in" filter="fade">
                                      <p:cBhvr>
                                        <p:cTn id="12" dur="750"/>
                                        <p:tgtEl>
                                          <p:spTgt spid="10">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charRg st="1" end="1"/>
                                            </p:txEl>
                                          </p:spTgt>
                                        </p:tgtEl>
                                        <p:attrNameLst>
                                          <p:attrName>style.visibility</p:attrName>
                                        </p:attrNameLst>
                                      </p:cBhvr>
                                      <p:to>
                                        <p:strVal val="visible"/>
                                      </p:to>
                                    </p:set>
                                    <p:animEffect transition="in" filter="fade">
                                      <p:cBhvr>
                                        <p:cTn id="17" dur="750"/>
                                        <p:tgtEl>
                                          <p:spTgt spid="10">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charRg st="1" end="1"/>
                                            </p:txEl>
                                          </p:spTgt>
                                        </p:tgtEl>
                                        <p:attrNameLst>
                                          <p:attrName>style.visibility</p:attrName>
                                        </p:attrNameLst>
                                      </p:cBhvr>
                                      <p:to>
                                        <p:strVal val="visible"/>
                                      </p:to>
                                    </p:set>
                                    <p:animEffect transition="in" filter="fade">
                                      <p:cBhvr>
                                        <p:cTn id="22" dur="750"/>
                                        <p:tgtEl>
                                          <p:spTgt spid="10">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charRg st="1" end="1"/>
                                            </p:txEl>
                                          </p:spTgt>
                                        </p:tgtEl>
                                        <p:attrNameLst>
                                          <p:attrName>style.visibility</p:attrName>
                                        </p:attrNameLst>
                                      </p:cBhvr>
                                      <p:to>
                                        <p:strVal val="visible"/>
                                      </p:to>
                                    </p:set>
                                    <p:animEffect transition="in" filter="fade">
                                      <p:cBhvr>
                                        <p:cTn id="27" dur="750"/>
                                        <p:tgtEl>
                                          <p:spTgt spid="10">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charRg st="1" end="1"/>
                                            </p:txEl>
                                          </p:spTgt>
                                        </p:tgtEl>
                                        <p:attrNameLst>
                                          <p:attrName>style.visibility</p:attrName>
                                        </p:attrNameLst>
                                      </p:cBhvr>
                                      <p:to>
                                        <p:strVal val="visible"/>
                                      </p:to>
                                    </p:set>
                                    <p:animEffect transition="in" filter="fade">
                                      <p:cBhvr>
                                        <p:cTn id="32" dur="750"/>
                                        <p:tgtEl>
                                          <p:spTgt spid="10">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charRg st="1" end="1"/>
                                            </p:txEl>
                                          </p:spTgt>
                                        </p:tgtEl>
                                        <p:attrNameLst>
                                          <p:attrName>style.visibility</p:attrName>
                                        </p:attrNameLst>
                                      </p:cBhvr>
                                      <p:to>
                                        <p:strVal val="visible"/>
                                      </p:to>
                                    </p:set>
                                    <p:animEffect transition="in" filter="fade">
                                      <p:cBhvr>
                                        <p:cTn id="37" dur="750"/>
                                        <p:tgtEl>
                                          <p:spTgt spid="10">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charRg st="1" end="1"/>
                                            </p:txEl>
                                          </p:spTgt>
                                        </p:tgtEl>
                                        <p:attrNameLst>
                                          <p:attrName>style.visibility</p:attrName>
                                        </p:attrNameLst>
                                      </p:cBhvr>
                                      <p:to>
                                        <p:strVal val="visible"/>
                                      </p:to>
                                    </p:set>
                                    <p:animEffect transition="in" filter="fade">
                                      <p:cBhvr>
                                        <p:cTn id="42" dur="750"/>
                                        <p:tgtEl>
                                          <p:spTgt spid="10">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charRg st="1" end="1"/>
                                            </p:txEl>
                                          </p:spTgt>
                                        </p:tgtEl>
                                        <p:attrNameLst>
                                          <p:attrName>style.visibility</p:attrName>
                                        </p:attrNameLst>
                                      </p:cBhvr>
                                      <p:to>
                                        <p:strVal val="visible"/>
                                      </p:to>
                                    </p:set>
                                    <p:animEffect transition="in" filter="fade">
                                      <p:cBhvr>
                                        <p:cTn id="47" dur="750"/>
                                        <p:tgtEl>
                                          <p:spTgt spid="10">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750"/>
                                        <p:tgtEl>
                                          <p:spTgt spid="11">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1">
                                            <p:txEl>
                                              <p:charRg st="1" end="1"/>
                                            </p:txEl>
                                          </p:spTgt>
                                        </p:tgtEl>
                                        <p:attrNameLst>
                                          <p:attrName>style.visibility</p:attrName>
                                        </p:attrNameLst>
                                      </p:cBhvr>
                                      <p:to>
                                        <p:strVal val="visible"/>
                                      </p:to>
                                    </p:set>
                                    <p:animEffect transition="in" filter="fade">
                                      <p:cBhvr>
                                        <p:cTn id="55" dur="750"/>
                                        <p:tgtEl>
                                          <p:spTgt spid="11">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1">
                                            <p:txEl>
                                              <p:charRg st="1" end="1"/>
                                            </p:txEl>
                                          </p:spTgt>
                                        </p:tgtEl>
                                        <p:attrNameLst>
                                          <p:attrName>style.visibility</p:attrName>
                                        </p:attrNameLst>
                                      </p:cBhvr>
                                      <p:to>
                                        <p:strVal val="visible"/>
                                      </p:to>
                                    </p:set>
                                    <p:animEffect transition="in" filter="fade">
                                      <p:cBhvr>
                                        <p:cTn id="59" dur="750"/>
                                        <p:tgtEl>
                                          <p:spTgt spid="11">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1">
                                            <p:txEl>
                                              <p:charRg st="1" end="1"/>
                                            </p:txEl>
                                          </p:spTgt>
                                        </p:tgtEl>
                                        <p:attrNameLst>
                                          <p:attrName>style.visibility</p:attrName>
                                        </p:attrNameLst>
                                      </p:cBhvr>
                                      <p:to>
                                        <p:strVal val="visible"/>
                                      </p:to>
                                    </p:set>
                                    <p:animEffect transition="in" filter="fade">
                                      <p:cBhvr>
                                        <p:cTn id="63" dur="750"/>
                                        <p:tgtEl>
                                          <p:spTgt spid="11">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1">
                                            <p:txEl>
                                              <p:charRg st="1" end="1"/>
                                            </p:txEl>
                                          </p:spTgt>
                                        </p:tgtEl>
                                        <p:attrNameLst>
                                          <p:attrName>style.visibility</p:attrName>
                                        </p:attrNameLst>
                                      </p:cBhvr>
                                      <p:to>
                                        <p:strVal val="visible"/>
                                      </p:to>
                                    </p:set>
                                    <p:animEffect transition="in" filter="fade">
                                      <p:cBhvr>
                                        <p:cTn id="67" dur="750"/>
                                        <p:tgtEl>
                                          <p:spTgt spid="11">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1">
                                            <p:txEl>
                                              <p:charRg st="1" end="1"/>
                                            </p:txEl>
                                          </p:spTgt>
                                        </p:tgtEl>
                                        <p:attrNameLst>
                                          <p:attrName>style.visibility</p:attrName>
                                        </p:attrNameLst>
                                      </p:cBhvr>
                                      <p:to>
                                        <p:strVal val="visible"/>
                                      </p:to>
                                    </p:set>
                                    <p:animEffect transition="in" filter="fade">
                                      <p:cBhvr>
                                        <p:cTn id="71" dur="750"/>
                                        <p:tgtEl>
                                          <p:spTgt spid="11">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1">
                                            <p:txEl>
                                              <p:charRg st="1" end="1"/>
                                            </p:txEl>
                                          </p:spTgt>
                                        </p:tgtEl>
                                        <p:attrNameLst>
                                          <p:attrName>style.visibility</p:attrName>
                                        </p:attrNameLst>
                                      </p:cBhvr>
                                      <p:to>
                                        <p:strVal val="visible"/>
                                      </p:to>
                                    </p:set>
                                    <p:animEffect transition="in" filter="fade">
                                      <p:cBhvr>
                                        <p:cTn id="75" dur="750"/>
                                        <p:tgtEl>
                                          <p:spTgt spid="11">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1">
                                            <p:txEl>
                                              <p:charRg st="1" end="1"/>
                                            </p:txEl>
                                          </p:spTgt>
                                        </p:tgtEl>
                                        <p:attrNameLst>
                                          <p:attrName>style.visibility</p:attrName>
                                        </p:attrNameLst>
                                      </p:cBhvr>
                                      <p:to>
                                        <p:strVal val="visible"/>
                                      </p:to>
                                    </p:set>
                                    <p:animEffect transition="in" filter="fade">
                                      <p:cBhvr>
                                        <p:cTn id="79" dur="750"/>
                                        <p:tgtEl>
                                          <p:spTgt spid="11">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1">
                                            <p:txEl>
                                              <p:charRg st="1" end="1"/>
                                            </p:txEl>
                                          </p:spTgt>
                                        </p:tgtEl>
                                        <p:attrNameLst>
                                          <p:attrName>style.visibility</p:attrName>
                                        </p:attrNameLst>
                                      </p:cBhvr>
                                      <p:to>
                                        <p:strVal val="visible"/>
                                      </p:to>
                                    </p:set>
                                    <p:animEffect transition="in" filter="fade">
                                      <p:cBhvr>
                                        <p:cTn id="83" dur="750"/>
                                        <p:tgtEl>
                                          <p:spTgt spid="11">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4"/>
        <p:cNvGrpSpPr/>
        <p:nvPr/>
      </p:nvGrpSpPr>
      <p:grpSpPr>
        <a:xfrm>
          <a:off x="0" y="0"/>
          <a:ext cx="0" cy="0"/>
          <a:chOff x="0" y="0"/>
          <a:chExt cx="0" cy="0"/>
        </a:xfrm>
      </p:grpSpPr>
      <p:sp>
        <p:nvSpPr>
          <p:cNvPr id="15" name="Google Shape;15;p3"/>
          <p:cNvSpPr txBox="1"/>
          <p:nvPr/>
        </p:nvSpPr>
        <p:spPr>
          <a:xfrm>
            <a:off x="-8405" y="1"/>
            <a:ext cx="12200405" cy="1228876"/>
          </a:xfrm>
          <a:prstGeom prst="rect">
            <a:avLst/>
          </a:prstGeom>
          <a:solidFill>
            <a:srgbClr val="262087"/>
          </a:solidFill>
          <a:ln>
            <a:noFill/>
          </a:ln>
        </p:spPr>
        <p:txBody>
          <a:bodyPr spcFirstLastPara="1" wrap="square" lIns="89267" tIns="44633" rIns="89267" bIns="44633" anchor="ctr" anchorCtr="0">
            <a:noAutofit/>
          </a:bodyPr>
          <a:lstStyle/>
          <a:p>
            <a:pPr marL="0" marR="0" lvl="0" indent="0" algn="ctr" rtl="0">
              <a:spcBef>
                <a:spcPts val="0"/>
              </a:spcBef>
              <a:spcAft>
                <a:spcPts val="0"/>
              </a:spcAft>
              <a:buNone/>
            </a:pPr>
            <a:endParaRPr sz="3125" b="0" i="0" u="none" strike="noStrike" cap="none">
              <a:solidFill>
                <a:schemeClr val="dk1"/>
              </a:solidFill>
              <a:latin typeface="Lato Black"/>
              <a:ea typeface="Lato Black"/>
              <a:cs typeface="Lato Black"/>
              <a:sym typeface="Lato Black"/>
            </a:endParaRPr>
          </a:p>
        </p:txBody>
      </p:sp>
      <p:sp>
        <p:nvSpPr>
          <p:cNvPr id="16" name="Google Shape;16;p3"/>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Autofit/>
          </a:bodyPr>
          <a:lstStyle>
            <a:lvl1pPr marL="609585" lvl="0" indent="-304792" algn="ctr">
              <a:lnSpc>
                <a:spcPct val="100000"/>
              </a:lnSpc>
              <a:spcBef>
                <a:spcPts val="0"/>
              </a:spcBef>
              <a:spcAft>
                <a:spcPts val="0"/>
              </a:spcAft>
              <a:buClr>
                <a:schemeClr val="lt1"/>
              </a:buClr>
              <a:buSzPts val="3600"/>
              <a:buNone/>
              <a:defRPr sz="4800">
                <a:solidFill>
                  <a:schemeClr val="lt1"/>
                </a:solidFill>
                <a:latin typeface="Lato Black"/>
                <a:ea typeface="Lato Black"/>
                <a:cs typeface="Lato Black"/>
                <a:sym typeface="Lato Black"/>
              </a:defRPr>
            </a:lvl1pPr>
            <a:lvl2pPr marL="1219170" lvl="1" indent="-304792" algn="l">
              <a:lnSpc>
                <a:spcPct val="150000"/>
              </a:lnSpc>
              <a:spcBef>
                <a:spcPts val="4000"/>
              </a:spcBef>
              <a:spcAft>
                <a:spcPts val="0"/>
              </a:spcAft>
              <a:buClr>
                <a:schemeClr val="dk1"/>
              </a:buClr>
              <a:buSzPts val="1800"/>
              <a:buNone/>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7" name="Google Shape;17;p3"/>
          <p:cNvSpPr txBox="1">
            <a:spLocks noGrp="1"/>
          </p:cNvSpPr>
          <p:nvPr>
            <p:ph type="body" idx="2"/>
          </p:nvPr>
        </p:nvSpPr>
        <p:spPr>
          <a:xfrm>
            <a:off x="2736038" y="1596573"/>
            <a:ext cx="6729169" cy="3350372"/>
          </a:xfrm>
          <a:prstGeom prst="rect">
            <a:avLst/>
          </a:prstGeom>
          <a:noFill/>
          <a:ln>
            <a:noFill/>
          </a:ln>
        </p:spPr>
        <p:txBody>
          <a:bodyPr spcFirstLastPara="1" wrap="square" lIns="91425" tIns="45700" rIns="91425" bIns="45700" anchor="t" anchorCtr="0">
            <a:noAutofit/>
          </a:bodyPr>
          <a:lstStyle>
            <a:lvl1pPr marL="609585" lvl="0" indent="-507987" algn="l">
              <a:lnSpc>
                <a:spcPct val="150000"/>
              </a:lnSpc>
              <a:spcBef>
                <a:spcPts val="0"/>
              </a:spcBef>
              <a:spcAft>
                <a:spcPts val="0"/>
              </a:spcAft>
              <a:buClr>
                <a:schemeClr val="dk1"/>
              </a:buClr>
              <a:buSzPts val="2400"/>
              <a:buFont typeface="Arial"/>
              <a:buChar char="•"/>
              <a:defRPr sz="3200" b="1"/>
            </a:lvl1pPr>
            <a:lvl2pPr marL="1219170" lvl="1" indent="-304792" algn="l">
              <a:lnSpc>
                <a:spcPct val="150000"/>
              </a:lnSpc>
              <a:spcBef>
                <a:spcPts val="585"/>
              </a:spcBef>
              <a:spcAft>
                <a:spcPts val="0"/>
              </a:spcAft>
              <a:buClr>
                <a:schemeClr val="dk1"/>
              </a:buClr>
              <a:buSzPts val="1758"/>
              <a:buNone/>
              <a:defRPr sz="2344"/>
            </a:lvl2pPr>
            <a:lvl3pPr marL="1828754" lvl="2" indent="-304792" algn="l">
              <a:lnSpc>
                <a:spcPct val="90000"/>
              </a:lnSpc>
              <a:spcBef>
                <a:spcPts val="500"/>
              </a:spcBef>
              <a:spcAft>
                <a:spcPts val="0"/>
              </a:spcAft>
              <a:buClr>
                <a:schemeClr val="dk1"/>
              </a:buClr>
              <a:buSzPts val="1758"/>
              <a:buNone/>
              <a:defRPr sz="2344"/>
            </a:lvl3pPr>
            <a:lvl4pPr marL="2438339" lvl="3" indent="-304792" algn="l">
              <a:lnSpc>
                <a:spcPct val="90000"/>
              </a:lnSpc>
              <a:spcBef>
                <a:spcPts val="500"/>
              </a:spcBef>
              <a:spcAft>
                <a:spcPts val="0"/>
              </a:spcAft>
              <a:buClr>
                <a:schemeClr val="dk1"/>
              </a:buClr>
              <a:buSzPts val="1758"/>
              <a:buNone/>
              <a:defRPr sz="2344"/>
            </a:lvl4pPr>
            <a:lvl5pPr marL="3047924" lvl="4" indent="-304792" algn="l">
              <a:lnSpc>
                <a:spcPct val="90000"/>
              </a:lnSpc>
              <a:spcBef>
                <a:spcPts val="500"/>
              </a:spcBef>
              <a:spcAft>
                <a:spcPts val="0"/>
              </a:spcAft>
              <a:buClr>
                <a:schemeClr val="dk1"/>
              </a:buClr>
              <a:buSzPts val="1758"/>
              <a:buNone/>
              <a:defRPr sz="2344"/>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05738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ext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1" y="4946945"/>
            <a:ext cx="12203831" cy="1915055"/>
          </a:xfrm>
          <a:prstGeom prst="rect">
            <a:avLst/>
          </a:prstGeom>
        </p:spPr>
      </p:pic>
      <p:sp>
        <p:nvSpPr>
          <p:cNvPr id="6" name="Title 4"/>
          <p:cNvSpPr txBox="1">
            <a:spLocks/>
          </p:cNvSpPr>
          <p:nvPr userDrawn="1"/>
        </p:nvSpPr>
        <p:spPr bwMode="auto">
          <a:xfrm>
            <a:off x="-8405" y="1"/>
            <a:ext cx="12200405" cy="1228876"/>
          </a:xfrm>
          <a:prstGeom prst="rect">
            <a:avLst/>
          </a:prstGeom>
          <a:solidFill>
            <a:srgbClr val="262087"/>
          </a:solidFill>
          <a:ln w="9525">
            <a:noFill/>
            <a:miter lim="800000"/>
            <a:headEnd/>
            <a:tailEnd/>
          </a:ln>
        </p:spPr>
        <p:txBody>
          <a:bodyPr vert="horz" wrap="square" lIns="89291" tIns="44645" rIns="89291" bIns="44645"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25" dirty="0">
              <a:latin typeface="Lato Black" panose="020F0A02020204030203" pitchFamily="34" charset="0"/>
            </a:endParaRPr>
          </a:p>
        </p:txBody>
      </p:sp>
      <p:sp>
        <p:nvSpPr>
          <p:cNvPr id="5" name="Text Placeholder 4"/>
          <p:cNvSpPr>
            <a:spLocks noGrp="1"/>
          </p:cNvSpPr>
          <p:nvPr>
            <p:ph type="body" sz="quarter" idx="13" hasCustomPrompt="1"/>
          </p:nvPr>
        </p:nvSpPr>
        <p:spPr>
          <a:xfrm>
            <a:off x="0" y="1"/>
            <a:ext cx="12192000" cy="1228876"/>
          </a:xfrm>
        </p:spPr>
        <p:txBody>
          <a:bodyPr anchor="ctr">
            <a:normAutofit/>
          </a:bodyPr>
          <a:lstStyle>
            <a:lvl1pPr marL="0" indent="0" algn="ctr">
              <a:buNone/>
              <a:defRPr sz="48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736038" y="1596573"/>
            <a:ext cx="6729169" cy="3350372"/>
          </a:xfrm>
        </p:spPr>
        <p:txBody>
          <a:bodyPr>
            <a:normAutofit/>
          </a:bodyPr>
          <a:lstStyle>
            <a:lvl1pPr marL="457189" indent="-457189">
              <a:lnSpc>
                <a:spcPct val="150000"/>
              </a:lnSpc>
              <a:spcAft>
                <a:spcPts val="585"/>
              </a:spcAft>
              <a:buFont typeface="Arial"/>
              <a:buChar char="•"/>
              <a:defRPr sz="3200" b="1"/>
            </a:lvl1pPr>
            <a:lvl2pPr marL="457041" indent="0">
              <a:buNone/>
              <a:defRPr sz="2344"/>
            </a:lvl2pPr>
            <a:lvl3pPr marL="914081" indent="0">
              <a:buNone/>
              <a:defRPr sz="2344"/>
            </a:lvl3pPr>
            <a:lvl4pPr marL="1371123" indent="0">
              <a:buNone/>
              <a:defRPr sz="2344"/>
            </a:lvl4pPr>
            <a:lvl5pPr marL="1828164" indent="0">
              <a:buNone/>
              <a:defRPr sz="2344"/>
            </a:lvl5pPr>
          </a:lstStyle>
          <a:p>
            <a:pPr lvl="0"/>
            <a:endParaRPr lang="en-US" dirty="0"/>
          </a:p>
        </p:txBody>
      </p:sp>
      <p:pic>
        <p:nvPicPr>
          <p:cNvPr id="7" name="Picture 6" descr="circle-logo-word-cover-col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5497" y="5944832"/>
            <a:ext cx="792057" cy="802099"/>
          </a:xfrm>
          <a:prstGeom prst="rect">
            <a:avLst/>
          </a:prstGeom>
        </p:spPr>
      </p:pic>
    </p:spTree>
    <p:extLst>
      <p:ext uri="{BB962C8B-B14F-4D97-AF65-F5344CB8AC3E}">
        <p14:creationId xmlns:p14="http://schemas.microsoft.com/office/powerpoint/2010/main" val="1447601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ext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1" y="4946945"/>
            <a:ext cx="12203831" cy="1915055"/>
          </a:xfrm>
          <a:prstGeom prst="rect">
            <a:avLst/>
          </a:prstGeom>
        </p:spPr>
      </p:pic>
      <p:sp>
        <p:nvSpPr>
          <p:cNvPr id="6" name="Title 4"/>
          <p:cNvSpPr txBox="1">
            <a:spLocks/>
          </p:cNvSpPr>
          <p:nvPr userDrawn="1"/>
        </p:nvSpPr>
        <p:spPr bwMode="auto">
          <a:xfrm>
            <a:off x="-8405" y="1"/>
            <a:ext cx="12200405" cy="1228876"/>
          </a:xfrm>
          <a:prstGeom prst="rect">
            <a:avLst/>
          </a:prstGeom>
          <a:solidFill>
            <a:srgbClr val="262087"/>
          </a:solidFill>
          <a:ln w="9525">
            <a:noFill/>
            <a:miter lim="800000"/>
            <a:headEnd/>
            <a:tailEnd/>
          </a:ln>
        </p:spPr>
        <p:txBody>
          <a:bodyPr vert="horz" wrap="square" lIns="89291" tIns="44645" rIns="89291" bIns="44645"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25" dirty="0">
              <a:latin typeface="Lato Black" panose="020F0A02020204030203" pitchFamily="34" charset="0"/>
            </a:endParaRPr>
          </a:p>
        </p:txBody>
      </p:sp>
      <p:sp>
        <p:nvSpPr>
          <p:cNvPr id="5" name="Text Placeholder 4"/>
          <p:cNvSpPr>
            <a:spLocks noGrp="1"/>
          </p:cNvSpPr>
          <p:nvPr>
            <p:ph type="body" sz="quarter" idx="13" hasCustomPrompt="1"/>
          </p:nvPr>
        </p:nvSpPr>
        <p:spPr>
          <a:xfrm>
            <a:off x="0" y="1"/>
            <a:ext cx="12192000" cy="1228876"/>
          </a:xfrm>
        </p:spPr>
        <p:txBody>
          <a:bodyPr anchor="ctr">
            <a:normAutofit/>
          </a:bodyPr>
          <a:lstStyle>
            <a:lvl1pPr marL="0" indent="0" algn="ctr">
              <a:buNone/>
              <a:defRPr sz="48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736038" y="1596573"/>
            <a:ext cx="6729169" cy="3350372"/>
          </a:xfrm>
        </p:spPr>
        <p:txBody>
          <a:bodyPr>
            <a:normAutofit/>
          </a:bodyPr>
          <a:lstStyle>
            <a:lvl1pPr marL="457189" indent="-457189">
              <a:lnSpc>
                <a:spcPct val="150000"/>
              </a:lnSpc>
              <a:spcAft>
                <a:spcPts val="585"/>
              </a:spcAft>
              <a:buFont typeface="Arial"/>
              <a:buChar char="•"/>
              <a:defRPr sz="3200" b="1"/>
            </a:lvl1pPr>
            <a:lvl2pPr marL="457041" indent="0">
              <a:buNone/>
              <a:defRPr sz="2344"/>
            </a:lvl2pPr>
            <a:lvl3pPr marL="914081" indent="0">
              <a:buNone/>
              <a:defRPr sz="2344"/>
            </a:lvl3pPr>
            <a:lvl4pPr marL="1371123" indent="0">
              <a:buNone/>
              <a:defRPr sz="2344"/>
            </a:lvl4pPr>
            <a:lvl5pPr marL="1828164" indent="0">
              <a:buNone/>
              <a:defRPr sz="2344"/>
            </a:lvl5pPr>
          </a:lstStyle>
          <a:p>
            <a:pPr lvl="0"/>
            <a:endParaRPr lang="en-US" dirty="0"/>
          </a:p>
        </p:txBody>
      </p:sp>
      <p:pic>
        <p:nvPicPr>
          <p:cNvPr id="7" name="Picture 6" descr="circle-logo-word-cover-col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5497" y="5944832"/>
            <a:ext cx="792057" cy="802099"/>
          </a:xfrm>
          <a:prstGeom prst="rect">
            <a:avLst/>
          </a:prstGeom>
        </p:spPr>
      </p:pic>
    </p:spTree>
    <p:extLst>
      <p:ext uri="{BB962C8B-B14F-4D97-AF65-F5344CB8AC3E}">
        <p14:creationId xmlns:p14="http://schemas.microsoft.com/office/powerpoint/2010/main" val="4219739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xt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1" y="4946945"/>
            <a:ext cx="12203831" cy="1915055"/>
          </a:xfrm>
          <a:prstGeom prst="rect">
            <a:avLst/>
          </a:prstGeom>
        </p:spPr>
      </p:pic>
      <p:sp>
        <p:nvSpPr>
          <p:cNvPr id="6" name="Title 4"/>
          <p:cNvSpPr txBox="1">
            <a:spLocks/>
          </p:cNvSpPr>
          <p:nvPr userDrawn="1"/>
        </p:nvSpPr>
        <p:spPr bwMode="auto">
          <a:xfrm>
            <a:off x="-8405" y="1"/>
            <a:ext cx="12200405" cy="1228876"/>
          </a:xfrm>
          <a:prstGeom prst="rect">
            <a:avLst/>
          </a:prstGeom>
          <a:solidFill>
            <a:srgbClr val="262087"/>
          </a:solidFill>
          <a:ln w="9525">
            <a:noFill/>
            <a:miter lim="800000"/>
            <a:headEnd/>
            <a:tailEnd/>
          </a:ln>
        </p:spPr>
        <p:txBody>
          <a:bodyPr vert="horz" wrap="square" lIns="89291" tIns="44645" rIns="89291" bIns="44645"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25" dirty="0">
              <a:latin typeface="Lato Black" panose="020F0A02020204030203" pitchFamily="34" charset="0"/>
            </a:endParaRPr>
          </a:p>
        </p:txBody>
      </p:sp>
      <p:sp>
        <p:nvSpPr>
          <p:cNvPr id="5" name="Text Placeholder 4"/>
          <p:cNvSpPr>
            <a:spLocks noGrp="1"/>
          </p:cNvSpPr>
          <p:nvPr>
            <p:ph type="body" sz="quarter" idx="13" hasCustomPrompt="1"/>
          </p:nvPr>
        </p:nvSpPr>
        <p:spPr>
          <a:xfrm>
            <a:off x="0" y="1"/>
            <a:ext cx="12192000" cy="1228876"/>
          </a:xfrm>
        </p:spPr>
        <p:txBody>
          <a:bodyPr anchor="ctr">
            <a:normAutofit/>
          </a:bodyPr>
          <a:lstStyle>
            <a:lvl1pPr marL="0" indent="0" algn="ctr">
              <a:buNone/>
              <a:defRPr sz="48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736038" y="1596573"/>
            <a:ext cx="6729169" cy="3350372"/>
          </a:xfrm>
        </p:spPr>
        <p:txBody>
          <a:bodyPr>
            <a:normAutofit/>
          </a:bodyPr>
          <a:lstStyle>
            <a:lvl1pPr marL="457189" indent="-457189">
              <a:lnSpc>
                <a:spcPct val="150000"/>
              </a:lnSpc>
              <a:spcAft>
                <a:spcPts val="585"/>
              </a:spcAft>
              <a:buFont typeface="Arial"/>
              <a:buChar char="•"/>
              <a:defRPr sz="3200" b="1"/>
            </a:lvl1pPr>
            <a:lvl2pPr marL="457041" indent="0">
              <a:buNone/>
              <a:defRPr sz="2344"/>
            </a:lvl2pPr>
            <a:lvl3pPr marL="914081" indent="0">
              <a:buNone/>
              <a:defRPr sz="2344"/>
            </a:lvl3pPr>
            <a:lvl4pPr marL="1371123" indent="0">
              <a:buNone/>
              <a:defRPr sz="2344"/>
            </a:lvl4pPr>
            <a:lvl5pPr marL="1828164" indent="0">
              <a:buNone/>
              <a:defRPr sz="2344"/>
            </a:lvl5pPr>
          </a:lstStyle>
          <a:p>
            <a:pPr lvl="0"/>
            <a:endParaRPr lang="en-US" dirty="0"/>
          </a:p>
        </p:txBody>
      </p:sp>
      <p:pic>
        <p:nvPicPr>
          <p:cNvPr id="7" name="Picture 6" descr="circle-logo-word-cover-col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5497" y="5944832"/>
            <a:ext cx="792057" cy="802099"/>
          </a:xfrm>
          <a:prstGeom prst="rect">
            <a:avLst/>
          </a:prstGeom>
        </p:spPr>
      </p:pic>
    </p:spTree>
    <p:extLst>
      <p:ext uri="{BB962C8B-B14F-4D97-AF65-F5344CB8AC3E}">
        <p14:creationId xmlns:p14="http://schemas.microsoft.com/office/powerpoint/2010/main" val="1825810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2"/>
            <a:ext cx="12192000" cy="1228876"/>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Slide with Image</a:t>
            </a:r>
          </a:p>
        </p:txBody>
      </p:sp>
      <p:sp>
        <p:nvSpPr>
          <p:cNvPr id="6" name="Text Placeholder 5"/>
          <p:cNvSpPr>
            <a:spLocks noGrp="1"/>
          </p:cNvSpPr>
          <p:nvPr>
            <p:ph type="body" sz="quarter" idx="14"/>
          </p:nvPr>
        </p:nvSpPr>
        <p:spPr>
          <a:xfrm>
            <a:off x="1257099" y="1703011"/>
            <a:ext cx="5324612" cy="3106028"/>
          </a:xfrm>
        </p:spPr>
        <p:txBody>
          <a:bodyPr>
            <a:normAutofit/>
          </a:bodyPr>
          <a:lstStyle>
            <a:lvl1pPr marL="342891" indent="-342891">
              <a:lnSpc>
                <a:spcPct val="150000"/>
              </a:lnSpc>
              <a:spcAft>
                <a:spcPts val="439"/>
              </a:spcAft>
              <a:buFont typeface="Arial"/>
              <a:buChar char="•"/>
              <a:defRPr sz="2400" b="1"/>
            </a:lvl1pPr>
            <a:lvl2pPr marL="342781" indent="0">
              <a:lnSpc>
                <a:spcPct val="150000"/>
              </a:lnSpc>
              <a:buNone/>
              <a:defRPr/>
            </a:lvl2pPr>
            <a:lvl3pPr marL="685562" indent="0">
              <a:lnSpc>
                <a:spcPct val="150000"/>
              </a:lnSpc>
              <a:buNone/>
              <a:defRPr/>
            </a:lvl3pPr>
            <a:lvl4pPr marL="1028342" indent="0">
              <a:lnSpc>
                <a:spcPct val="150000"/>
              </a:lnSpc>
              <a:buNone/>
              <a:defRPr/>
            </a:lvl4pPr>
            <a:lvl5pPr marL="1371123" indent="0">
              <a:lnSpc>
                <a:spcPct val="150000"/>
              </a:lnSpc>
              <a:buNone/>
              <a:defRPr/>
            </a:lvl5pPr>
          </a:lstStyle>
          <a:p>
            <a:pPr lvl="0"/>
            <a:r>
              <a:rPr lang="en-US"/>
              <a:t>Click to edit Master text styles</a:t>
            </a:r>
          </a:p>
        </p:txBody>
      </p:sp>
      <p:sp>
        <p:nvSpPr>
          <p:cNvPr id="13" name="Picture Placeholder 12"/>
          <p:cNvSpPr>
            <a:spLocks noGrp="1"/>
          </p:cNvSpPr>
          <p:nvPr>
            <p:ph type="pic" sz="quarter" idx="15" hasCustomPrompt="1"/>
          </p:nvPr>
        </p:nvSpPr>
        <p:spPr>
          <a:xfrm>
            <a:off x="7016572" y="1722364"/>
            <a:ext cx="4560595" cy="4120808"/>
          </a:xfrm>
        </p:spPr>
        <p:txBody>
          <a:bodyPr/>
          <a:lstStyle>
            <a:lvl1pPr marL="0" indent="0">
              <a:buNone/>
              <a:defRPr baseline="0">
                <a:solidFill>
                  <a:schemeClr val="bg2"/>
                </a:solidFill>
              </a:defRPr>
            </a:lvl1pPr>
          </a:lstStyle>
          <a:p>
            <a:r>
              <a:rPr lang="en-US" dirty="0"/>
              <a:t>Insert picture here</a:t>
            </a:r>
          </a:p>
        </p:txBody>
      </p:sp>
      <p:pic>
        <p:nvPicPr>
          <p:cNvPr id="8" name="Picture 7" descr="circle-logo-word-cover-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5497" y="5944832"/>
            <a:ext cx="792057" cy="802099"/>
          </a:xfrm>
          <a:prstGeom prst="rect">
            <a:avLst/>
          </a:prstGeom>
        </p:spPr>
      </p:pic>
    </p:spTree>
    <p:extLst>
      <p:ext uri="{BB962C8B-B14F-4D97-AF65-F5344CB8AC3E}">
        <p14:creationId xmlns:p14="http://schemas.microsoft.com/office/powerpoint/2010/main" val="418740364"/>
      </p:ext>
    </p:extLst>
  </p:cSld>
  <p:clrMapOvr>
    <a:masterClrMapping/>
  </p:clrMapOvr>
  <p:hf hdr="0" dt="0"/>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ext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1" y="4946945"/>
            <a:ext cx="12203831" cy="1915055"/>
          </a:xfrm>
          <a:prstGeom prst="rect">
            <a:avLst/>
          </a:prstGeom>
        </p:spPr>
      </p:pic>
      <p:sp>
        <p:nvSpPr>
          <p:cNvPr id="6" name="Title 4"/>
          <p:cNvSpPr txBox="1">
            <a:spLocks/>
          </p:cNvSpPr>
          <p:nvPr userDrawn="1"/>
        </p:nvSpPr>
        <p:spPr bwMode="auto">
          <a:xfrm>
            <a:off x="-8405" y="1"/>
            <a:ext cx="12200405" cy="1228876"/>
          </a:xfrm>
          <a:prstGeom prst="rect">
            <a:avLst/>
          </a:prstGeom>
          <a:solidFill>
            <a:srgbClr val="262087"/>
          </a:solidFill>
          <a:ln w="9525">
            <a:noFill/>
            <a:miter lim="800000"/>
            <a:headEnd/>
            <a:tailEnd/>
          </a:ln>
        </p:spPr>
        <p:txBody>
          <a:bodyPr vert="horz" wrap="square" lIns="89291" tIns="44645" rIns="89291" bIns="44645"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25" dirty="0">
              <a:latin typeface="Lato Black" panose="020F0A02020204030203" pitchFamily="34" charset="0"/>
            </a:endParaRPr>
          </a:p>
        </p:txBody>
      </p:sp>
      <p:sp>
        <p:nvSpPr>
          <p:cNvPr id="5" name="Text Placeholder 4"/>
          <p:cNvSpPr>
            <a:spLocks noGrp="1"/>
          </p:cNvSpPr>
          <p:nvPr>
            <p:ph type="body" sz="quarter" idx="13" hasCustomPrompt="1"/>
          </p:nvPr>
        </p:nvSpPr>
        <p:spPr>
          <a:xfrm>
            <a:off x="0" y="1"/>
            <a:ext cx="12192000" cy="1228876"/>
          </a:xfrm>
        </p:spPr>
        <p:txBody>
          <a:bodyPr anchor="ctr">
            <a:normAutofit/>
          </a:bodyPr>
          <a:lstStyle>
            <a:lvl1pPr marL="0" indent="0" algn="ctr">
              <a:buNone/>
              <a:defRPr sz="48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736038" y="1596573"/>
            <a:ext cx="6729169" cy="3350372"/>
          </a:xfrm>
        </p:spPr>
        <p:txBody>
          <a:bodyPr>
            <a:normAutofit/>
          </a:bodyPr>
          <a:lstStyle>
            <a:lvl1pPr marL="457189" indent="-457189">
              <a:lnSpc>
                <a:spcPct val="150000"/>
              </a:lnSpc>
              <a:spcAft>
                <a:spcPts val="585"/>
              </a:spcAft>
              <a:buFont typeface="Arial"/>
              <a:buChar char="•"/>
              <a:defRPr sz="3200" b="1"/>
            </a:lvl1pPr>
            <a:lvl2pPr marL="457041" indent="0">
              <a:buNone/>
              <a:defRPr sz="2344"/>
            </a:lvl2pPr>
            <a:lvl3pPr marL="914081" indent="0">
              <a:buNone/>
              <a:defRPr sz="2344"/>
            </a:lvl3pPr>
            <a:lvl4pPr marL="1371123" indent="0">
              <a:buNone/>
              <a:defRPr sz="2344"/>
            </a:lvl4pPr>
            <a:lvl5pPr marL="1828164" indent="0">
              <a:buNone/>
              <a:defRPr sz="2344"/>
            </a:lvl5pPr>
          </a:lstStyle>
          <a:p>
            <a:pPr lvl="0"/>
            <a:endParaRPr lang="en-US" dirty="0"/>
          </a:p>
        </p:txBody>
      </p:sp>
      <p:pic>
        <p:nvPicPr>
          <p:cNvPr id="7" name="Picture 6" descr="circle-logo-word-cover-col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5497" y="5944832"/>
            <a:ext cx="792057" cy="802099"/>
          </a:xfrm>
          <a:prstGeom prst="rect">
            <a:avLst/>
          </a:prstGeom>
        </p:spPr>
      </p:pic>
    </p:spTree>
    <p:extLst>
      <p:ext uri="{BB962C8B-B14F-4D97-AF65-F5344CB8AC3E}">
        <p14:creationId xmlns:p14="http://schemas.microsoft.com/office/powerpoint/2010/main" val="1609179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nimate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52800" y="1447800"/>
            <a:ext cx="4064000" cy="3810000"/>
          </a:xfrm>
        </p:spPr>
        <p:txBody>
          <a:bodyPr>
            <a:normAutofit/>
          </a:bodyPr>
          <a:lstStyle>
            <a:lvl1pPr>
              <a:defRPr sz="2400"/>
            </a:lvl1pPr>
            <a:lvl2pPr>
              <a:defRPr sz="2667"/>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br>
              <a:rPr lang="en-US" dirty="0"/>
            </a:br>
            <a:endParaRPr lang="en-US" dirty="0"/>
          </a:p>
        </p:txBody>
      </p:sp>
      <p:sp>
        <p:nvSpPr>
          <p:cNvPr id="4" name="Content Placeholder 3"/>
          <p:cNvSpPr>
            <a:spLocks noGrp="1"/>
          </p:cNvSpPr>
          <p:nvPr>
            <p:ph sz="half" idx="2"/>
          </p:nvPr>
        </p:nvSpPr>
        <p:spPr>
          <a:xfrm>
            <a:off x="7543800" y="1447800"/>
            <a:ext cx="4064000" cy="3810000"/>
          </a:xfrm>
        </p:spPr>
        <p:txBody>
          <a:bodyPr>
            <a:normAutofit/>
          </a:bodyPr>
          <a:lstStyle>
            <a:lvl1pPr>
              <a:defRPr sz="2400" baseline="0"/>
            </a:lvl1pPr>
            <a:lvl2pPr>
              <a:defRPr sz="2667"/>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p:txBody>
      </p:sp>
      <p:sp>
        <p:nvSpPr>
          <p:cNvPr id="12" name="Title 11"/>
          <p:cNvSpPr>
            <a:spLocks noGrp="1"/>
          </p:cNvSpPr>
          <p:nvPr>
            <p:ph type="title"/>
          </p:nvPr>
        </p:nvSpPr>
        <p:spPr>
          <a:xfrm>
            <a:off x="3251200" y="381001"/>
            <a:ext cx="8534400" cy="639763"/>
          </a:xfrm>
        </p:spPr>
        <p:txBody>
          <a:bodyPr/>
          <a:lstStyle>
            <a:lvl1pPr algn="ctr">
              <a:defRPr sz="3733">
                <a:solidFill>
                  <a:schemeClr val="bg2"/>
                </a:solidFill>
              </a:defRPr>
            </a:lvl1pPr>
          </a:lstStyle>
          <a:p>
            <a:r>
              <a:rPr lang="en-US" dirty="0"/>
              <a:t>Click to edit Master title style</a:t>
            </a:r>
          </a:p>
        </p:txBody>
      </p:sp>
      <p:sp>
        <p:nvSpPr>
          <p:cNvPr id="13" name="Text Placeholder 10"/>
          <p:cNvSpPr>
            <a:spLocks noGrp="1"/>
          </p:cNvSpPr>
          <p:nvPr>
            <p:ph type="body" sz="quarter" idx="13"/>
          </p:nvPr>
        </p:nvSpPr>
        <p:spPr>
          <a:xfrm>
            <a:off x="3251200" y="914400"/>
            <a:ext cx="8534400" cy="457200"/>
          </a:xfrm>
        </p:spPr>
        <p:txBody>
          <a:bodyPr>
            <a:normAutofit/>
          </a:bodyPr>
          <a:lstStyle>
            <a:lvl1pPr algn="ctr">
              <a:buFontTx/>
              <a:buNone/>
              <a:defRPr sz="2667"/>
            </a:lvl1pPr>
          </a:lstStyle>
          <a:p>
            <a:pPr lvl="0"/>
            <a:r>
              <a:rPr lang="en-US" dirty="0"/>
              <a:t>Click to edit Master text styles</a:t>
            </a:r>
          </a:p>
        </p:txBody>
      </p:sp>
    </p:spTree>
    <p:extLst>
      <p:ext uri="{BB962C8B-B14F-4D97-AF65-F5344CB8AC3E}">
        <p14:creationId xmlns:p14="http://schemas.microsoft.com/office/powerpoint/2010/main" val="84715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330CE-873B-B4E1-E409-22EB27C2B9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4631EB-4624-61AD-0894-59AC96E643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55F90-7A38-129F-5986-AF0BD14A7346}"/>
              </a:ext>
            </a:extLst>
          </p:cNvPr>
          <p:cNvSpPr>
            <a:spLocks noGrp="1"/>
          </p:cNvSpPr>
          <p:nvPr>
            <p:ph type="dt" sz="half" idx="10"/>
          </p:nvPr>
        </p:nvSpPr>
        <p:spPr/>
        <p:txBody>
          <a:bodyPr/>
          <a:lstStyle/>
          <a:p>
            <a:fld id="{96C5762B-1AF2-4E99-BFF1-50688CE2BE63}" type="datetimeFigureOut">
              <a:rPr lang="en-US" smtClean="0"/>
              <a:t>7/20/2022</a:t>
            </a:fld>
            <a:endParaRPr lang="en-US"/>
          </a:p>
        </p:txBody>
      </p:sp>
      <p:sp>
        <p:nvSpPr>
          <p:cNvPr id="5" name="Footer Placeholder 4">
            <a:extLst>
              <a:ext uri="{FF2B5EF4-FFF2-40B4-BE49-F238E27FC236}">
                <a16:creationId xmlns:a16="http://schemas.microsoft.com/office/drawing/2014/main" id="{571A6C7D-1822-8010-88ED-8AA49B566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D0B1E-1BD4-8D70-06F3-5BEBEC866DB9}"/>
              </a:ext>
            </a:extLst>
          </p:cNvPr>
          <p:cNvSpPr>
            <a:spLocks noGrp="1"/>
          </p:cNvSpPr>
          <p:nvPr>
            <p:ph type="sldNum" sz="quarter" idx="12"/>
          </p:nvPr>
        </p:nvSpPr>
        <p:spPr/>
        <p:txBody>
          <a:bodyPr/>
          <a:lstStyle/>
          <a:p>
            <a:fld id="{B322669E-5FEF-4F01-937C-AC0B9ECEE9C4}" type="slidenum">
              <a:rPr lang="en-US" smtClean="0"/>
              <a:t>‹#›</a:t>
            </a:fld>
            <a:endParaRPr lang="en-US"/>
          </a:p>
        </p:txBody>
      </p:sp>
    </p:spTree>
    <p:extLst>
      <p:ext uri="{BB962C8B-B14F-4D97-AF65-F5344CB8AC3E}">
        <p14:creationId xmlns:p14="http://schemas.microsoft.com/office/powerpoint/2010/main" val="3313136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2"/>
            <a:ext cx="12192000" cy="1228876"/>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Slide with Image</a:t>
            </a:r>
          </a:p>
        </p:txBody>
      </p:sp>
      <p:sp>
        <p:nvSpPr>
          <p:cNvPr id="6" name="Text Placeholder 5"/>
          <p:cNvSpPr>
            <a:spLocks noGrp="1"/>
          </p:cNvSpPr>
          <p:nvPr>
            <p:ph type="body" sz="quarter" idx="14"/>
          </p:nvPr>
        </p:nvSpPr>
        <p:spPr>
          <a:xfrm>
            <a:off x="1257099" y="1703011"/>
            <a:ext cx="5324612" cy="3106028"/>
          </a:xfrm>
        </p:spPr>
        <p:txBody>
          <a:bodyPr>
            <a:normAutofit/>
          </a:bodyPr>
          <a:lstStyle>
            <a:lvl1pPr marL="342891" indent="-342891">
              <a:lnSpc>
                <a:spcPct val="150000"/>
              </a:lnSpc>
              <a:spcAft>
                <a:spcPts val="439"/>
              </a:spcAft>
              <a:buFont typeface="Arial"/>
              <a:buChar char="•"/>
              <a:defRPr sz="2400" b="1"/>
            </a:lvl1pPr>
            <a:lvl2pPr marL="342781" indent="0">
              <a:lnSpc>
                <a:spcPct val="150000"/>
              </a:lnSpc>
              <a:buNone/>
              <a:defRPr/>
            </a:lvl2pPr>
            <a:lvl3pPr marL="685562" indent="0">
              <a:lnSpc>
                <a:spcPct val="150000"/>
              </a:lnSpc>
              <a:buNone/>
              <a:defRPr/>
            </a:lvl3pPr>
            <a:lvl4pPr marL="1028342" indent="0">
              <a:lnSpc>
                <a:spcPct val="150000"/>
              </a:lnSpc>
              <a:buNone/>
              <a:defRPr/>
            </a:lvl4pPr>
            <a:lvl5pPr marL="1371123" indent="0">
              <a:lnSpc>
                <a:spcPct val="150000"/>
              </a:lnSpc>
              <a:buNone/>
              <a:defRPr/>
            </a:lvl5pPr>
          </a:lstStyle>
          <a:p>
            <a:pPr lvl="0"/>
            <a:r>
              <a:rPr lang="en-US"/>
              <a:t>Click to edit Master text styles</a:t>
            </a:r>
          </a:p>
        </p:txBody>
      </p:sp>
      <p:sp>
        <p:nvSpPr>
          <p:cNvPr id="13" name="Picture Placeholder 12"/>
          <p:cNvSpPr>
            <a:spLocks noGrp="1"/>
          </p:cNvSpPr>
          <p:nvPr>
            <p:ph type="pic" sz="quarter" idx="15" hasCustomPrompt="1"/>
          </p:nvPr>
        </p:nvSpPr>
        <p:spPr>
          <a:xfrm>
            <a:off x="7016572" y="1722364"/>
            <a:ext cx="4560595" cy="4120808"/>
          </a:xfrm>
        </p:spPr>
        <p:txBody>
          <a:bodyPr/>
          <a:lstStyle>
            <a:lvl1pPr marL="0" indent="0">
              <a:buNone/>
              <a:defRPr baseline="0">
                <a:solidFill>
                  <a:schemeClr val="bg2"/>
                </a:solidFill>
              </a:defRPr>
            </a:lvl1pPr>
          </a:lstStyle>
          <a:p>
            <a:r>
              <a:rPr lang="en-US" dirty="0"/>
              <a:t>Insert picture here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4" t="7103" b="33200"/>
          <a:stretch/>
        </p:blipFill>
        <p:spPr>
          <a:xfrm>
            <a:off x="-13829" y="5410201"/>
            <a:ext cx="12215583" cy="1445103"/>
          </a:xfrm>
          <a:prstGeom prst="rect">
            <a:avLst/>
          </a:prstGeom>
        </p:spPr>
      </p:pic>
      <p:pic>
        <p:nvPicPr>
          <p:cNvPr id="9" name="Picture 8" descr="circle-logo-word-cover-col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5498" y="6167978"/>
            <a:ext cx="792057" cy="601575"/>
          </a:xfrm>
          <a:prstGeom prst="rect">
            <a:avLst/>
          </a:prstGeom>
        </p:spPr>
      </p:pic>
    </p:spTree>
    <p:extLst>
      <p:ext uri="{BB962C8B-B14F-4D97-AF65-F5344CB8AC3E}">
        <p14:creationId xmlns:p14="http://schemas.microsoft.com/office/powerpoint/2010/main" val="375700297"/>
      </p:ext>
    </p:extLst>
  </p:cSld>
  <p:clrMapOvr>
    <a:masterClrMapping/>
  </p:clrMapOvr>
  <p:hf hdr="0" dt="0"/>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ext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1" y="4946945"/>
            <a:ext cx="12203831" cy="1915055"/>
          </a:xfrm>
          <a:prstGeom prst="rect">
            <a:avLst/>
          </a:prstGeom>
        </p:spPr>
      </p:pic>
      <p:sp>
        <p:nvSpPr>
          <p:cNvPr id="6" name="Title 4"/>
          <p:cNvSpPr txBox="1">
            <a:spLocks/>
          </p:cNvSpPr>
          <p:nvPr userDrawn="1"/>
        </p:nvSpPr>
        <p:spPr bwMode="auto">
          <a:xfrm>
            <a:off x="-8405" y="1"/>
            <a:ext cx="12200405" cy="1228876"/>
          </a:xfrm>
          <a:prstGeom prst="rect">
            <a:avLst/>
          </a:prstGeom>
          <a:solidFill>
            <a:srgbClr val="262087"/>
          </a:solidFill>
          <a:ln w="9525">
            <a:noFill/>
            <a:miter lim="800000"/>
            <a:headEnd/>
            <a:tailEnd/>
          </a:ln>
        </p:spPr>
        <p:txBody>
          <a:bodyPr vert="horz" wrap="square" lIns="89291" tIns="44645" rIns="89291" bIns="44645"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25" dirty="0">
              <a:latin typeface="Lato Black" panose="020F0A02020204030203" pitchFamily="34" charset="0"/>
            </a:endParaRPr>
          </a:p>
        </p:txBody>
      </p:sp>
      <p:sp>
        <p:nvSpPr>
          <p:cNvPr id="5" name="Text Placeholder 4"/>
          <p:cNvSpPr>
            <a:spLocks noGrp="1"/>
          </p:cNvSpPr>
          <p:nvPr>
            <p:ph type="body" sz="quarter" idx="13" hasCustomPrompt="1"/>
          </p:nvPr>
        </p:nvSpPr>
        <p:spPr>
          <a:xfrm>
            <a:off x="0" y="1"/>
            <a:ext cx="12192000" cy="1228876"/>
          </a:xfrm>
        </p:spPr>
        <p:txBody>
          <a:bodyPr anchor="ctr">
            <a:normAutofit/>
          </a:bodyPr>
          <a:lstStyle>
            <a:lvl1pPr marL="0" indent="0" algn="ctr">
              <a:buNone/>
              <a:defRPr sz="48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736038" y="1596573"/>
            <a:ext cx="6729169" cy="3350372"/>
          </a:xfrm>
        </p:spPr>
        <p:txBody>
          <a:bodyPr>
            <a:normAutofit/>
          </a:bodyPr>
          <a:lstStyle>
            <a:lvl1pPr marL="457189" indent="-457189">
              <a:lnSpc>
                <a:spcPct val="150000"/>
              </a:lnSpc>
              <a:spcAft>
                <a:spcPts val="585"/>
              </a:spcAft>
              <a:buFont typeface="Arial"/>
              <a:buChar char="•"/>
              <a:defRPr sz="3200" b="1"/>
            </a:lvl1pPr>
            <a:lvl2pPr marL="457041" indent="0">
              <a:buNone/>
              <a:defRPr sz="2344"/>
            </a:lvl2pPr>
            <a:lvl3pPr marL="914081" indent="0">
              <a:buNone/>
              <a:defRPr sz="2344"/>
            </a:lvl3pPr>
            <a:lvl4pPr marL="1371123" indent="0">
              <a:buNone/>
              <a:defRPr sz="2344"/>
            </a:lvl4pPr>
            <a:lvl5pPr marL="1828164" indent="0">
              <a:buNone/>
              <a:defRPr sz="2344"/>
            </a:lvl5pPr>
          </a:lstStyle>
          <a:p>
            <a:pPr lvl="0"/>
            <a:endParaRPr lang="en-US" dirty="0"/>
          </a:p>
        </p:txBody>
      </p:sp>
      <p:pic>
        <p:nvPicPr>
          <p:cNvPr id="7" name="Picture 6" descr="circle-logo-word-cover-col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5497" y="5944832"/>
            <a:ext cx="792057" cy="802099"/>
          </a:xfrm>
          <a:prstGeom prst="rect">
            <a:avLst/>
          </a:prstGeom>
        </p:spPr>
      </p:pic>
    </p:spTree>
    <p:extLst>
      <p:ext uri="{BB962C8B-B14F-4D97-AF65-F5344CB8AC3E}">
        <p14:creationId xmlns:p14="http://schemas.microsoft.com/office/powerpoint/2010/main" val="3926684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ext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1" y="4946945"/>
            <a:ext cx="12203831" cy="1915055"/>
          </a:xfrm>
          <a:prstGeom prst="rect">
            <a:avLst/>
          </a:prstGeom>
        </p:spPr>
      </p:pic>
      <p:sp>
        <p:nvSpPr>
          <p:cNvPr id="6" name="Title 4"/>
          <p:cNvSpPr txBox="1">
            <a:spLocks/>
          </p:cNvSpPr>
          <p:nvPr userDrawn="1"/>
        </p:nvSpPr>
        <p:spPr bwMode="auto">
          <a:xfrm>
            <a:off x="-8405" y="1"/>
            <a:ext cx="12200405" cy="1228876"/>
          </a:xfrm>
          <a:prstGeom prst="rect">
            <a:avLst/>
          </a:prstGeom>
          <a:solidFill>
            <a:srgbClr val="262087"/>
          </a:solidFill>
          <a:ln w="9525">
            <a:noFill/>
            <a:miter lim="800000"/>
            <a:headEnd/>
            <a:tailEnd/>
          </a:ln>
        </p:spPr>
        <p:txBody>
          <a:bodyPr vert="horz" wrap="square" lIns="89291" tIns="44645" rIns="89291" bIns="44645"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25" dirty="0">
              <a:latin typeface="Lato Black" panose="020F0A02020204030203" pitchFamily="34" charset="0"/>
            </a:endParaRPr>
          </a:p>
        </p:txBody>
      </p:sp>
      <p:sp>
        <p:nvSpPr>
          <p:cNvPr id="5" name="Text Placeholder 4"/>
          <p:cNvSpPr>
            <a:spLocks noGrp="1"/>
          </p:cNvSpPr>
          <p:nvPr>
            <p:ph type="body" sz="quarter" idx="13" hasCustomPrompt="1"/>
          </p:nvPr>
        </p:nvSpPr>
        <p:spPr>
          <a:xfrm>
            <a:off x="0" y="1"/>
            <a:ext cx="12192000" cy="1228876"/>
          </a:xfrm>
        </p:spPr>
        <p:txBody>
          <a:bodyPr anchor="ctr">
            <a:normAutofit/>
          </a:bodyPr>
          <a:lstStyle>
            <a:lvl1pPr marL="0" indent="0" algn="ctr">
              <a:buNone/>
              <a:defRPr sz="48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736038" y="1596573"/>
            <a:ext cx="6729169" cy="3350372"/>
          </a:xfrm>
        </p:spPr>
        <p:txBody>
          <a:bodyPr>
            <a:normAutofit/>
          </a:bodyPr>
          <a:lstStyle>
            <a:lvl1pPr marL="457189" indent="-457189">
              <a:lnSpc>
                <a:spcPct val="150000"/>
              </a:lnSpc>
              <a:spcAft>
                <a:spcPts val="585"/>
              </a:spcAft>
              <a:buFont typeface="Arial"/>
              <a:buChar char="•"/>
              <a:defRPr sz="3200" b="1"/>
            </a:lvl1pPr>
            <a:lvl2pPr marL="457041" indent="0">
              <a:buNone/>
              <a:defRPr sz="2344"/>
            </a:lvl2pPr>
            <a:lvl3pPr marL="914081" indent="0">
              <a:buNone/>
              <a:defRPr sz="2344"/>
            </a:lvl3pPr>
            <a:lvl4pPr marL="1371123" indent="0">
              <a:buNone/>
              <a:defRPr sz="2344"/>
            </a:lvl4pPr>
            <a:lvl5pPr marL="1828164" indent="0">
              <a:buNone/>
              <a:defRPr sz="2344"/>
            </a:lvl5pPr>
          </a:lstStyle>
          <a:p>
            <a:pPr lvl="0"/>
            <a:endParaRPr lang="en-US" dirty="0"/>
          </a:p>
        </p:txBody>
      </p:sp>
      <p:pic>
        <p:nvPicPr>
          <p:cNvPr id="7" name="Picture 6" descr="circle-logo-word-cover-col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5497" y="5944832"/>
            <a:ext cx="792057" cy="802099"/>
          </a:xfrm>
          <a:prstGeom prst="rect">
            <a:avLst/>
          </a:prstGeom>
        </p:spPr>
      </p:pic>
    </p:spTree>
    <p:extLst>
      <p:ext uri="{BB962C8B-B14F-4D97-AF65-F5344CB8AC3E}">
        <p14:creationId xmlns:p14="http://schemas.microsoft.com/office/powerpoint/2010/main" val="3548774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838200" y="1447800"/>
            <a:ext cx="10515600" cy="4579200"/>
          </a:xfrm>
          <a:prstGeom prst="rect">
            <a:avLst/>
          </a:prstGeom>
          <a:noFill/>
          <a:ln>
            <a:noFill/>
          </a:ln>
        </p:spPr>
        <p:txBody>
          <a:bodyPr spcFirstLastPara="1" wrap="square" lIns="68575" tIns="34275" rIns="68575" bIns="34275" anchor="t" anchorCtr="0">
            <a:normAutofit/>
          </a:bodyPr>
          <a:lstStyle>
            <a:lvl1pPr marL="609585" lvl="0" indent="-482588" algn="l" rtl="0">
              <a:lnSpc>
                <a:spcPct val="150000"/>
              </a:lnSpc>
              <a:spcBef>
                <a:spcPts val="800"/>
              </a:spcBef>
              <a:spcAft>
                <a:spcPts val="0"/>
              </a:spcAft>
              <a:buClr>
                <a:schemeClr val="dk1"/>
              </a:buClr>
              <a:buSzPts val="2100"/>
              <a:buChar char="•"/>
              <a:defRPr sz="2800"/>
            </a:lvl1pPr>
            <a:lvl2pPr marL="1219170" lvl="1" indent="-304792" algn="l" rtl="0">
              <a:lnSpc>
                <a:spcPct val="150000"/>
              </a:lnSpc>
              <a:spcBef>
                <a:spcPts val="4000"/>
              </a:spcBef>
              <a:spcAft>
                <a:spcPts val="0"/>
              </a:spcAft>
              <a:buClr>
                <a:schemeClr val="dk1"/>
              </a:buClr>
              <a:buSzPts val="2000"/>
              <a:buNone/>
              <a:defRPr sz="2667"/>
            </a:lvl2pPr>
            <a:lvl3pPr marL="1828754" lvl="2" indent="-457189" algn="l" rtl="0">
              <a:lnSpc>
                <a:spcPct val="90000"/>
              </a:lnSpc>
              <a:spcBef>
                <a:spcPts val="400"/>
              </a:spcBef>
              <a:spcAft>
                <a:spcPts val="0"/>
              </a:spcAft>
              <a:buClr>
                <a:schemeClr val="dk1"/>
              </a:buClr>
              <a:buSzPts val="1800"/>
              <a:buChar char="•"/>
              <a:defRPr sz="2400"/>
            </a:lvl3pPr>
            <a:lvl4pPr marL="2438339" lvl="3" indent="-423323" algn="l" rtl="0">
              <a:lnSpc>
                <a:spcPct val="90000"/>
              </a:lnSpc>
              <a:spcBef>
                <a:spcPts val="400"/>
              </a:spcBef>
              <a:spcAft>
                <a:spcPts val="0"/>
              </a:spcAft>
              <a:buClr>
                <a:schemeClr val="dk1"/>
              </a:buClr>
              <a:buSzPts val="1400"/>
              <a:buChar char="•"/>
              <a:defRPr/>
            </a:lvl4pPr>
            <a:lvl5pPr marL="3047924" lvl="4" indent="-423323" algn="l" rtl="0">
              <a:lnSpc>
                <a:spcPct val="90000"/>
              </a:lnSpc>
              <a:spcBef>
                <a:spcPts val="400"/>
              </a:spcBef>
              <a:spcAft>
                <a:spcPts val="0"/>
              </a:spcAft>
              <a:buClr>
                <a:schemeClr val="dk1"/>
              </a:buClr>
              <a:buSzPts val="1400"/>
              <a:buChar char="•"/>
              <a:defRPr/>
            </a:lvl5pPr>
            <a:lvl6pPr marL="3657509" lvl="5" indent="-423323" algn="l" rtl="0">
              <a:lnSpc>
                <a:spcPct val="90000"/>
              </a:lnSpc>
              <a:spcBef>
                <a:spcPts val="400"/>
              </a:spcBef>
              <a:spcAft>
                <a:spcPts val="0"/>
              </a:spcAft>
              <a:buClr>
                <a:schemeClr val="dk1"/>
              </a:buClr>
              <a:buSzPts val="1400"/>
              <a:buChar char="•"/>
              <a:defRPr/>
            </a:lvl6pPr>
            <a:lvl7pPr marL="4267093" lvl="6" indent="-423323" algn="l" rtl="0">
              <a:lnSpc>
                <a:spcPct val="90000"/>
              </a:lnSpc>
              <a:spcBef>
                <a:spcPts val="400"/>
              </a:spcBef>
              <a:spcAft>
                <a:spcPts val="0"/>
              </a:spcAft>
              <a:buClr>
                <a:schemeClr val="dk1"/>
              </a:buClr>
              <a:buSzPts val="1400"/>
              <a:buChar char="•"/>
              <a:defRPr/>
            </a:lvl7pPr>
            <a:lvl8pPr marL="4876678" lvl="7" indent="-423323" algn="l" rtl="0">
              <a:lnSpc>
                <a:spcPct val="90000"/>
              </a:lnSpc>
              <a:spcBef>
                <a:spcPts val="400"/>
              </a:spcBef>
              <a:spcAft>
                <a:spcPts val="0"/>
              </a:spcAft>
              <a:buClr>
                <a:schemeClr val="dk1"/>
              </a:buClr>
              <a:buSzPts val="1400"/>
              <a:buChar char="•"/>
              <a:defRPr/>
            </a:lvl8pPr>
            <a:lvl9pPr marL="5486263" lvl="8" indent="-423323" algn="l" rtl="0">
              <a:lnSpc>
                <a:spcPct val="90000"/>
              </a:lnSpc>
              <a:spcBef>
                <a:spcPts val="400"/>
              </a:spcBef>
              <a:spcAft>
                <a:spcPts val="0"/>
              </a:spcAft>
              <a:buClr>
                <a:schemeClr val="dk1"/>
              </a:buClr>
              <a:buSzPts val="1400"/>
              <a:buChar char="•"/>
              <a:defRPr/>
            </a:lvl9pPr>
          </a:lstStyle>
          <a:p>
            <a:endParaRPr/>
          </a:p>
        </p:txBody>
      </p:sp>
      <p:sp>
        <p:nvSpPr>
          <p:cNvPr id="40" name="Google Shape;40;p8"/>
          <p:cNvSpPr txBox="1">
            <a:spLocks noGrp="1"/>
          </p:cNvSpPr>
          <p:nvPr>
            <p:ph type="title"/>
          </p:nvPr>
        </p:nvSpPr>
        <p:spPr>
          <a:xfrm>
            <a:off x="838200" y="304800"/>
            <a:ext cx="10515600" cy="10044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333399"/>
              </a:buClr>
              <a:buSzPts val="3000"/>
              <a:buFont typeface="Lato Black"/>
              <a:buNone/>
              <a:defRPr sz="4000">
                <a:solidFill>
                  <a:srgbClr val="33339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28522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173600" y="201741"/>
            <a:ext cx="11360800" cy="763600"/>
          </a:xfrm>
          <a:prstGeom prst="rect">
            <a:avLst/>
          </a:prstGeom>
        </p:spPr>
        <p:txBody>
          <a:bodyPr spcFirstLastPara="1" wrap="square" lIns="91425" tIns="45700" rIns="91425" bIns="45700" anchor="ctr" anchorCtr="0">
            <a:norm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 name="Google Shape;49;p10"/>
          <p:cNvSpPr txBox="1">
            <a:spLocks noGrp="1"/>
          </p:cNvSpPr>
          <p:nvPr>
            <p:ph type="body" idx="1"/>
          </p:nvPr>
        </p:nvSpPr>
        <p:spPr>
          <a:xfrm>
            <a:off x="173600" y="1202125"/>
            <a:ext cx="11602800" cy="5320400"/>
          </a:xfrm>
          <a:prstGeom prst="rect">
            <a:avLst/>
          </a:prstGeom>
        </p:spPr>
        <p:txBody>
          <a:bodyPr spcFirstLastPara="1" wrap="square" lIns="91425" tIns="45700" rIns="91425" bIns="45700" anchor="t" anchorCtr="0">
            <a:normAutofit/>
          </a:bodyPr>
          <a:lstStyle>
            <a:lvl1pPr marL="609585" lvl="0" indent="-507987" rtl="0">
              <a:spcBef>
                <a:spcPts val="0"/>
              </a:spcBef>
              <a:spcAft>
                <a:spcPts val="0"/>
              </a:spcAft>
              <a:buSzPts val="2400"/>
              <a:buChar char="•"/>
              <a:defRPr/>
            </a:lvl1pPr>
            <a:lvl2pPr marL="1219170" lvl="1" indent="-304792" rtl="0">
              <a:spcBef>
                <a:spcPts val="4000"/>
              </a:spcBef>
              <a:spcAft>
                <a:spcPts val="0"/>
              </a:spcAft>
              <a:buSzPts val="2400"/>
              <a:buNone/>
              <a:defRPr/>
            </a:lvl2pPr>
            <a:lvl3pPr marL="1828754" lvl="2" indent="-431789" rtl="0">
              <a:spcBef>
                <a:spcPts val="500"/>
              </a:spcBef>
              <a:spcAft>
                <a:spcPts val="0"/>
              </a:spcAft>
              <a:buSzPts val="1500"/>
              <a:buChar char="•"/>
              <a:defRPr/>
            </a:lvl3pPr>
            <a:lvl4pPr marL="2438339" lvl="3" indent="-419090" rtl="0">
              <a:spcBef>
                <a:spcPts val="500"/>
              </a:spcBef>
              <a:spcAft>
                <a:spcPts val="0"/>
              </a:spcAft>
              <a:buSzPts val="1350"/>
              <a:buChar char="•"/>
              <a:defRPr/>
            </a:lvl4pPr>
            <a:lvl5pPr marL="3047924" lvl="4" indent="-419090" rtl="0">
              <a:spcBef>
                <a:spcPts val="500"/>
              </a:spcBef>
              <a:spcAft>
                <a:spcPts val="0"/>
              </a:spcAft>
              <a:buSzPts val="1350"/>
              <a:buChar char="•"/>
              <a:defRPr/>
            </a:lvl5pPr>
            <a:lvl6pPr marL="3657509" lvl="5" indent="-419090" rtl="0">
              <a:spcBef>
                <a:spcPts val="500"/>
              </a:spcBef>
              <a:spcAft>
                <a:spcPts val="0"/>
              </a:spcAft>
              <a:buSzPts val="1350"/>
              <a:buChar char="•"/>
              <a:defRPr/>
            </a:lvl6pPr>
            <a:lvl7pPr marL="4267093" lvl="6" indent="-419090" rtl="0">
              <a:spcBef>
                <a:spcPts val="500"/>
              </a:spcBef>
              <a:spcAft>
                <a:spcPts val="0"/>
              </a:spcAft>
              <a:buSzPts val="1350"/>
              <a:buChar char="•"/>
              <a:defRPr/>
            </a:lvl7pPr>
            <a:lvl8pPr marL="4876678" lvl="7" indent="-419090" rtl="0">
              <a:spcBef>
                <a:spcPts val="500"/>
              </a:spcBef>
              <a:spcAft>
                <a:spcPts val="0"/>
              </a:spcAft>
              <a:buSzPts val="1350"/>
              <a:buChar char="•"/>
              <a:defRPr/>
            </a:lvl8pPr>
            <a:lvl9pPr marL="5486263" lvl="8" indent="-419090" rtl="0">
              <a:spcBef>
                <a:spcPts val="500"/>
              </a:spcBef>
              <a:spcAft>
                <a:spcPts val="0"/>
              </a:spcAft>
              <a:buSzPts val="1350"/>
              <a:buChar char="•"/>
              <a:defRPr/>
            </a:lvl9pPr>
          </a:lstStyle>
          <a:p>
            <a:endParaRPr/>
          </a:p>
        </p:txBody>
      </p:sp>
      <p:sp>
        <p:nvSpPr>
          <p:cNvPr id="50" name="Google Shape;50;p10"/>
          <p:cNvSpPr txBox="1">
            <a:spLocks noGrp="1"/>
          </p:cNvSpPr>
          <p:nvPr>
            <p:ph type="sldNum" idx="12"/>
          </p:nvPr>
        </p:nvSpPr>
        <p:spPr>
          <a:xfrm>
            <a:off x="10735759" y="6217625"/>
            <a:ext cx="12924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2066231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mage only no text">
  <p:cSld name="image only no text">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lvl1pPr marL="609585" lvl="0" indent="-304792" algn="ctr">
              <a:lnSpc>
                <a:spcPct val="100000"/>
              </a:lnSpc>
              <a:spcBef>
                <a:spcPts val="0"/>
              </a:spcBef>
              <a:spcAft>
                <a:spcPts val="0"/>
              </a:spcAft>
              <a:buClr>
                <a:schemeClr val="lt1"/>
              </a:buClr>
              <a:buSzPts val="3600"/>
              <a:buNone/>
              <a:defRPr sz="4800">
                <a:solidFill>
                  <a:schemeClr val="lt1"/>
                </a:solidFill>
                <a:latin typeface="Lato Black"/>
                <a:ea typeface="Lato Black"/>
                <a:cs typeface="Lato Black"/>
                <a:sym typeface="Lato Black"/>
              </a:defRPr>
            </a:lvl1pPr>
            <a:lvl2pPr marL="1219170" lvl="1" indent="-304792" algn="l">
              <a:lnSpc>
                <a:spcPct val="150000"/>
              </a:lnSpc>
              <a:spcBef>
                <a:spcPts val="4000"/>
              </a:spcBef>
              <a:spcAft>
                <a:spcPts val="0"/>
              </a:spcAft>
              <a:buClr>
                <a:schemeClr val="dk1"/>
              </a:buClr>
              <a:buSzPts val="1800"/>
              <a:buNone/>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750598"/>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solidFill>
          <a:schemeClr val="lt1"/>
        </a:solidFill>
        <a:effectLst/>
      </p:bgPr>
    </p:bg>
    <p:spTree>
      <p:nvGrpSpPr>
        <p:cNvPr id="1" name="Shape 24"/>
        <p:cNvGrpSpPr/>
        <p:nvPr/>
      </p:nvGrpSpPr>
      <p:grpSpPr>
        <a:xfrm>
          <a:off x="0" y="0"/>
          <a:ext cx="0" cy="0"/>
          <a:chOff x="0" y="0"/>
          <a:chExt cx="0" cy="0"/>
        </a:xfrm>
      </p:grpSpPr>
      <p:sp>
        <p:nvSpPr>
          <p:cNvPr id="25" name="Google Shape;25;p2"/>
          <p:cNvSpPr/>
          <p:nvPr/>
        </p:nvSpPr>
        <p:spPr>
          <a:xfrm>
            <a:off x="0" y="0"/>
            <a:ext cx="203200" cy="68580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26" name="Google Shape;26;p2"/>
          <p:cNvSpPr/>
          <p:nvPr/>
        </p:nvSpPr>
        <p:spPr>
          <a:xfrm>
            <a:off x="0" y="6705600"/>
            <a:ext cx="12192000" cy="1524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27" name="Google Shape;27;p2"/>
          <p:cNvSpPr/>
          <p:nvPr/>
        </p:nvSpPr>
        <p:spPr>
          <a:xfrm>
            <a:off x="0" y="0"/>
            <a:ext cx="12192000" cy="1524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28" name="Google Shape;28;p2"/>
          <p:cNvSpPr/>
          <p:nvPr/>
        </p:nvSpPr>
        <p:spPr>
          <a:xfrm>
            <a:off x="11988800" y="19050"/>
            <a:ext cx="203200" cy="68580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29" name="Google Shape;29;p2"/>
          <p:cNvSpPr/>
          <p:nvPr/>
        </p:nvSpPr>
        <p:spPr>
          <a:xfrm>
            <a:off x="203200" y="2286000"/>
            <a:ext cx="11777472" cy="3048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30" name="Google Shape;30;p2"/>
          <p:cNvSpPr/>
          <p:nvPr/>
        </p:nvSpPr>
        <p:spPr>
          <a:xfrm>
            <a:off x="207264" y="142352"/>
            <a:ext cx="11777472" cy="2139696"/>
          </a:xfrm>
          <a:prstGeom prst="rect">
            <a:avLst/>
          </a:prstGeom>
          <a:solidFill>
            <a:schemeClr val="accent1"/>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31" name="Google Shape;31;p2"/>
          <p:cNvSpPr txBox="1">
            <a:spLocks noGrp="1"/>
          </p:cNvSpPr>
          <p:nvPr>
            <p:ph type="body" idx="1"/>
          </p:nvPr>
        </p:nvSpPr>
        <p:spPr>
          <a:xfrm>
            <a:off x="1824568" y="2743200"/>
            <a:ext cx="8640232" cy="1673225"/>
          </a:xfrm>
          <a:prstGeom prst="rect">
            <a:avLst/>
          </a:prstGeom>
          <a:noFill/>
          <a:ln>
            <a:noFill/>
          </a:ln>
        </p:spPr>
        <p:txBody>
          <a:bodyPr spcFirstLastPara="1" wrap="square" lIns="91425" tIns="45700" rIns="91425" bIns="45700" anchor="t" anchorCtr="0">
            <a:noAutofit/>
          </a:bodyPr>
          <a:lstStyle>
            <a:lvl1pPr marL="548640" lvl="0" indent="-274320" algn="ctr">
              <a:spcBef>
                <a:spcPts val="384"/>
              </a:spcBef>
              <a:spcAft>
                <a:spcPts val="0"/>
              </a:spcAft>
              <a:buSzPts val="1360"/>
              <a:buNone/>
              <a:defRPr sz="1920" b="1" cap="none">
                <a:solidFill>
                  <a:schemeClr val="dk2"/>
                </a:solidFill>
              </a:defRPr>
            </a:lvl1pPr>
            <a:lvl2pPr marL="1097280" lvl="1" indent="-274320" algn="l">
              <a:spcBef>
                <a:spcPts val="432"/>
              </a:spcBef>
              <a:spcAft>
                <a:spcPts val="0"/>
              </a:spcAft>
              <a:buSzPts val="1260"/>
              <a:buNone/>
              <a:defRPr sz="2160">
                <a:solidFill>
                  <a:srgbClr val="888888"/>
                </a:solidFill>
              </a:defRPr>
            </a:lvl2pPr>
            <a:lvl3pPr marL="1645920" lvl="2" indent="-274320" algn="l">
              <a:spcBef>
                <a:spcPts val="384"/>
              </a:spcBef>
              <a:spcAft>
                <a:spcPts val="0"/>
              </a:spcAft>
              <a:buSzPts val="1200"/>
              <a:buNone/>
              <a:defRPr sz="1920">
                <a:solidFill>
                  <a:srgbClr val="888888"/>
                </a:solidFill>
              </a:defRPr>
            </a:lvl3pPr>
            <a:lvl4pPr marL="2194560" lvl="3" indent="-274320" algn="l">
              <a:spcBef>
                <a:spcPts val="336"/>
              </a:spcBef>
              <a:spcAft>
                <a:spcPts val="0"/>
              </a:spcAft>
              <a:buSzPts val="980"/>
              <a:buNone/>
              <a:defRPr sz="1680">
                <a:solidFill>
                  <a:srgbClr val="888888"/>
                </a:solidFill>
              </a:defRPr>
            </a:lvl4pPr>
            <a:lvl5pPr marL="2743200" lvl="4" indent="-274320" algn="l">
              <a:spcBef>
                <a:spcPts val="336"/>
              </a:spcBef>
              <a:spcAft>
                <a:spcPts val="0"/>
              </a:spcAft>
              <a:buSzPts val="1400"/>
              <a:buFont typeface="Georgia"/>
              <a:buNone/>
              <a:defRPr sz="1680">
                <a:solidFill>
                  <a:srgbClr val="888888"/>
                </a:solidFill>
              </a:defRPr>
            </a:lvl5pPr>
            <a:lvl6pPr marL="3291840" lvl="5" indent="-384047" algn="l">
              <a:spcBef>
                <a:spcPts val="432"/>
              </a:spcBef>
              <a:spcAft>
                <a:spcPts val="0"/>
              </a:spcAft>
              <a:buSzPts val="1440"/>
              <a:buChar char="⚫"/>
              <a:defRPr/>
            </a:lvl6pPr>
            <a:lvl7pPr marL="3840480" lvl="6" indent="-397764" algn="l">
              <a:spcBef>
                <a:spcPts val="432"/>
              </a:spcBef>
              <a:spcAft>
                <a:spcPts val="0"/>
              </a:spcAft>
              <a:buSzPts val="1620"/>
              <a:buChar char="•"/>
              <a:defRPr/>
            </a:lvl7pPr>
            <a:lvl8pPr marL="4389120" lvl="7" indent="-411480" algn="l">
              <a:spcBef>
                <a:spcPts val="432"/>
              </a:spcBef>
              <a:spcAft>
                <a:spcPts val="0"/>
              </a:spcAft>
              <a:buSzPts val="1800"/>
              <a:buChar char="•"/>
              <a:defRPr/>
            </a:lvl8pPr>
            <a:lvl9pPr marL="4937760" lvl="8" indent="-397764" algn="l">
              <a:spcBef>
                <a:spcPts val="432"/>
              </a:spcBef>
              <a:spcAft>
                <a:spcPts val="0"/>
              </a:spcAft>
              <a:buSzPts val="1620"/>
              <a:buChar char="•"/>
              <a:defRPr/>
            </a:lvl9pPr>
          </a:lstStyle>
          <a:p>
            <a:endParaRPr/>
          </a:p>
        </p:txBody>
      </p:sp>
      <p:sp>
        <p:nvSpPr>
          <p:cNvPr id="32" name="Google Shape;32;p2"/>
          <p:cNvSpPr/>
          <p:nvPr/>
        </p:nvSpPr>
        <p:spPr>
          <a:xfrm>
            <a:off x="195072" y="6391658"/>
            <a:ext cx="11777472" cy="309563"/>
          </a:xfrm>
          <a:prstGeom prst="rect">
            <a:avLst/>
          </a:prstGeom>
          <a:solidFill>
            <a:schemeClr val="accent3"/>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33" name="Google Shape;33;p2"/>
          <p:cNvSpPr/>
          <p:nvPr/>
        </p:nvSpPr>
        <p:spPr>
          <a:xfrm>
            <a:off x="203200" y="152400"/>
            <a:ext cx="11777472" cy="6547104"/>
          </a:xfrm>
          <a:prstGeom prst="rect">
            <a:avLst/>
          </a:prstGeom>
          <a:noFill/>
          <a:ln w="9525" cap="flat" cmpd="sng">
            <a:solidFill>
              <a:srgbClr val="7C776C"/>
            </a:solidFill>
            <a:prstDash val="solid"/>
            <a:miter lim="800000"/>
            <a:headEnd type="none" w="sm" len="sm"/>
            <a:tailEnd type="none" w="sm" len="sm"/>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34" name="Google Shape;34;p2"/>
          <p:cNvSpPr txBox="1">
            <a:spLocks noGrp="1"/>
          </p:cNvSpPr>
          <p:nvPr>
            <p:ph type="ftr" idx="11"/>
          </p:nvPr>
        </p:nvSpPr>
        <p:spPr>
          <a:xfrm>
            <a:off x="406400" y="6410848"/>
            <a:ext cx="47752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
          <p:cNvSpPr txBox="1">
            <a:spLocks noGrp="1"/>
          </p:cNvSpPr>
          <p:nvPr>
            <p:ph type="dt" idx="10"/>
          </p:nvPr>
        </p:nvSpPr>
        <p:spPr>
          <a:xfrm>
            <a:off x="7721600" y="6404984"/>
            <a:ext cx="4059936"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6" name="Google Shape;36;p2"/>
          <p:cNvCxnSpPr/>
          <p:nvPr/>
        </p:nvCxnSpPr>
        <p:spPr>
          <a:xfrm>
            <a:off x="203200" y="2438400"/>
            <a:ext cx="11777472" cy="0"/>
          </a:xfrm>
          <a:prstGeom prst="straightConnector1">
            <a:avLst/>
          </a:prstGeom>
          <a:noFill/>
          <a:ln w="11425" cap="flat" cmpd="sng">
            <a:solidFill>
              <a:srgbClr val="7C776C"/>
            </a:solidFill>
            <a:prstDash val="dash"/>
            <a:round/>
            <a:headEnd type="none" w="sm" len="sm"/>
            <a:tailEnd type="none" w="sm" len="sm"/>
          </a:ln>
        </p:spPr>
      </p:cxnSp>
      <p:sp>
        <p:nvSpPr>
          <p:cNvPr id="37" name="Google Shape;37;p2"/>
          <p:cNvSpPr/>
          <p:nvPr/>
        </p:nvSpPr>
        <p:spPr>
          <a:xfrm>
            <a:off x="5689600" y="2115312"/>
            <a:ext cx="812800" cy="609600"/>
          </a:xfrm>
          <a:prstGeom prst="ellipse">
            <a:avLst/>
          </a:prstGeom>
          <a:solidFill>
            <a:srgbClr val="FFFFFF"/>
          </a:solidFill>
          <a:ln>
            <a:noFill/>
          </a:ln>
        </p:spPr>
        <p:txBody>
          <a:bodyPr spcFirstLastPara="1" wrap="square" lIns="109710" tIns="54840" rIns="109710" bIns="54840" anchor="ctr" anchorCtr="0">
            <a:noAutofit/>
          </a:bodyPr>
          <a:lstStyle/>
          <a:p>
            <a:pPr marL="0" marR="0" lvl="0" indent="0" algn="ctr" rtl="0">
              <a:spcBef>
                <a:spcPts val="0"/>
              </a:spcBef>
              <a:spcAft>
                <a:spcPts val="0"/>
              </a:spcAft>
              <a:buNone/>
            </a:pPr>
            <a:endParaRPr sz="2160">
              <a:solidFill>
                <a:schemeClr val="lt1"/>
              </a:solidFill>
              <a:latin typeface="Georgia"/>
              <a:ea typeface="Georgia"/>
              <a:cs typeface="Georgia"/>
              <a:sym typeface="Georgia"/>
            </a:endParaRPr>
          </a:p>
        </p:txBody>
      </p:sp>
      <p:sp>
        <p:nvSpPr>
          <p:cNvPr id="38" name="Google Shape;38;p2"/>
          <p:cNvSpPr/>
          <p:nvPr/>
        </p:nvSpPr>
        <p:spPr>
          <a:xfrm>
            <a:off x="5815584" y="2209800"/>
            <a:ext cx="560832" cy="420624"/>
          </a:xfrm>
          <a:prstGeom prst="ellipse">
            <a:avLst/>
          </a:prstGeom>
          <a:solidFill>
            <a:srgbClr val="FFFFFF"/>
          </a:solidFill>
          <a:ln w="50800" cap="rnd" cmpd="dbl">
            <a:solidFill>
              <a:srgbClr val="7C776C"/>
            </a:solidFill>
            <a:prstDash val="solid"/>
            <a:round/>
            <a:headEnd type="none" w="sm" len="sm"/>
            <a:tailEnd type="none" w="sm" len="sm"/>
          </a:ln>
        </p:spPr>
        <p:txBody>
          <a:bodyPr spcFirstLastPara="1" wrap="square" lIns="109710" tIns="54840" rIns="109710" bIns="54840" anchor="ctr" anchorCtr="0">
            <a:noAutofit/>
          </a:bodyPr>
          <a:lstStyle/>
          <a:p>
            <a:pPr marL="0" marR="0" lvl="0" indent="0" algn="ctr" rtl="0">
              <a:spcBef>
                <a:spcPts val="0"/>
              </a:spcBef>
              <a:spcAft>
                <a:spcPts val="0"/>
              </a:spcAft>
              <a:buNone/>
            </a:pPr>
            <a:endParaRPr sz="2160">
              <a:solidFill>
                <a:schemeClr val="lt1"/>
              </a:solidFill>
              <a:latin typeface="Georgia"/>
              <a:ea typeface="Georgia"/>
              <a:cs typeface="Georgia"/>
              <a:sym typeface="Georgia"/>
            </a:endParaRPr>
          </a:p>
        </p:txBody>
      </p:sp>
      <p:sp>
        <p:nvSpPr>
          <p:cNvPr id="39" name="Google Shape;39;p2"/>
          <p:cNvSpPr txBox="1">
            <a:spLocks noGrp="1"/>
          </p:cNvSpPr>
          <p:nvPr>
            <p:ph type="sldNum" idx="12"/>
          </p:nvPr>
        </p:nvSpPr>
        <p:spPr>
          <a:xfrm>
            <a:off x="5791200" y="2199451"/>
            <a:ext cx="609600" cy="4413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sz="1920">
                <a:solidFill>
                  <a:srgbClr val="7C776C"/>
                </a:solidFill>
                <a:latin typeface="Georgia"/>
                <a:ea typeface="Georgia"/>
                <a:cs typeface="Georgia"/>
                <a:sym typeface="Georgia"/>
              </a:defRPr>
            </a:lvl1pPr>
            <a:lvl2pPr marL="0" lvl="1" indent="0" algn="ctr">
              <a:spcBef>
                <a:spcPts val="0"/>
              </a:spcBef>
              <a:buNone/>
              <a:defRPr sz="1920">
                <a:solidFill>
                  <a:srgbClr val="7C776C"/>
                </a:solidFill>
                <a:latin typeface="Georgia"/>
                <a:ea typeface="Georgia"/>
                <a:cs typeface="Georgia"/>
                <a:sym typeface="Georgia"/>
              </a:defRPr>
            </a:lvl2pPr>
            <a:lvl3pPr marL="0" lvl="2" indent="0" algn="ctr">
              <a:spcBef>
                <a:spcPts val="0"/>
              </a:spcBef>
              <a:buNone/>
              <a:defRPr sz="1920">
                <a:solidFill>
                  <a:srgbClr val="7C776C"/>
                </a:solidFill>
                <a:latin typeface="Georgia"/>
                <a:ea typeface="Georgia"/>
                <a:cs typeface="Georgia"/>
                <a:sym typeface="Georgia"/>
              </a:defRPr>
            </a:lvl3pPr>
            <a:lvl4pPr marL="0" lvl="3" indent="0" algn="ctr">
              <a:spcBef>
                <a:spcPts val="0"/>
              </a:spcBef>
              <a:buNone/>
              <a:defRPr sz="1920">
                <a:solidFill>
                  <a:srgbClr val="7C776C"/>
                </a:solidFill>
                <a:latin typeface="Georgia"/>
                <a:ea typeface="Georgia"/>
                <a:cs typeface="Georgia"/>
                <a:sym typeface="Georgia"/>
              </a:defRPr>
            </a:lvl4pPr>
            <a:lvl5pPr marL="0" lvl="4" indent="0" algn="ctr">
              <a:spcBef>
                <a:spcPts val="0"/>
              </a:spcBef>
              <a:buNone/>
              <a:defRPr sz="1920">
                <a:solidFill>
                  <a:srgbClr val="7C776C"/>
                </a:solidFill>
                <a:latin typeface="Georgia"/>
                <a:ea typeface="Georgia"/>
                <a:cs typeface="Georgia"/>
                <a:sym typeface="Georgia"/>
              </a:defRPr>
            </a:lvl5pPr>
            <a:lvl6pPr marL="0" lvl="5" indent="0" algn="ctr">
              <a:spcBef>
                <a:spcPts val="0"/>
              </a:spcBef>
              <a:buNone/>
              <a:defRPr sz="1920">
                <a:solidFill>
                  <a:srgbClr val="7C776C"/>
                </a:solidFill>
                <a:latin typeface="Georgia"/>
                <a:ea typeface="Georgia"/>
                <a:cs typeface="Georgia"/>
                <a:sym typeface="Georgia"/>
              </a:defRPr>
            </a:lvl6pPr>
            <a:lvl7pPr marL="0" lvl="6" indent="0" algn="ctr">
              <a:spcBef>
                <a:spcPts val="0"/>
              </a:spcBef>
              <a:buNone/>
              <a:defRPr sz="1920">
                <a:solidFill>
                  <a:srgbClr val="7C776C"/>
                </a:solidFill>
                <a:latin typeface="Georgia"/>
                <a:ea typeface="Georgia"/>
                <a:cs typeface="Georgia"/>
                <a:sym typeface="Georgia"/>
              </a:defRPr>
            </a:lvl7pPr>
            <a:lvl8pPr marL="0" lvl="7" indent="0" algn="ctr">
              <a:spcBef>
                <a:spcPts val="0"/>
              </a:spcBef>
              <a:buNone/>
              <a:defRPr sz="1920">
                <a:solidFill>
                  <a:srgbClr val="7C776C"/>
                </a:solidFill>
                <a:latin typeface="Georgia"/>
                <a:ea typeface="Georgia"/>
                <a:cs typeface="Georgia"/>
                <a:sym typeface="Georgia"/>
              </a:defRPr>
            </a:lvl8pPr>
            <a:lvl9pPr marL="0" lvl="8" indent="0" algn="ctr">
              <a:spcBef>
                <a:spcPts val="0"/>
              </a:spcBef>
              <a:buNone/>
              <a:defRPr sz="1920">
                <a:solidFill>
                  <a:srgbClr val="7C776C"/>
                </a:solidFill>
                <a:latin typeface="Georgia"/>
                <a:ea typeface="Georgia"/>
                <a:cs typeface="Georgia"/>
                <a:sym typeface="Georgia"/>
              </a:defRPr>
            </a:lvl9pPr>
          </a:lstStyle>
          <a:p>
            <a:fld id="{00000000-1234-1234-1234-123412341234}" type="slidenum">
              <a:rPr lang="en-US" smtClean="0"/>
              <a:pPr/>
              <a:t>‹#›</a:t>
            </a:fld>
            <a:endParaRPr lang="en-US"/>
          </a:p>
        </p:txBody>
      </p:sp>
      <p:sp>
        <p:nvSpPr>
          <p:cNvPr id="40" name="Google Shape;40;p2"/>
          <p:cNvSpPr txBox="1">
            <a:spLocks noGrp="1"/>
          </p:cNvSpPr>
          <p:nvPr>
            <p:ph type="title"/>
          </p:nvPr>
        </p:nvSpPr>
        <p:spPr>
          <a:xfrm>
            <a:off x="963084" y="533400"/>
            <a:ext cx="10363200" cy="1524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FFFFFF"/>
              </a:buClr>
              <a:buSzPts val="4200"/>
              <a:buFont typeface="Georgia"/>
              <a:buNone/>
              <a:defRPr sz="5040" b="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 name="Google Shape;41;p2" descr="CESA_Logo_tagline_rt_rev.jpg"/>
          <p:cNvPicPr preferRelativeResize="0"/>
          <p:nvPr/>
        </p:nvPicPr>
        <p:blipFill rotWithShape="1">
          <a:blip r:embed="rId2">
            <a:alphaModFix/>
          </a:blip>
          <a:srcRect/>
          <a:stretch/>
        </p:blipFill>
        <p:spPr>
          <a:xfrm>
            <a:off x="4503347" y="3721477"/>
            <a:ext cx="3282676" cy="2282952"/>
          </a:xfrm>
          <a:prstGeom prst="rect">
            <a:avLst/>
          </a:prstGeom>
          <a:noFill/>
          <a:ln>
            <a:noFill/>
          </a:ln>
        </p:spPr>
      </p:pic>
      <p:sp>
        <p:nvSpPr>
          <p:cNvPr id="42" name="Google Shape;42;p2"/>
          <p:cNvSpPr txBox="1"/>
          <p:nvPr/>
        </p:nvSpPr>
        <p:spPr>
          <a:xfrm>
            <a:off x="1824568" y="6004430"/>
            <a:ext cx="8640232" cy="363714"/>
          </a:xfrm>
          <a:prstGeom prst="rect">
            <a:avLst/>
          </a:prstGeom>
          <a:noFill/>
          <a:ln>
            <a:noFill/>
          </a:ln>
        </p:spPr>
        <p:txBody>
          <a:bodyPr spcFirstLastPara="1" wrap="square" lIns="109710" tIns="54840" rIns="109710" bIns="54840" anchor="t" anchorCtr="0">
            <a:noAutofit/>
          </a:bodyPr>
          <a:lstStyle/>
          <a:p>
            <a:pPr marL="0" marR="0" lvl="0" indent="0" algn="ctr" rtl="0">
              <a:lnSpc>
                <a:spcPct val="90000"/>
              </a:lnSpc>
              <a:spcBef>
                <a:spcPts val="0"/>
              </a:spcBef>
              <a:spcAft>
                <a:spcPts val="0"/>
              </a:spcAft>
              <a:buClr>
                <a:schemeClr val="accent1"/>
              </a:buClr>
              <a:buSzPts val="1258"/>
              <a:buFont typeface="Noto Sans Symbols"/>
              <a:buNone/>
            </a:pPr>
            <a:r>
              <a:rPr lang="en-US" sz="1776" b="1" i="1" u="none" strike="noStrike" cap="none">
                <a:solidFill>
                  <a:schemeClr val="dk2"/>
                </a:solidFill>
                <a:latin typeface="Georgia"/>
                <a:ea typeface="Georgia"/>
                <a:cs typeface="Georgia"/>
                <a:sym typeface="Georgia"/>
              </a:rPr>
              <a:t>Engaging Students, Creating Learners</a:t>
            </a:r>
            <a:endParaRPr sz="1776" b="1" i="1" u="none" strike="noStrike" cap="none">
              <a:solidFill>
                <a:schemeClr val="dk2"/>
              </a:solidFill>
              <a:latin typeface="Georgia"/>
              <a:ea typeface="Georgia"/>
              <a:cs typeface="Georgia"/>
              <a:sym typeface="Georgia"/>
            </a:endParaRPr>
          </a:p>
        </p:txBody>
      </p:sp>
    </p:spTree>
    <p:extLst>
      <p:ext uri="{BB962C8B-B14F-4D97-AF65-F5344CB8AC3E}">
        <p14:creationId xmlns:p14="http://schemas.microsoft.com/office/powerpoint/2010/main" val="647088639"/>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bg>
      <p:bgPr>
        <a:solidFill>
          <a:schemeClr val="lt2"/>
        </a:solidFill>
        <a:effectLst/>
      </p:bgPr>
    </p:bg>
    <p:spTree>
      <p:nvGrpSpPr>
        <p:cNvPr id="1" name="Shape 43"/>
        <p:cNvGrpSpPr/>
        <p:nvPr/>
      </p:nvGrpSpPr>
      <p:grpSpPr>
        <a:xfrm>
          <a:off x="0" y="0"/>
          <a:ext cx="0" cy="0"/>
          <a:chOff x="0" y="0"/>
          <a:chExt cx="0" cy="0"/>
        </a:xfrm>
      </p:grpSpPr>
      <p:sp>
        <p:nvSpPr>
          <p:cNvPr id="44" name="Google Shape;44;p3"/>
          <p:cNvSpPr/>
          <p:nvPr/>
        </p:nvSpPr>
        <p:spPr>
          <a:xfrm>
            <a:off x="0" y="6705600"/>
            <a:ext cx="12192000" cy="1524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45" name="Google Shape;45;p3"/>
          <p:cNvSpPr/>
          <p:nvPr/>
        </p:nvSpPr>
        <p:spPr>
          <a:xfrm>
            <a:off x="11988800" y="3048"/>
            <a:ext cx="203200" cy="68580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46" name="Google Shape;46;p3"/>
          <p:cNvSpPr/>
          <p:nvPr/>
        </p:nvSpPr>
        <p:spPr>
          <a:xfrm>
            <a:off x="0" y="0"/>
            <a:ext cx="203200" cy="68580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47" name="Google Shape;47;p3"/>
          <p:cNvSpPr/>
          <p:nvPr/>
        </p:nvSpPr>
        <p:spPr>
          <a:xfrm>
            <a:off x="0" y="0"/>
            <a:ext cx="12192000" cy="25146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48" name="Google Shape;48;p3"/>
          <p:cNvSpPr/>
          <p:nvPr/>
        </p:nvSpPr>
        <p:spPr>
          <a:xfrm>
            <a:off x="195072" y="6391658"/>
            <a:ext cx="11777472" cy="309563"/>
          </a:xfrm>
          <a:prstGeom prst="rect">
            <a:avLst/>
          </a:prstGeom>
          <a:solidFill>
            <a:schemeClr val="accent3"/>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49" name="Google Shape;49;p3"/>
          <p:cNvSpPr txBox="1">
            <a:spLocks noGrp="1"/>
          </p:cNvSpPr>
          <p:nvPr>
            <p:ph type="subTitle" idx="1"/>
          </p:nvPr>
        </p:nvSpPr>
        <p:spPr>
          <a:xfrm>
            <a:off x="1828800" y="2819400"/>
            <a:ext cx="8534400" cy="1752600"/>
          </a:xfrm>
          <a:prstGeom prst="rect">
            <a:avLst/>
          </a:prstGeom>
          <a:noFill/>
          <a:ln>
            <a:noFill/>
          </a:ln>
        </p:spPr>
        <p:txBody>
          <a:bodyPr spcFirstLastPara="1" wrap="square" lIns="91425" tIns="45700" rIns="91425" bIns="45700" anchor="t" anchorCtr="0">
            <a:noAutofit/>
          </a:bodyPr>
          <a:lstStyle>
            <a:lvl1pPr lvl="0" algn="ctr">
              <a:spcBef>
                <a:spcPts val="384"/>
              </a:spcBef>
              <a:spcAft>
                <a:spcPts val="0"/>
              </a:spcAft>
              <a:buSzPts val="1360"/>
              <a:buNone/>
              <a:defRPr sz="1920" b="1" cap="none">
                <a:solidFill>
                  <a:schemeClr val="dk2"/>
                </a:solidFill>
              </a:defRPr>
            </a:lvl1pPr>
            <a:lvl2pPr lvl="1" algn="ctr">
              <a:spcBef>
                <a:spcPts val="432"/>
              </a:spcBef>
              <a:spcAft>
                <a:spcPts val="0"/>
              </a:spcAft>
              <a:buSzPts val="1260"/>
              <a:buNone/>
              <a:defRPr/>
            </a:lvl2pPr>
            <a:lvl3pPr lvl="2" algn="ctr">
              <a:spcBef>
                <a:spcPts val="432"/>
              </a:spcBef>
              <a:spcAft>
                <a:spcPts val="0"/>
              </a:spcAft>
              <a:buSzPts val="1350"/>
              <a:buNone/>
              <a:defRPr/>
            </a:lvl3pPr>
            <a:lvl4pPr lvl="3" algn="ctr">
              <a:spcBef>
                <a:spcPts val="432"/>
              </a:spcBef>
              <a:spcAft>
                <a:spcPts val="0"/>
              </a:spcAft>
              <a:buSzPts val="1260"/>
              <a:buNone/>
              <a:defRPr/>
            </a:lvl4pPr>
            <a:lvl5pPr lvl="4" algn="ctr">
              <a:spcBef>
                <a:spcPts val="432"/>
              </a:spcBef>
              <a:spcAft>
                <a:spcPts val="0"/>
              </a:spcAft>
              <a:buSzPts val="1800"/>
              <a:buNone/>
              <a:defRPr/>
            </a:lvl5pPr>
            <a:lvl6pPr lvl="5" algn="ctr">
              <a:spcBef>
                <a:spcPts val="432"/>
              </a:spcBef>
              <a:spcAft>
                <a:spcPts val="0"/>
              </a:spcAft>
              <a:buSzPts val="1440"/>
              <a:buNone/>
              <a:defRPr/>
            </a:lvl6pPr>
            <a:lvl7pPr lvl="6" algn="ctr">
              <a:spcBef>
                <a:spcPts val="432"/>
              </a:spcBef>
              <a:spcAft>
                <a:spcPts val="0"/>
              </a:spcAft>
              <a:buSzPts val="1620"/>
              <a:buNone/>
              <a:defRPr/>
            </a:lvl7pPr>
            <a:lvl8pPr lvl="7" algn="ctr">
              <a:spcBef>
                <a:spcPts val="432"/>
              </a:spcBef>
              <a:spcAft>
                <a:spcPts val="0"/>
              </a:spcAft>
              <a:buSzPts val="1800"/>
              <a:buNone/>
              <a:defRPr/>
            </a:lvl8pPr>
            <a:lvl9pPr lvl="8" algn="ctr">
              <a:spcBef>
                <a:spcPts val="432"/>
              </a:spcBef>
              <a:spcAft>
                <a:spcPts val="0"/>
              </a:spcAft>
              <a:buSzPts val="1620"/>
              <a:buNone/>
              <a:defRPr/>
            </a:lvl9pPr>
          </a:lstStyle>
          <a:p>
            <a:endParaRPr/>
          </a:p>
        </p:txBody>
      </p:sp>
      <p:sp>
        <p:nvSpPr>
          <p:cNvPr id="50" name="Google Shape;50;p3"/>
          <p:cNvSpPr txBox="1">
            <a:spLocks noGrp="1"/>
          </p:cNvSpPr>
          <p:nvPr>
            <p:ph type="dt" idx="10"/>
          </p:nvPr>
        </p:nvSpPr>
        <p:spPr>
          <a:xfrm>
            <a:off x="7721600" y="6404984"/>
            <a:ext cx="4059936"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
          <p:cNvSpPr txBox="1">
            <a:spLocks noGrp="1"/>
          </p:cNvSpPr>
          <p:nvPr>
            <p:ph type="ftr" idx="11"/>
          </p:nvPr>
        </p:nvSpPr>
        <p:spPr>
          <a:xfrm>
            <a:off x="406400" y="6410848"/>
            <a:ext cx="47752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52" name="Google Shape;52;p3"/>
          <p:cNvCxnSpPr/>
          <p:nvPr/>
        </p:nvCxnSpPr>
        <p:spPr>
          <a:xfrm>
            <a:off x="207264" y="2420112"/>
            <a:ext cx="11777472" cy="0"/>
          </a:xfrm>
          <a:prstGeom prst="straightConnector1">
            <a:avLst/>
          </a:prstGeom>
          <a:noFill/>
          <a:ln w="11425" cap="flat" cmpd="sng">
            <a:solidFill>
              <a:srgbClr val="7C776C"/>
            </a:solidFill>
            <a:prstDash val="dash"/>
            <a:round/>
            <a:headEnd type="none" w="sm" len="sm"/>
            <a:tailEnd type="none" w="sm" len="sm"/>
          </a:ln>
        </p:spPr>
      </p:cxnSp>
      <p:sp>
        <p:nvSpPr>
          <p:cNvPr id="53" name="Google Shape;53;p3"/>
          <p:cNvSpPr/>
          <p:nvPr/>
        </p:nvSpPr>
        <p:spPr>
          <a:xfrm>
            <a:off x="203200" y="152400"/>
            <a:ext cx="11777472" cy="6547104"/>
          </a:xfrm>
          <a:prstGeom prst="rect">
            <a:avLst/>
          </a:prstGeom>
          <a:noFill/>
          <a:ln w="9525" cap="flat" cmpd="sng">
            <a:solidFill>
              <a:srgbClr val="7C776C"/>
            </a:solidFill>
            <a:prstDash val="solid"/>
            <a:miter lim="800000"/>
            <a:headEnd type="none" w="sm" len="sm"/>
            <a:tailEnd type="none" w="sm" len="sm"/>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54" name="Google Shape;54;p3"/>
          <p:cNvSpPr/>
          <p:nvPr/>
        </p:nvSpPr>
        <p:spPr>
          <a:xfrm>
            <a:off x="5689600" y="2115312"/>
            <a:ext cx="812800" cy="609600"/>
          </a:xfrm>
          <a:prstGeom prst="ellipse">
            <a:avLst/>
          </a:prstGeom>
          <a:solidFill>
            <a:srgbClr val="FFFFFF"/>
          </a:solidFill>
          <a:ln>
            <a:noFill/>
          </a:ln>
        </p:spPr>
        <p:txBody>
          <a:bodyPr spcFirstLastPara="1" wrap="square" lIns="109710" tIns="54840" rIns="109710" bIns="54840" anchor="ctr" anchorCtr="0">
            <a:noAutofit/>
          </a:bodyPr>
          <a:lstStyle/>
          <a:p>
            <a:pPr marL="0" marR="0" lvl="0" indent="0" algn="ctr" rtl="0">
              <a:spcBef>
                <a:spcPts val="0"/>
              </a:spcBef>
              <a:spcAft>
                <a:spcPts val="0"/>
              </a:spcAft>
              <a:buNone/>
            </a:pPr>
            <a:endParaRPr sz="2160">
              <a:solidFill>
                <a:schemeClr val="lt1"/>
              </a:solidFill>
              <a:latin typeface="Georgia"/>
              <a:ea typeface="Georgia"/>
              <a:cs typeface="Georgia"/>
              <a:sym typeface="Georgia"/>
            </a:endParaRPr>
          </a:p>
        </p:txBody>
      </p:sp>
      <p:sp>
        <p:nvSpPr>
          <p:cNvPr id="55" name="Google Shape;55;p3"/>
          <p:cNvSpPr/>
          <p:nvPr/>
        </p:nvSpPr>
        <p:spPr>
          <a:xfrm>
            <a:off x="5815584" y="2209800"/>
            <a:ext cx="560832" cy="420624"/>
          </a:xfrm>
          <a:prstGeom prst="ellipse">
            <a:avLst/>
          </a:prstGeom>
          <a:solidFill>
            <a:srgbClr val="FFFFFF"/>
          </a:solidFill>
          <a:ln w="50800" cap="rnd" cmpd="dbl">
            <a:solidFill>
              <a:srgbClr val="7C776C"/>
            </a:solidFill>
            <a:prstDash val="solid"/>
            <a:round/>
            <a:headEnd type="none" w="sm" len="sm"/>
            <a:tailEnd type="none" w="sm" len="sm"/>
          </a:ln>
        </p:spPr>
        <p:txBody>
          <a:bodyPr spcFirstLastPara="1" wrap="square" lIns="109710" tIns="54840" rIns="109710" bIns="54840" anchor="ctr" anchorCtr="0">
            <a:noAutofit/>
          </a:bodyPr>
          <a:lstStyle/>
          <a:p>
            <a:pPr marL="0" marR="0" lvl="0" indent="0" algn="ctr" rtl="0">
              <a:spcBef>
                <a:spcPts val="0"/>
              </a:spcBef>
              <a:spcAft>
                <a:spcPts val="0"/>
              </a:spcAft>
              <a:buNone/>
            </a:pPr>
            <a:endParaRPr sz="2160">
              <a:solidFill>
                <a:schemeClr val="lt1"/>
              </a:solidFill>
              <a:latin typeface="Georgia"/>
              <a:ea typeface="Georgia"/>
              <a:cs typeface="Georgia"/>
              <a:sym typeface="Georgia"/>
            </a:endParaRPr>
          </a:p>
        </p:txBody>
      </p:sp>
      <p:sp>
        <p:nvSpPr>
          <p:cNvPr id="56" name="Google Shape;56;p3"/>
          <p:cNvSpPr txBox="1">
            <a:spLocks noGrp="1"/>
          </p:cNvSpPr>
          <p:nvPr>
            <p:ph type="sldNum" idx="12"/>
          </p:nvPr>
        </p:nvSpPr>
        <p:spPr>
          <a:xfrm>
            <a:off x="5791200" y="2199451"/>
            <a:ext cx="609600" cy="4413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sz="1920">
                <a:solidFill>
                  <a:srgbClr val="7C776C"/>
                </a:solidFill>
                <a:latin typeface="Georgia"/>
                <a:ea typeface="Georgia"/>
                <a:cs typeface="Georgia"/>
                <a:sym typeface="Georgia"/>
              </a:defRPr>
            </a:lvl1pPr>
            <a:lvl2pPr marL="0" lvl="1" indent="0" algn="ctr">
              <a:spcBef>
                <a:spcPts val="0"/>
              </a:spcBef>
              <a:buNone/>
              <a:defRPr sz="1920">
                <a:solidFill>
                  <a:srgbClr val="7C776C"/>
                </a:solidFill>
                <a:latin typeface="Georgia"/>
                <a:ea typeface="Georgia"/>
                <a:cs typeface="Georgia"/>
                <a:sym typeface="Georgia"/>
              </a:defRPr>
            </a:lvl2pPr>
            <a:lvl3pPr marL="0" lvl="2" indent="0" algn="ctr">
              <a:spcBef>
                <a:spcPts val="0"/>
              </a:spcBef>
              <a:buNone/>
              <a:defRPr sz="1920">
                <a:solidFill>
                  <a:srgbClr val="7C776C"/>
                </a:solidFill>
                <a:latin typeface="Georgia"/>
                <a:ea typeface="Georgia"/>
                <a:cs typeface="Georgia"/>
                <a:sym typeface="Georgia"/>
              </a:defRPr>
            </a:lvl3pPr>
            <a:lvl4pPr marL="0" lvl="3" indent="0" algn="ctr">
              <a:spcBef>
                <a:spcPts val="0"/>
              </a:spcBef>
              <a:buNone/>
              <a:defRPr sz="1920">
                <a:solidFill>
                  <a:srgbClr val="7C776C"/>
                </a:solidFill>
                <a:latin typeface="Georgia"/>
                <a:ea typeface="Georgia"/>
                <a:cs typeface="Georgia"/>
                <a:sym typeface="Georgia"/>
              </a:defRPr>
            </a:lvl4pPr>
            <a:lvl5pPr marL="0" lvl="4" indent="0" algn="ctr">
              <a:spcBef>
                <a:spcPts val="0"/>
              </a:spcBef>
              <a:buNone/>
              <a:defRPr sz="1920">
                <a:solidFill>
                  <a:srgbClr val="7C776C"/>
                </a:solidFill>
                <a:latin typeface="Georgia"/>
                <a:ea typeface="Georgia"/>
                <a:cs typeface="Georgia"/>
                <a:sym typeface="Georgia"/>
              </a:defRPr>
            </a:lvl5pPr>
            <a:lvl6pPr marL="0" lvl="5" indent="0" algn="ctr">
              <a:spcBef>
                <a:spcPts val="0"/>
              </a:spcBef>
              <a:buNone/>
              <a:defRPr sz="1920">
                <a:solidFill>
                  <a:srgbClr val="7C776C"/>
                </a:solidFill>
                <a:latin typeface="Georgia"/>
                <a:ea typeface="Georgia"/>
                <a:cs typeface="Georgia"/>
                <a:sym typeface="Georgia"/>
              </a:defRPr>
            </a:lvl6pPr>
            <a:lvl7pPr marL="0" lvl="6" indent="0" algn="ctr">
              <a:spcBef>
                <a:spcPts val="0"/>
              </a:spcBef>
              <a:buNone/>
              <a:defRPr sz="1920">
                <a:solidFill>
                  <a:srgbClr val="7C776C"/>
                </a:solidFill>
                <a:latin typeface="Georgia"/>
                <a:ea typeface="Georgia"/>
                <a:cs typeface="Georgia"/>
                <a:sym typeface="Georgia"/>
              </a:defRPr>
            </a:lvl7pPr>
            <a:lvl8pPr marL="0" lvl="7" indent="0" algn="ctr">
              <a:spcBef>
                <a:spcPts val="0"/>
              </a:spcBef>
              <a:buNone/>
              <a:defRPr sz="1920">
                <a:solidFill>
                  <a:srgbClr val="7C776C"/>
                </a:solidFill>
                <a:latin typeface="Georgia"/>
                <a:ea typeface="Georgia"/>
                <a:cs typeface="Georgia"/>
                <a:sym typeface="Georgia"/>
              </a:defRPr>
            </a:lvl8pPr>
            <a:lvl9pPr marL="0" lvl="8" indent="0" algn="ctr">
              <a:spcBef>
                <a:spcPts val="0"/>
              </a:spcBef>
              <a:buNone/>
              <a:defRPr sz="1920">
                <a:solidFill>
                  <a:srgbClr val="7C776C"/>
                </a:solidFill>
                <a:latin typeface="Georgia"/>
                <a:ea typeface="Georgia"/>
                <a:cs typeface="Georgia"/>
                <a:sym typeface="Georgia"/>
              </a:defRPr>
            </a:lvl9pPr>
          </a:lstStyle>
          <a:p>
            <a:fld id="{00000000-1234-1234-1234-123412341234}" type="slidenum">
              <a:rPr lang="en-US" smtClean="0"/>
              <a:pPr/>
              <a:t>‹#›</a:t>
            </a:fld>
            <a:endParaRPr lang="en-US"/>
          </a:p>
        </p:txBody>
      </p:sp>
      <p:sp>
        <p:nvSpPr>
          <p:cNvPr id="57" name="Google Shape;57;p3"/>
          <p:cNvSpPr txBox="1">
            <a:spLocks noGrp="1"/>
          </p:cNvSpPr>
          <p:nvPr>
            <p:ph type="ctrTitle"/>
          </p:nvPr>
        </p:nvSpPr>
        <p:spPr>
          <a:xfrm>
            <a:off x="914400" y="381000"/>
            <a:ext cx="10363200" cy="1752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4200"/>
              <a:buFont typeface="Georgia"/>
              <a:buNone/>
              <a:defRPr sz="504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8" name="Google Shape;58;p3" descr="CESA-logo-rev.png"/>
          <p:cNvPicPr preferRelativeResize="0"/>
          <p:nvPr/>
        </p:nvPicPr>
        <p:blipFill rotWithShape="1">
          <a:blip r:embed="rId2">
            <a:alphaModFix/>
          </a:blip>
          <a:srcRect/>
          <a:stretch/>
        </p:blipFill>
        <p:spPr>
          <a:xfrm>
            <a:off x="4509891" y="4133848"/>
            <a:ext cx="2611387" cy="1816100"/>
          </a:xfrm>
          <a:prstGeom prst="rect">
            <a:avLst/>
          </a:prstGeom>
          <a:noFill/>
          <a:ln>
            <a:noFill/>
          </a:ln>
        </p:spPr>
      </p:pic>
      <p:sp>
        <p:nvSpPr>
          <p:cNvPr id="59" name="Google Shape;59;p3"/>
          <p:cNvSpPr txBox="1"/>
          <p:nvPr/>
        </p:nvSpPr>
        <p:spPr>
          <a:xfrm>
            <a:off x="1824568" y="6004430"/>
            <a:ext cx="8640232" cy="363714"/>
          </a:xfrm>
          <a:prstGeom prst="rect">
            <a:avLst/>
          </a:prstGeom>
          <a:noFill/>
          <a:ln>
            <a:noFill/>
          </a:ln>
        </p:spPr>
        <p:txBody>
          <a:bodyPr spcFirstLastPara="1" wrap="square" lIns="109710" tIns="54840" rIns="109710" bIns="54840" anchor="t" anchorCtr="0">
            <a:noAutofit/>
          </a:bodyPr>
          <a:lstStyle/>
          <a:p>
            <a:pPr marL="0" marR="0" lvl="0" indent="0" algn="ctr" rtl="0">
              <a:lnSpc>
                <a:spcPct val="90000"/>
              </a:lnSpc>
              <a:spcBef>
                <a:spcPts val="0"/>
              </a:spcBef>
              <a:spcAft>
                <a:spcPts val="0"/>
              </a:spcAft>
              <a:buClr>
                <a:schemeClr val="accent1"/>
              </a:buClr>
              <a:buSzPts val="1258"/>
              <a:buFont typeface="Noto Sans Symbols"/>
              <a:buNone/>
            </a:pPr>
            <a:r>
              <a:rPr lang="en-US" sz="1776" b="1" i="1" u="none" strike="noStrike" cap="none">
                <a:solidFill>
                  <a:schemeClr val="dk2"/>
                </a:solidFill>
                <a:latin typeface="Georgia"/>
                <a:ea typeface="Georgia"/>
                <a:cs typeface="Georgia"/>
                <a:sym typeface="Georgia"/>
              </a:rPr>
              <a:t>Engaging Students, Creating Learners</a:t>
            </a:r>
            <a:endParaRPr sz="1776" b="1" i="1" u="none" strike="noStrike" cap="none">
              <a:solidFill>
                <a:schemeClr val="dk2"/>
              </a:solidFill>
              <a:latin typeface="Georgia"/>
              <a:ea typeface="Georgia"/>
              <a:cs typeface="Georgia"/>
              <a:sym typeface="Georgia"/>
            </a:endParaRPr>
          </a:p>
        </p:txBody>
      </p:sp>
    </p:spTree>
    <p:extLst>
      <p:ext uri="{BB962C8B-B14F-4D97-AF65-F5344CB8AC3E}">
        <p14:creationId xmlns:p14="http://schemas.microsoft.com/office/powerpoint/2010/main" val="1464086701"/>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bg>
      <p:bgPr>
        <a:solidFill>
          <a:schemeClr val="lt2"/>
        </a:solidFill>
        <a:effectLst/>
      </p:bgPr>
    </p:bg>
    <p:spTree>
      <p:nvGrpSpPr>
        <p:cNvPr id="1" name="Shape 60"/>
        <p:cNvGrpSpPr/>
        <p:nvPr/>
      </p:nvGrpSpPr>
      <p:grpSpPr>
        <a:xfrm>
          <a:off x="0" y="0"/>
          <a:ext cx="0" cy="0"/>
          <a:chOff x="0" y="0"/>
          <a:chExt cx="0" cy="0"/>
        </a:xfrm>
      </p:grpSpPr>
      <p:sp>
        <p:nvSpPr>
          <p:cNvPr id="61" name="Google Shape;61;p4"/>
          <p:cNvSpPr txBox="1">
            <a:spLocks noGrp="1"/>
          </p:cNvSpPr>
          <p:nvPr>
            <p:ph type="title"/>
          </p:nvPr>
        </p:nvSpPr>
        <p:spPr>
          <a:xfrm>
            <a:off x="402336" y="228600"/>
            <a:ext cx="11379200" cy="75895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7C776C"/>
              </a:buClr>
              <a:buSzPts val="3300"/>
              <a:buFont typeface="Georgia"/>
              <a:buNone/>
              <a:defRPr>
                <a:solidFill>
                  <a:srgbClr val="7C776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
          <p:cNvSpPr txBox="1">
            <a:spLocks noGrp="1"/>
          </p:cNvSpPr>
          <p:nvPr>
            <p:ph type="dt" idx="10"/>
          </p:nvPr>
        </p:nvSpPr>
        <p:spPr>
          <a:xfrm>
            <a:off x="7721600" y="6404984"/>
            <a:ext cx="4059936"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
          <p:cNvSpPr txBox="1">
            <a:spLocks noGrp="1"/>
          </p:cNvSpPr>
          <p:nvPr>
            <p:ph type="ftr" idx="11"/>
          </p:nvPr>
        </p:nvSpPr>
        <p:spPr>
          <a:xfrm>
            <a:off x="406400" y="6410848"/>
            <a:ext cx="47752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
          <p:cNvSpPr txBox="1">
            <a:spLocks noGrp="1"/>
          </p:cNvSpPr>
          <p:nvPr>
            <p:ph type="sldNum" idx="12"/>
          </p:nvPr>
        </p:nvSpPr>
        <p:spPr>
          <a:xfrm>
            <a:off x="5815584" y="1026373"/>
            <a:ext cx="609600" cy="4413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
        <p:nvSpPr>
          <p:cNvPr id="65" name="Google Shape;65;p4"/>
          <p:cNvSpPr txBox="1">
            <a:spLocks noGrp="1"/>
          </p:cNvSpPr>
          <p:nvPr>
            <p:ph type="body" idx="1"/>
          </p:nvPr>
        </p:nvSpPr>
        <p:spPr>
          <a:xfrm>
            <a:off x="402336" y="1527048"/>
            <a:ext cx="11338560" cy="4572000"/>
          </a:xfrm>
          <a:prstGeom prst="rect">
            <a:avLst/>
          </a:prstGeom>
          <a:noFill/>
          <a:ln>
            <a:noFill/>
          </a:ln>
        </p:spPr>
        <p:txBody>
          <a:bodyPr spcFirstLastPara="1" wrap="square" lIns="91425" tIns="45700" rIns="91425" bIns="45700" anchor="t" anchorCtr="0">
            <a:noAutofit/>
          </a:bodyPr>
          <a:lstStyle>
            <a:lvl1pPr marL="548640" lvl="0" indent="-390906" algn="l">
              <a:spcBef>
                <a:spcPts val="432"/>
              </a:spcBef>
              <a:spcAft>
                <a:spcPts val="0"/>
              </a:spcAft>
              <a:buSzPts val="1530"/>
              <a:buChar char="⚫"/>
              <a:defRPr/>
            </a:lvl1pPr>
            <a:lvl2pPr marL="1097280" lvl="1" indent="-370332" algn="l">
              <a:spcBef>
                <a:spcPts val="432"/>
              </a:spcBef>
              <a:spcAft>
                <a:spcPts val="0"/>
              </a:spcAft>
              <a:buSzPts val="1260"/>
              <a:buChar char="⚪"/>
              <a:defRPr/>
            </a:lvl2pPr>
            <a:lvl3pPr marL="1645920" lvl="2" indent="-377190" algn="l">
              <a:spcBef>
                <a:spcPts val="432"/>
              </a:spcBef>
              <a:spcAft>
                <a:spcPts val="0"/>
              </a:spcAft>
              <a:buSzPts val="1350"/>
              <a:buChar char="⯍"/>
              <a:defRPr/>
            </a:lvl3pPr>
            <a:lvl4pPr marL="2194560" lvl="3" indent="-370332" algn="l">
              <a:spcBef>
                <a:spcPts val="432"/>
              </a:spcBef>
              <a:spcAft>
                <a:spcPts val="0"/>
              </a:spcAft>
              <a:buSzPts val="1260"/>
              <a:buChar char="🞆"/>
              <a:defRPr/>
            </a:lvl4pPr>
            <a:lvl5pPr marL="2743200" lvl="4" indent="-411480" algn="l">
              <a:spcBef>
                <a:spcPts val="432"/>
              </a:spcBef>
              <a:spcAft>
                <a:spcPts val="0"/>
              </a:spcAft>
              <a:buSzPts val="1800"/>
              <a:buChar char="•"/>
              <a:defRPr/>
            </a:lvl5pPr>
            <a:lvl6pPr marL="3291840" lvl="5" indent="-384047" algn="l">
              <a:spcBef>
                <a:spcPts val="432"/>
              </a:spcBef>
              <a:spcAft>
                <a:spcPts val="0"/>
              </a:spcAft>
              <a:buSzPts val="1440"/>
              <a:buChar char="⚫"/>
              <a:defRPr/>
            </a:lvl6pPr>
            <a:lvl7pPr marL="3840480" lvl="6" indent="-397764" algn="l">
              <a:spcBef>
                <a:spcPts val="432"/>
              </a:spcBef>
              <a:spcAft>
                <a:spcPts val="0"/>
              </a:spcAft>
              <a:buSzPts val="1620"/>
              <a:buChar char="•"/>
              <a:defRPr/>
            </a:lvl7pPr>
            <a:lvl8pPr marL="4389120" lvl="7" indent="-411480" algn="l">
              <a:spcBef>
                <a:spcPts val="432"/>
              </a:spcBef>
              <a:spcAft>
                <a:spcPts val="0"/>
              </a:spcAft>
              <a:buSzPts val="1800"/>
              <a:buChar char="•"/>
              <a:defRPr/>
            </a:lvl8pPr>
            <a:lvl9pPr marL="4937760" lvl="8" indent="-397764" algn="l">
              <a:spcBef>
                <a:spcPts val="432"/>
              </a:spcBef>
              <a:spcAft>
                <a:spcPts val="0"/>
              </a:spcAft>
              <a:buSzPts val="1620"/>
              <a:buChar char="•"/>
              <a:defRPr/>
            </a:lvl9pPr>
          </a:lstStyle>
          <a:p>
            <a:endParaRPr/>
          </a:p>
        </p:txBody>
      </p:sp>
      <p:pic>
        <p:nvPicPr>
          <p:cNvPr id="66" name="Google Shape;66;p4" descr="CESA-logo-rev.png"/>
          <p:cNvPicPr preferRelativeResize="0"/>
          <p:nvPr/>
        </p:nvPicPr>
        <p:blipFill rotWithShape="1">
          <a:blip r:embed="rId2">
            <a:alphaModFix/>
          </a:blip>
          <a:srcRect/>
          <a:stretch/>
        </p:blipFill>
        <p:spPr>
          <a:xfrm>
            <a:off x="10760149" y="5513258"/>
            <a:ext cx="1139275" cy="792313"/>
          </a:xfrm>
          <a:prstGeom prst="rect">
            <a:avLst/>
          </a:prstGeom>
          <a:noFill/>
          <a:ln>
            <a:noFill/>
          </a:ln>
        </p:spPr>
      </p:pic>
    </p:spTree>
    <p:extLst>
      <p:ext uri="{BB962C8B-B14F-4D97-AF65-F5344CB8AC3E}">
        <p14:creationId xmlns:p14="http://schemas.microsoft.com/office/powerpoint/2010/main" val="375346913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bg>
      <p:bgPr>
        <a:solidFill>
          <a:schemeClr val="lt1"/>
        </a:solidFill>
        <a:effectLst/>
      </p:bgPr>
    </p:bg>
    <p:spTree>
      <p:nvGrpSpPr>
        <p:cNvPr id="1" name="Shape 67"/>
        <p:cNvGrpSpPr/>
        <p:nvPr/>
      </p:nvGrpSpPr>
      <p:grpSpPr>
        <a:xfrm>
          <a:off x="0" y="0"/>
          <a:ext cx="0" cy="0"/>
          <a:chOff x="0" y="0"/>
          <a:chExt cx="0" cy="0"/>
        </a:xfrm>
      </p:grpSpPr>
      <p:sp>
        <p:nvSpPr>
          <p:cNvPr id="68" name="Google Shape;68;p5"/>
          <p:cNvSpPr/>
          <p:nvPr/>
        </p:nvSpPr>
        <p:spPr>
          <a:xfrm>
            <a:off x="203200" y="152400"/>
            <a:ext cx="11777472" cy="304800"/>
          </a:xfrm>
          <a:prstGeom prst="rect">
            <a:avLst/>
          </a:prstGeom>
          <a:solidFill>
            <a:schemeClr val="accent3"/>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69" name="Google Shape;69;p5"/>
          <p:cNvSpPr/>
          <p:nvPr/>
        </p:nvSpPr>
        <p:spPr>
          <a:xfrm>
            <a:off x="0" y="6705600"/>
            <a:ext cx="12192000" cy="1524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70" name="Google Shape;70;p5"/>
          <p:cNvSpPr/>
          <p:nvPr/>
        </p:nvSpPr>
        <p:spPr>
          <a:xfrm>
            <a:off x="11988800" y="0"/>
            <a:ext cx="203200" cy="68580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71" name="Google Shape;71;p5"/>
          <p:cNvSpPr/>
          <p:nvPr/>
        </p:nvSpPr>
        <p:spPr>
          <a:xfrm>
            <a:off x="0" y="0"/>
            <a:ext cx="12192000" cy="118872"/>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72" name="Google Shape;72;p5"/>
          <p:cNvSpPr/>
          <p:nvPr/>
        </p:nvSpPr>
        <p:spPr>
          <a:xfrm>
            <a:off x="0" y="0"/>
            <a:ext cx="203200" cy="68580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73" name="Google Shape;73;p5"/>
          <p:cNvSpPr/>
          <p:nvPr/>
        </p:nvSpPr>
        <p:spPr>
          <a:xfrm>
            <a:off x="203200" y="609600"/>
            <a:ext cx="3657600" cy="5867400"/>
          </a:xfrm>
          <a:prstGeom prst="rect">
            <a:avLst/>
          </a:prstGeom>
          <a:solidFill>
            <a:schemeClr val="accent1"/>
          </a:solidFill>
          <a:ln>
            <a:noFill/>
          </a:ln>
        </p:spPr>
        <p:txBody>
          <a:bodyPr spcFirstLastPara="1" wrap="square" lIns="109710" tIns="54840" rIns="109710" bIns="54840" anchor="ctr" anchorCtr="0">
            <a:noAutofit/>
          </a:bodyPr>
          <a:lstStyle/>
          <a:p>
            <a:pPr marL="0" marR="0" lvl="0" indent="0" algn="ctr" rtl="0">
              <a:spcBef>
                <a:spcPts val="0"/>
              </a:spcBef>
              <a:spcAft>
                <a:spcPts val="0"/>
              </a:spcAft>
              <a:buNone/>
            </a:pPr>
            <a:endParaRPr sz="2160">
              <a:solidFill>
                <a:schemeClr val="lt1"/>
              </a:solidFill>
              <a:latin typeface="Georgia"/>
              <a:ea typeface="Georgia"/>
              <a:cs typeface="Georgia"/>
              <a:sym typeface="Georgia"/>
            </a:endParaRPr>
          </a:p>
        </p:txBody>
      </p:sp>
      <p:sp>
        <p:nvSpPr>
          <p:cNvPr id="74" name="Google Shape;74;p5"/>
          <p:cNvSpPr txBox="1">
            <a:spLocks noGrp="1"/>
          </p:cNvSpPr>
          <p:nvPr>
            <p:ph type="title"/>
          </p:nvPr>
        </p:nvSpPr>
        <p:spPr>
          <a:xfrm>
            <a:off x="508000" y="914400"/>
            <a:ext cx="3149600" cy="990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FFFF"/>
              </a:buClr>
              <a:buSzPts val="2200"/>
              <a:buFont typeface="Georgia"/>
              <a:buNone/>
              <a:defRPr sz="2640" b="1">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
          <p:cNvSpPr txBox="1">
            <a:spLocks noGrp="1"/>
          </p:cNvSpPr>
          <p:nvPr>
            <p:ph type="body" idx="1"/>
          </p:nvPr>
        </p:nvSpPr>
        <p:spPr>
          <a:xfrm>
            <a:off x="508000" y="1981200"/>
            <a:ext cx="3149600" cy="4144963"/>
          </a:xfrm>
          <a:prstGeom prst="rect">
            <a:avLst/>
          </a:prstGeom>
          <a:noFill/>
          <a:ln>
            <a:noFill/>
          </a:ln>
        </p:spPr>
        <p:txBody>
          <a:bodyPr spcFirstLastPara="1" wrap="square" lIns="91425" tIns="45700" rIns="91425" bIns="45700" anchor="t" anchorCtr="0">
            <a:noAutofit/>
          </a:bodyPr>
          <a:lstStyle>
            <a:lvl1pPr marL="548640" lvl="0" indent="-274320" algn="l">
              <a:spcBef>
                <a:spcPts val="384"/>
              </a:spcBef>
              <a:spcAft>
                <a:spcPts val="0"/>
              </a:spcAft>
              <a:buSzPts val="1360"/>
              <a:buNone/>
              <a:defRPr sz="1920">
                <a:solidFill>
                  <a:srgbClr val="FFFFFF"/>
                </a:solidFill>
              </a:defRPr>
            </a:lvl1pPr>
            <a:lvl2pPr marL="1097280" lvl="1" indent="-274320" algn="l">
              <a:spcBef>
                <a:spcPts val="1200"/>
              </a:spcBef>
              <a:spcAft>
                <a:spcPts val="0"/>
              </a:spcAft>
              <a:buSzPts val="840"/>
              <a:buNone/>
              <a:defRPr sz="1440"/>
            </a:lvl2pPr>
            <a:lvl3pPr marL="1645920" lvl="2" indent="-274320" algn="l">
              <a:spcBef>
                <a:spcPts val="240"/>
              </a:spcBef>
              <a:spcAft>
                <a:spcPts val="0"/>
              </a:spcAft>
              <a:buSzPts val="750"/>
              <a:buNone/>
              <a:defRPr sz="1200"/>
            </a:lvl3pPr>
            <a:lvl4pPr marL="2194560" lvl="3" indent="-274320" algn="l">
              <a:spcBef>
                <a:spcPts val="216"/>
              </a:spcBef>
              <a:spcAft>
                <a:spcPts val="0"/>
              </a:spcAft>
              <a:buSzPts val="630"/>
              <a:buNone/>
              <a:defRPr sz="1080"/>
            </a:lvl4pPr>
            <a:lvl5pPr marL="2743200" lvl="4" indent="-274320" algn="l">
              <a:spcBef>
                <a:spcPts val="216"/>
              </a:spcBef>
              <a:spcAft>
                <a:spcPts val="0"/>
              </a:spcAft>
              <a:buSzPts val="900"/>
              <a:buFont typeface="Georgia"/>
              <a:buNone/>
              <a:defRPr sz="1080"/>
            </a:lvl5pPr>
            <a:lvl6pPr marL="3291840" lvl="5" indent="-384047" algn="l">
              <a:spcBef>
                <a:spcPts val="432"/>
              </a:spcBef>
              <a:spcAft>
                <a:spcPts val="0"/>
              </a:spcAft>
              <a:buSzPts val="1440"/>
              <a:buChar char="⚫"/>
              <a:defRPr/>
            </a:lvl6pPr>
            <a:lvl7pPr marL="3840480" lvl="6" indent="-397764" algn="l">
              <a:spcBef>
                <a:spcPts val="432"/>
              </a:spcBef>
              <a:spcAft>
                <a:spcPts val="0"/>
              </a:spcAft>
              <a:buSzPts val="1620"/>
              <a:buChar char="•"/>
              <a:defRPr/>
            </a:lvl7pPr>
            <a:lvl8pPr marL="4389120" lvl="7" indent="-411480" algn="l">
              <a:spcBef>
                <a:spcPts val="432"/>
              </a:spcBef>
              <a:spcAft>
                <a:spcPts val="0"/>
              </a:spcAft>
              <a:buSzPts val="1800"/>
              <a:buChar char="•"/>
              <a:defRPr/>
            </a:lvl8pPr>
            <a:lvl9pPr marL="4937760" lvl="8" indent="-397764" algn="l">
              <a:spcBef>
                <a:spcPts val="432"/>
              </a:spcBef>
              <a:spcAft>
                <a:spcPts val="0"/>
              </a:spcAft>
              <a:buSzPts val="1620"/>
              <a:buChar char="•"/>
              <a:defRPr/>
            </a:lvl9pPr>
          </a:lstStyle>
          <a:p>
            <a:endParaRPr/>
          </a:p>
        </p:txBody>
      </p:sp>
      <p:sp>
        <p:nvSpPr>
          <p:cNvPr id="76" name="Google Shape;76;p5"/>
          <p:cNvSpPr/>
          <p:nvPr/>
        </p:nvSpPr>
        <p:spPr>
          <a:xfrm>
            <a:off x="203200" y="152400"/>
            <a:ext cx="11777472" cy="6547104"/>
          </a:xfrm>
          <a:prstGeom prst="rect">
            <a:avLst/>
          </a:prstGeom>
          <a:noFill/>
          <a:ln w="9525" cap="flat" cmpd="sng">
            <a:solidFill>
              <a:srgbClr val="7C776C"/>
            </a:solidFill>
            <a:prstDash val="solid"/>
            <a:miter lim="800000"/>
            <a:headEnd type="none" w="sm" len="sm"/>
            <a:tailEnd type="none" w="sm" len="sm"/>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cxnSp>
        <p:nvCxnSpPr>
          <p:cNvPr id="77" name="Google Shape;77;p5"/>
          <p:cNvCxnSpPr/>
          <p:nvPr/>
        </p:nvCxnSpPr>
        <p:spPr>
          <a:xfrm>
            <a:off x="203200" y="533400"/>
            <a:ext cx="11777472" cy="0"/>
          </a:xfrm>
          <a:prstGeom prst="straightConnector1">
            <a:avLst/>
          </a:prstGeom>
          <a:noFill/>
          <a:ln w="11425" cap="flat" cmpd="sng">
            <a:solidFill>
              <a:srgbClr val="7C776C"/>
            </a:solidFill>
            <a:prstDash val="dash"/>
            <a:round/>
            <a:headEnd type="none" w="sm" len="sm"/>
            <a:tailEnd type="none" w="sm" len="sm"/>
          </a:ln>
        </p:spPr>
      </p:cxnSp>
      <p:sp>
        <p:nvSpPr>
          <p:cNvPr id="78" name="Google Shape;78;p5"/>
          <p:cNvSpPr txBox="1">
            <a:spLocks noGrp="1"/>
          </p:cNvSpPr>
          <p:nvPr>
            <p:ph type="body" idx="2"/>
          </p:nvPr>
        </p:nvSpPr>
        <p:spPr>
          <a:xfrm>
            <a:off x="4165600" y="685800"/>
            <a:ext cx="7518400" cy="5410200"/>
          </a:xfrm>
          <a:prstGeom prst="rect">
            <a:avLst/>
          </a:prstGeom>
          <a:noFill/>
          <a:ln>
            <a:noFill/>
          </a:ln>
        </p:spPr>
        <p:txBody>
          <a:bodyPr spcFirstLastPara="1" wrap="square" lIns="91425" tIns="45700" rIns="91425" bIns="45700" anchor="t" anchorCtr="0">
            <a:noAutofit/>
          </a:bodyPr>
          <a:lstStyle>
            <a:lvl1pPr marL="548640" lvl="0" indent="-390906" algn="l">
              <a:spcBef>
                <a:spcPts val="432"/>
              </a:spcBef>
              <a:spcAft>
                <a:spcPts val="0"/>
              </a:spcAft>
              <a:buSzPts val="1530"/>
              <a:buChar char="⚫"/>
              <a:defRPr/>
            </a:lvl1pPr>
            <a:lvl2pPr marL="1097280" lvl="1" indent="-370332" algn="l">
              <a:spcBef>
                <a:spcPts val="432"/>
              </a:spcBef>
              <a:spcAft>
                <a:spcPts val="0"/>
              </a:spcAft>
              <a:buSzPts val="1260"/>
              <a:buChar char="⚪"/>
              <a:defRPr/>
            </a:lvl2pPr>
            <a:lvl3pPr marL="1645920" lvl="2" indent="-377190" algn="l">
              <a:spcBef>
                <a:spcPts val="432"/>
              </a:spcBef>
              <a:spcAft>
                <a:spcPts val="0"/>
              </a:spcAft>
              <a:buSzPts val="1350"/>
              <a:buChar char="⯍"/>
              <a:defRPr/>
            </a:lvl3pPr>
            <a:lvl4pPr marL="2194560" lvl="3" indent="-370332" algn="l">
              <a:spcBef>
                <a:spcPts val="432"/>
              </a:spcBef>
              <a:spcAft>
                <a:spcPts val="0"/>
              </a:spcAft>
              <a:buSzPts val="1260"/>
              <a:buChar char="🞆"/>
              <a:defRPr/>
            </a:lvl4pPr>
            <a:lvl5pPr marL="2743200" lvl="4" indent="-411480" algn="l">
              <a:spcBef>
                <a:spcPts val="432"/>
              </a:spcBef>
              <a:spcAft>
                <a:spcPts val="0"/>
              </a:spcAft>
              <a:buSzPts val="1800"/>
              <a:buChar char="•"/>
              <a:defRPr/>
            </a:lvl5pPr>
            <a:lvl6pPr marL="3291840" lvl="5" indent="-384047" algn="l">
              <a:spcBef>
                <a:spcPts val="432"/>
              </a:spcBef>
              <a:spcAft>
                <a:spcPts val="0"/>
              </a:spcAft>
              <a:buSzPts val="1440"/>
              <a:buChar char="⚫"/>
              <a:defRPr/>
            </a:lvl6pPr>
            <a:lvl7pPr marL="3840480" lvl="6" indent="-397764" algn="l">
              <a:spcBef>
                <a:spcPts val="432"/>
              </a:spcBef>
              <a:spcAft>
                <a:spcPts val="0"/>
              </a:spcAft>
              <a:buSzPts val="1620"/>
              <a:buChar char="•"/>
              <a:defRPr/>
            </a:lvl7pPr>
            <a:lvl8pPr marL="4389120" lvl="7" indent="-411480" algn="l">
              <a:spcBef>
                <a:spcPts val="432"/>
              </a:spcBef>
              <a:spcAft>
                <a:spcPts val="0"/>
              </a:spcAft>
              <a:buSzPts val="1800"/>
              <a:buChar char="•"/>
              <a:defRPr/>
            </a:lvl8pPr>
            <a:lvl9pPr marL="4937760" lvl="8" indent="-397764" algn="l">
              <a:spcBef>
                <a:spcPts val="432"/>
              </a:spcBef>
              <a:spcAft>
                <a:spcPts val="0"/>
              </a:spcAft>
              <a:buSzPts val="1620"/>
              <a:buChar char="•"/>
              <a:defRPr/>
            </a:lvl9pPr>
          </a:lstStyle>
          <a:p>
            <a:endParaRPr/>
          </a:p>
        </p:txBody>
      </p:sp>
      <p:sp>
        <p:nvSpPr>
          <p:cNvPr id="79" name="Google Shape;79;p5"/>
          <p:cNvSpPr/>
          <p:nvPr/>
        </p:nvSpPr>
        <p:spPr>
          <a:xfrm>
            <a:off x="1727200" y="228600"/>
            <a:ext cx="812800" cy="609600"/>
          </a:xfrm>
          <a:prstGeom prst="ellipse">
            <a:avLst/>
          </a:prstGeom>
          <a:solidFill>
            <a:srgbClr val="FFFFFF"/>
          </a:solidFill>
          <a:ln>
            <a:noFill/>
          </a:ln>
        </p:spPr>
        <p:txBody>
          <a:bodyPr spcFirstLastPara="1" wrap="square" lIns="109710" tIns="54840" rIns="109710" bIns="54840" anchor="ctr" anchorCtr="0">
            <a:noAutofit/>
          </a:bodyPr>
          <a:lstStyle/>
          <a:p>
            <a:pPr marL="0" marR="0" lvl="0" indent="0" algn="ctr" rtl="0">
              <a:spcBef>
                <a:spcPts val="0"/>
              </a:spcBef>
              <a:spcAft>
                <a:spcPts val="0"/>
              </a:spcAft>
              <a:buNone/>
            </a:pPr>
            <a:endParaRPr sz="2160">
              <a:solidFill>
                <a:schemeClr val="lt1"/>
              </a:solidFill>
              <a:latin typeface="Georgia"/>
              <a:ea typeface="Georgia"/>
              <a:cs typeface="Georgia"/>
              <a:sym typeface="Georgia"/>
            </a:endParaRPr>
          </a:p>
        </p:txBody>
      </p:sp>
      <p:sp>
        <p:nvSpPr>
          <p:cNvPr id="80" name="Google Shape;80;p5"/>
          <p:cNvSpPr/>
          <p:nvPr/>
        </p:nvSpPr>
        <p:spPr>
          <a:xfrm>
            <a:off x="1853184" y="323088"/>
            <a:ext cx="560832" cy="420624"/>
          </a:xfrm>
          <a:prstGeom prst="ellipse">
            <a:avLst/>
          </a:prstGeom>
          <a:solidFill>
            <a:srgbClr val="FFFFFF"/>
          </a:solidFill>
          <a:ln w="50800" cap="rnd" cmpd="dbl">
            <a:solidFill>
              <a:srgbClr val="7C776C"/>
            </a:solidFill>
            <a:prstDash val="solid"/>
            <a:round/>
            <a:headEnd type="none" w="sm" len="sm"/>
            <a:tailEnd type="none" w="sm" len="sm"/>
          </a:ln>
        </p:spPr>
        <p:txBody>
          <a:bodyPr spcFirstLastPara="1" wrap="square" lIns="109710" tIns="54840" rIns="109710" bIns="54840" anchor="ctr" anchorCtr="0">
            <a:noAutofit/>
          </a:bodyPr>
          <a:lstStyle/>
          <a:p>
            <a:pPr marL="0" marR="0" lvl="0" indent="0" algn="ctr" rtl="0">
              <a:spcBef>
                <a:spcPts val="0"/>
              </a:spcBef>
              <a:spcAft>
                <a:spcPts val="0"/>
              </a:spcAft>
              <a:buNone/>
            </a:pPr>
            <a:endParaRPr sz="2160">
              <a:solidFill>
                <a:schemeClr val="lt1"/>
              </a:solidFill>
              <a:latin typeface="Georgia"/>
              <a:ea typeface="Georgia"/>
              <a:cs typeface="Georgia"/>
              <a:sym typeface="Georgia"/>
            </a:endParaRPr>
          </a:p>
        </p:txBody>
      </p:sp>
      <p:sp>
        <p:nvSpPr>
          <p:cNvPr id="81" name="Google Shape;81;p5"/>
          <p:cNvSpPr txBox="1">
            <a:spLocks noGrp="1"/>
          </p:cNvSpPr>
          <p:nvPr>
            <p:ph type="sldNum" idx="12"/>
          </p:nvPr>
        </p:nvSpPr>
        <p:spPr>
          <a:xfrm>
            <a:off x="1828800" y="312739"/>
            <a:ext cx="609600" cy="4413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sz="1920">
                <a:solidFill>
                  <a:srgbClr val="7C776C"/>
                </a:solidFill>
                <a:latin typeface="Georgia"/>
                <a:ea typeface="Georgia"/>
                <a:cs typeface="Georgia"/>
                <a:sym typeface="Georgia"/>
              </a:defRPr>
            </a:lvl1pPr>
            <a:lvl2pPr marL="0" lvl="1" indent="0" algn="ctr">
              <a:spcBef>
                <a:spcPts val="0"/>
              </a:spcBef>
              <a:buNone/>
              <a:defRPr sz="1920">
                <a:solidFill>
                  <a:srgbClr val="7C776C"/>
                </a:solidFill>
                <a:latin typeface="Georgia"/>
                <a:ea typeface="Georgia"/>
                <a:cs typeface="Georgia"/>
                <a:sym typeface="Georgia"/>
              </a:defRPr>
            </a:lvl2pPr>
            <a:lvl3pPr marL="0" lvl="2" indent="0" algn="ctr">
              <a:spcBef>
                <a:spcPts val="0"/>
              </a:spcBef>
              <a:buNone/>
              <a:defRPr sz="1920">
                <a:solidFill>
                  <a:srgbClr val="7C776C"/>
                </a:solidFill>
                <a:latin typeface="Georgia"/>
                <a:ea typeface="Georgia"/>
                <a:cs typeface="Georgia"/>
                <a:sym typeface="Georgia"/>
              </a:defRPr>
            </a:lvl3pPr>
            <a:lvl4pPr marL="0" lvl="3" indent="0" algn="ctr">
              <a:spcBef>
                <a:spcPts val="0"/>
              </a:spcBef>
              <a:buNone/>
              <a:defRPr sz="1920">
                <a:solidFill>
                  <a:srgbClr val="7C776C"/>
                </a:solidFill>
                <a:latin typeface="Georgia"/>
                <a:ea typeface="Georgia"/>
                <a:cs typeface="Georgia"/>
                <a:sym typeface="Georgia"/>
              </a:defRPr>
            </a:lvl4pPr>
            <a:lvl5pPr marL="0" lvl="4" indent="0" algn="ctr">
              <a:spcBef>
                <a:spcPts val="0"/>
              </a:spcBef>
              <a:buNone/>
              <a:defRPr sz="1920">
                <a:solidFill>
                  <a:srgbClr val="7C776C"/>
                </a:solidFill>
                <a:latin typeface="Georgia"/>
                <a:ea typeface="Georgia"/>
                <a:cs typeface="Georgia"/>
                <a:sym typeface="Georgia"/>
              </a:defRPr>
            </a:lvl5pPr>
            <a:lvl6pPr marL="0" lvl="5" indent="0" algn="ctr">
              <a:spcBef>
                <a:spcPts val="0"/>
              </a:spcBef>
              <a:buNone/>
              <a:defRPr sz="1920">
                <a:solidFill>
                  <a:srgbClr val="7C776C"/>
                </a:solidFill>
                <a:latin typeface="Georgia"/>
                <a:ea typeface="Georgia"/>
                <a:cs typeface="Georgia"/>
                <a:sym typeface="Georgia"/>
              </a:defRPr>
            </a:lvl6pPr>
            <a:lvl7pPr marL="0" lvl="6" indent="0" algn="ctr">
              <a:spcBef>
                <a:spcPts val="0"/>
              </a:spcBef>
              <a:buNone/>
              <a:defRPr sz="1920">
                <a:solidFill>
                  <a:srgbClr val="7C776C"/>
                </a:solidFill>
                <a:latin typeface="Georgia"/>
                <a:ea typeface="Georgia"/>
                <a:cs typeface="Georgia"/>
                <a:sym typeface="Georgia"/>
              </a:defRPr>
            </a:lvl7pPr>
            <a:lvl8pPr marL="0" lvl="7" indent="0" algn="ctr">
              <a:spcBef>
                <a:spcPts val="0"/>
              </a:spcBef>
              <a:buNone/>
              <a:defRPr sz="1920">
                <a:solidFill>
                  <a:srgbClr val="7C776C"/>
                </a:solidFill>
                <a:latin typeface="Georgia"/>
                <a:ea typeface="Georgia"/>
                <a:cs typeface="Georgia"/>
                <a:sym typeface="Georgia"/>
              </a:defRPr>
            </a:lvl8pPr>
            <a:lvl9pPr marL="0" lvl="8" indent="0" algn="ctr">
              <a:spcBef>
                <a:spcPts val="0"/>
              </a:spcBef>
              <a:buNone/>
              <a:defRPr sz="1920">
                <a:solidFill>
                  <a:srgbClr val="7C776C"/>
                </a:solidFill>
                <a:latin typeface="Georgia"/>
                <a:ea typeface="Georgia"/>
                <a:cs typeface="Georgia"/>
                <a:sym typeface="Georgia"/>
              </a:defRPr>
            </a:lvl9pPr>
          </a:lstStyle>
          <a:p>
            <a:fld id="{00000000-1234-1234-1234-123412341234}" type="slidenum">
              <a:rPr lang="en-US" smtClean="0"/>
              <a:pPr/>
              <a:t>‹#›</a:t>
            </a:fld>
            <a:endParaRPr lang="en-US"/>
          </a:p>
        </p:txBody>
      </p:sp>
      <p:sp>
        <p:nvSpPr>
          <p:cNvPr id="82" name="Google Shape;82;p5"/>
          <p:cNvSpPr/>
          <p:nvPr/>
        </p:nvSpPr>
        <p:spPr>
          <a:xfrm>
            <a:off x="199136" y="6388387"/>
            <a:ext cx="11777472" cy="309563"/>
          </a:xfrm>
          <a:prstGeom prst="rect">
            <a:avLst/>
          </a:prstGeom>
          <a:solidFill>
            <a:schemeClr val="accent3"/>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83" name="Google Shape;83;p5"/>
          <p:cNvSpPr txBox="1">
            <a:spLocks noGrp="1"/>
          </p:cNvSpPr>
          <p:nvPr>
            <p:ph type="dt" idx="10"/>
          </p:nvPr>
        </p:nvSpPr>
        <p:spPr>
          <a:xfrm>
            <a:off x="7721600" y="6404984"/>
            <a:ext cx="4059936"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
          <p:cNvSpPr txBox="1">
            <a:spLocks noGrp="1"/>
          </p:cNvSpPr>
          <p:nvPr>
            <p:ph type="ftr" idx="11"/>
          </p:nvPr>
        </p:nvSpPr>
        <p:spPr>
          <a:xfrm>
            <a:off x="402336" y="6410848"/>
            <a:ext cx="451104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9403824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68B79-E844-FBD3-F312-A63A46CEF4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76A89D-6A5F-6A69-18C3-B3B1334EF7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E59B84-E752-1EA4-3053-33962893D685}"/>
              </a:ext>
            </a:extLst>
          </p:cNvPr>
          <p:cNvSpPr>
            <a:spLocks noGrp="1"/>
          </p:cNvSpPr>
          <p:nvPr>
            <p:ph type="dt" sz="half" idx="10"/>
          </p:nvPr>
        </p:nvSpPr>
        <p:spPr/>
        <p:txBody>
          <a:bodyPr/>
          <a:lstStyle/>
          <a:p>
            <a:fld id="{96C5762B-1AF2-4E99-BFF1-50688CE2BE63}" type="datetimeFigureOut">
              <a:rPr lang="en-US" smtClean="0"/>
              <a:t>7/20/2022</a:t>
            </a:fld>
            <a:endParaRPr lang="en-US"/>
          </a:p>
        </p:txBody>
      </p:sp>
      <p:sp>
        <p:nvSpPr>
          <p:cNvPr id="5" name="Footer Placeholder 4">
            <a:extLst>
              <a:ext uri="{FF2B5EF4-FFF2-40B4-BE49-F238E27FC236}">
                <a16:creationId xmlns:a16="http://schemas.microsoft.com/office/drawing/2014/main" id="{054191F3-7B6F-85F6-A883-AD1934696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627153-3C51-9ABE-CC7E-A33F0A9DBCCB}"/>
              </a:ext>
            </a:extLst>
          </p:cNvPr>
          <p:cNvSpPr>
            <a:spLocks noGrp="1"/>
          </p:cNvSpPr>
          <p:nvPr>
            <p:ph type="sldNum" sz="quarter" idx="12"/>
          </p:nvPr>
        </p:nvSpPr>
        <p:spPr/>
        <p:txBody>
          <a:bodyPr/>
          <a:lstStyle/>
          <a:p>
            <a:fld id="{B322669E-5FEF-4F01-937C-AC0B9ECEE9C4}" type="slidenum">
              <a:rPr lang="en-US" smtClean="0"/>
              <a:t>‹#›</a:t>
            </a:fld>
            <a:endParaRPr lang="en-US"/>
          </a:p>
        </p:txBody>
      </p:sp>
    </p:spTree>
    <p:extLst>
      <p:ext uri="{BB962C8B-B14F-4D97-AF65-F5344CB8AC3E}">
        <p14:creationId xmlns:p14="http://schemas.microsoft.com/office/powerpoint/2010/main" val="3018739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 Content">
    <p:bg>
      <p:bgPr>
        <a:solidFill>
          <a:schemeClr val="lt2"/>
        </a:solidFill>
        <a:effectLst/>
      </p:bgPr>
    </p:bg>
    <p:spTree>
      <p:nvGrpSpPr>
        <p:cNvPr id="1" name="Shape 85"/>
        <p:cNvGrpSpPr/>
        <p:nvPr/>
      </p:nvGrpSpPr>
      <p:grpSpPr>
        <a:xfrm>
          <a:off x="0" y="0"/>
          <a:ext cx="0" cy="0"/>
          <a:chOff x="0" y="0"/>
          <a:chExt cx="0" cy="0"/>
        </a:xfrm>
      </p:grpSpPr>
      <p:sp>
        <p:nvSpPr>
          <p:cNvPr id="86" name="Google Shape;86;p6"/>
          <p:cNvSpPr txBox="1">
            <a:spLocks noGrp="1"/>
          </p:cNvSpPr>
          <p:nvPr>
            <p:ph type="title"/>
          </p:nvPr>
        </p:nvSpPr>
        <p:spPr>
          <a:xfrm>
            <a:off x="402336" y="228600"/>
            <a:ext cx="11379200" cy="75895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7C776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6"/>
          <p:cNvSpPr txBox="1">
            <a:spLocks noGrp="1"/>
          </p:cNvSpPr>
          <p:nvPr>
            <p:ph type="dt" idx="10"/>
          </p:nvPr>
        </p:nvSpPr>
        <p:spPr>
          <a:xfrm>
            <a:off x="7721600" y="6409944"/>
            <a:ext cx="4059936"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6"/>
          <p:cNvSpPr txBox="1">
            <a:spLocks noGrp="1"/>
          </p:cNvSpPr>
          <p:nvPr>
            <p:ph type="ftr" idx="11"/>
          </p:nvPr>
        </p:nvSpPr>
        <p:spPr>
          <a:xfrm>
            <a:off x="406400" y="6410848"/>
            <a:ext cx="47752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6"/>
          <p:cNvSpPr txBox="1">
            <a:spLocks noGrp="1"/>
          </p:cNvSpPr>
          <p:nvPr>
            <p:ph type="sldNum" idx="12"/>
          </p:nvPr>
        </p:nvSpPr>
        <p:spPr>
          <a:xfrm>
            <a:off x="5791200" y="1040175"/>
            <a:ext cx="609600" cy="4413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cxnSp>
        <p:nvCxnSpPr>
          <p:cNvPr id="90" name="Google Shape;90;p6"/>
          <p:cNvCxnSpPr/>
          <p:nvPr/>
        </p:nvCxnSpPr>
        <p:spPr>
          <a:xfrm rot="10800000" flipH="1">
            <a:off x="6084109" y="1575653"/>
            <a:ext cx="11895" cy="4819558"/>
          </a:xfrm>
          <a:prstGeom prst="straightConnector1">
            <a:avLst/>
          </a:prstGeom>
          <a:noFill/>
          <a:ln w="9525" cap="flat" cmpd="sng">
            <a:solidFill>
              <a:schemeClr val="dk2"/>
            </a:solidFill>
            <a:prstDash val="dash"/>
            <a:round/>
            <a:headEnd type="none" w="sm" len="sm"/>
            <a:tailEnd type="none" w="sm" len="sm"/>
          </a:ln>
        </p:spPr>
      </p:cxnSp>
      <p:sp>
        <p:nvSpPr>
          <p:cNvPr id="91" name="Google Shape;91;p6"/>
          <p:cNvSpPr txBox="1">
            <a:spLocks noGrp="1"/>
          </p:cNvSpPr>
          <p:nvPr>
            <p:ph type="body" idx="1"/>
          </p:nvPr>
        </p:nvSpPr>
        <p:spPr>
          <a:xfrm>
            <a:off x="402336" y="1371600"/>
            <a:ext cx="5384800" cy="4681728"/>
          </a:xfrm>
          <a:prstGeom prst="rect">
            <a:avLst/>
          </a:prstGeom>
          <a:noFill/>
          <a:ln>
            <a:noFill/>
          </a:ln>
        </p:spPr>
        <p:txBody>
          <a:bodyPr spcFirstLastPara="1" wrap="square" lIns="91425" tIns="45700" rIns="91425" bIns="45700" anchor="t" anchorCtr="0">
            <a:noAutofit/>
          </a:bodyPr>
          <a:lstStyle>
            <a:lvl1pPr marL="548640" lvl="0" indent="-436244" algn="l">
              <a:spcBef>
                <a:spcPts val="600"/>
              </a:spcBef>
              <a:spcAft>
                <a:spcPts val="0"/>
              </a:spcAft>
              <a:buSzPts val="2125"/>
              <a:buChar char="⚫"/>
              <a:defRPr sz="3000"/>
            </a:lvl1pPr>
            <a:lvl2pPr marL="1097280" lvl="1" indent="-370332" algn="l">
              <a:spcBef>
                <a:spcPts val="432"/>
              </a:spcBef>
              <a:spcAft>
                <a:spcPts val="0"/>
              </a:spcAft>
              <a:buSzPts val="1260"/>
              <a:buChar char="⚪"/>
              <a:defRPr/>
            </a:lvl2pPr>
            <a:lvl3pPr marL="1645920" lvl="2" indent="-377190" algn="l">
              <a:spcBef>
                <a:spcPts val="432"/>
              </a:spcBef>
              <a:spcAft>
                <a:spcPts val="0"/>
              </a:spcAft>
              <a:buSzPts val="1350"/>
              <a:buChar char="⯍"/>
              <a:defRPr/>
            </a:lvl3pPr>
            <a:lvl4pPr marL="2194560" lvl="3" indent="-370332" algn="l">
              <a:spcBef>
                <a:spcPts val="432"/>
              </a:spcBef>
              <a:spcAft>
                <a:spcPts val="0"/>
              </a:spcAft>
              <a:buSzPts val="1260"/>
              <a:buChar char="🞆"/>
              <a:defRPr/>
            </a:lvl4pPr>
            <a:lvl5pPr marL="2743200" lvl="4" indent="-411480" algn="l">
              <a:spcBef>
                <a:spcPts val="432"/>
              </a:spcBef>
              <a:spcAft>
                <a:spcPts val="0"/>
              </a:spcAft>
              <a:buSzPts val="1800"/>
              <a:buChar char="•"/>
              <a:defRPr/>
            </a:lvl5pPr>
            <a:lvl6pPr marL="3291840" lvl="5" indent="-384047" algn="l">
              <a:spcBef>
                <a:spcPts val="432"/>
              </a:spcBef>
              <a:spcAft>
                <a:spcPts val="0"/>
              </a:spcAft>
              <a:buSzPts val="1440"/>
              <a:buChar char="⚫"/>
              <a:defRPr/>
            </a:lvl6pPr>
            <a:lvl7pPr marL="3840480" lvl="6" indent="-397764" algn="l">
              <a:spcBef>
                <a:spcPts val="432"/>
              </a:spcBef>
              <a:spcAft>
                <a:spcPts val="0"/>
              </a:spcAft>
              <a:buSzPts val="1620"/>
              <a:buChar char="•"/>
              <a:defRPr/>
            </a:lvl7pPr>
            <a:lvl8pPr marL="4389120" lvl="7" indent="-411480" algn="l">
              <a:spcBef>
                <a:spcPts val="432"/>
              </a:spcBef>
              <a:spcAft>
                <a:spcPts val="0"/>
              </a:spcAft>
              <a:buSzPts val="1800"/>
              <a:buChar char="•"/>
              <a:defRPr/>
            </a:lvl8pPr>
            <a:lvl9pPr marL="4937760" lvl="8" indent="-397764" algn="l">
              <a:spcBef>
                <a:spcPts val="432"/>
              </a:spcBef>
              <a:spcAft>
                <a:spcPts val="0"/>
              </a:spcAft>
              <a:buSzPts val="1620"/>
              <a:buChar char="•"/>
              <a:defRPr/>
            </a:lvl9pPr>
          </a:lstStyle>
          <a:p>
            <a:endParaRPr/>
          </a:p>
        </p:txBody>
      </p:sp>
      <p:sp>
        <p:nvSpPr>
          <p:cNvPr id="92" name="Google Shape;92;p6"/>
          <p:cNvSpPr txBox="1">
            <a:spLocks noGrp="1"/>
          </p:cNvSpPr>
          <p:nvPr>
            <p:ph type="body" idx="2"/>
          </p:nvPr>
        </p:nvSpPr>
        <p:spPr>
          <a:xfrm>
            <a:off x="6400800" y="1371600"/>
            <a:ext cx="5384800" cy="4681728"/>
          </a:xfrm>
          <a:prstGeom prst="rect">
            <a:avLst/>
          </a:prstGeom>
          <a:noFill/>
          <a:ln>
            <a:noFill/>
          </a:ln>
        </p:spPr>
        <p:txBody>
          <a:bodyPr spcFirstLastPara="1" wrap="square" lIns="91425" tIns="45700" rIns="91425" bIns="45700" anchor="t" anchorCtr="0">
            <a:noAutofit/>
          </a:bodyPr>
          <a:lstStyle>
            <a:lvl1pPr marL="548640" lvl="0" indent="-436244" algn="l">
              <a:spcBef>
                <a:spcPts val="600"/>
              </a:spcBef>
              <a:spcAft>
                <a:spcPts val="0"/>
              </a:spcAft>
              <a:buSzPts val="2125"/>
              <a:buChar char="⚫"/>
              <a:defRPr sz="3000"/>
            </a:lvl1pPr>
            <a:lvl2pPr marL="1097280" lvl="1" indent="-370332" algn="l">
              <a:spcBef>
                <a:spcPts val="432"/>
              </a:spcBef>
              <a:spcAft>
                <a:spcPts val="0"/>
              </a:spcAft>
              <a:buSzPts val="1260"/>
              <a:buChar char="⚪"/>
              <a:defRPr/>
            </a:lvl2pPr>
            <a:lvl3pPr marL="1645920" lvl="2" indent="-377190" algn="l">
              <a:spcBef>
                <a:spcPts val="432"/>
              </a:spcBef>
              <a:spcAft>
                <a:spcPts val="0"/>
              </a:spcAft>
              <a:buSzPts val="1350"/>
              <a:buChar char="⯍"/>
              <a:defRPr/>
            </a:lvl3pPr>
            <a:lvl4pPr marL="2194560" lvl="3" indent="-370332" algn="l">
              <a:spcBef>
                <a:spcPts val="432"/>
              </a:spcBef>
              <a:spcAft>
                <a:spcPts val="0"/>
              </a:spcAft>
              <a:buSzPts val="1260"/>
              <a:buChar char="🞆"/>
              <a:defRPr/>
            </a:lvl4pPr>
            <a:lvl5pPr marL="2743200" lvl="4" indent="-411480" algn="l">
              <a:spcBef>
                <a:spcPts val="432"/>
              </a:spcBef>
              <a:spcAft>
                <a:spcPts val="0"/>
              </a:spcAft>
              <a:buSzPts val="1800"/>
              <a:buChar char="•"/>
              <a:defRPr/>
            </a:lvl5pPr>
            <a:lvl6pPr marL="3291840" lvl="5" indent="-384047" algn="l">
              <a:spcBef>
                <a:spcPts val="432"/>
              </a:spcBef>
              <a:spcAft>
                <a:spcPts val="0"/>
              </a:spcAft>
              <a:buSzPts val="1440"/>
              <a:buChar char="⚫"/>
              <a:defRPr/>
            </a:lvl6pPr>
            <a:lvl7pPr marL="3840480" lvl="6" indent="-397764" algn="l">
              <a:spcBef>
                <a:spcPts val="432"/>
              </a:spcBef>
              <a:spcAft>
                <a:spcPts val="0"/>
              </a:spcAft>
              <a:buSzPts val="1620"/>
              <a:buChar char="•"/>
              <a:defRPr/>
            </a:lvl7pPr>
            <a:lvl8pPr marL="4389120" lvl="7" indent="-411480" algn="l">
              <a:spcBef>
                <a:spcPts val="432"/>
              </a:spcBef>
              <a:spcAft>
                <a:spcPts val="0"/>
              </a:spcAft>
              <a:buSzPts val="1800"/>
              <a:buChar char="•"/>
              <a:defRPr/>
            </a:lvl8pPr>
            <a:lvl9pPr marL="4937760" lvl="8" indent="-397764" algn="l">
              <a:spcBef>
                <a:spcPts val="432"/>
              </a:spcBef>
              <a:spcAft>
                <a:spcPts val="0"/>
              </a:spcAft>
              <a:buSzPts val="1620"/>
              <a:buChar char="•"/>
              <a:defRPr/>
            </a:lvl9pPr>
          </a:lstStyle>
          <a:p>
            <a:endParaRPr/>
          </a:p>
        </p:txBody>
      </p:sp>
    </p:spTree>
    <p:extLst>
      <p:ext uri="{BB962C8B-B14F-4D97-AF65-F5344CB8AC3E}">
        <p14:creationId xmlns:p14="http://schemas.microsoft.com/office/powerpoint/2010/main" val="4141909645"/>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bg>
      <p:bgPr>
        <a:solidFill>
          <a:schemeClr val="lt2"/>
        </a:solidFill>
        <a:effectLst/>
      </p:bgPr>
    </p:bg>
    <p:spTree>
      <p:nvGrpSpPr>
        <p:cNvPr id="1" name="Shape 93"/>
        <p:cNvGrpSpPr/>
        <p:nvPr/>
      </p:nvGrpSpPr>
      <p:grpSpPr>
        <a:xfrm>
          <a:off x="0" y="0"/>
          <a:ext cx="0" cy="0"/>
          <a:chOff x="0" y="0"/>
          <a:chExt cx="0" cy="0"/>
        </a:xfrm>
      </p:grpSpPr>
      <p:cxnSp>
        <p:nvCxnSpPr>
          <p:cNvPr id="94" name="Google Shape;94;p7"/>
          <p:cNvCxnSpPr/>
          <p:nvPr/>
        </p:nvCxnSpPr>
        <p:spPr>
          <a:xfrm rot="10800000">
            <a:off x="6096000" y="2200276"/>
            <a:ext cx="0" cy="4187952"/>
          </a:xfrm>
          <a:prstGeom prst="straightConnector1">
            <a:avLst/>
          </a:prstGeom>
          <a:noFill/>
          <a:ln w="9525" cap="flat" cmpd="sng">
            <a:solidFill>
              <a:schemeClr val="dk2"/>
            </a:solidFill>
            <a:prstDash val="dash"/>
            <a:round/>
            <a:headEnd type="none" w="sm" len="sm"/>
            <a:tailEnd type="none" w="sm" len="sm"/>
          </a:ln>
        </p:spPr>
      </p:cxnSp>
      <p:sp>
        <p:nvSpPr>
          <p:cNvPr id="95" name="Google Shape;95;p7"/>
          <p:cNvSpPr/>
          <p:nvPr/>
        </p:nvSpPr>
        <p:spPr>
          <a:xfrm>
            <a:off x="0" y="0"/>
            <a:ext cx="12192000" cy="14478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96" name="Google Shape;96;p7"/>
          <p:cNvSpPr/>
          <p:nvPr/>
        </p:nvSpPr>
        <p:spPr>
          <a:xfrm>
            <a:off x="0" y="6705600"/>
            <a:ext cx="12192000" cy="1524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97" name="Google Shape;97;p7"/>
          <p:cNvSpPr/>
          <p:nvPr/>
        </p:nvSpPr>
        <p:spPr>
          <a:xfrm>
            <a:off x="0" y="0"/>
            <a:ext cx="203200" cy="68580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98" name="Google Shape;98;p7"/>
          <p:cNvSpPr/>
          <p:nvPr/>
        </p:nvSpPr>
        <p:spPr>
          <a:xfrm>
            <a:off x="11988800" y="0"/>
            <a:ext cx="203200" cy="68580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99" name="Google Shape;99;p7"/>
          <p:cNvSpPr/>
          <p:nvPr/>
        </p:nvSpPr>
        <p:spPr>
          <a:xfrm>
            <a:off x="203200" y="1371600"/>
            <a:ext cx="11777472" cy="914400"/>
          </a:xfrm>
          <a:prstGeom prst="rect">
            <a:avLst/>
          </a:prstGeom>
          <a:solidFill>
            <a:schemeClr val="accent1"/>
          </a:solidFill>
          <a:ln>
            <a:noFill/>
          </a:ln>
        </p:spPr>
        <p:txBody>
          <a:bodyPr spcFirstLastPara="1" wrap="square" lIns="109710" tIns="54840" rIns="109710" bIns="54840" anchor="ctr" anchorCtr="0">
            <a:noAutofit/>
          </a:bodyPr>
          <a:lstStyle/>
          <a:p>
            <a:pPr marL="0" marR="0" lvl="0" indent="0" algn="ctr" rtl="0">
              <a:spcBef>
                <a:spcPts val="0"/>
              </a:spcBef>
              <a:spcAft>
                <a:spcPts val="0"/>
              </a:spcAft>
              <a:buNone/>
            </a:pPr>
            <a:endParaRPr sz="2160">
              <a:solidFill>
                <a:schemeClr val="lt1"/>
              </a:solidFill>
              <a:latin typeface="Georgia"/>
              <a:ea typeface="Georgia"/>
              <a:cs typeface="Georgia"/>
              <a:sym typeface="Georgia"/>
            </a:endParaRPr>
          </a:p>
        </p:txBody>
      </p:sp>
      <p:sp>
        <p:nvSpPr>
          <p:cNvPr id="100" name="Google Shape;100;p7"/>
          <p:cNvSpPr/>
          <p:nvPr/>
        </p:nvSpPr>
        <p:spPr>
          <a:xfrm>
            <a:off x="194564" y="6391656"/>
            <a:ext cx="11777472" cy="310896"/>
          </a:xfrm>
          <a:prstGeom prst="rect">
            <a:avLst/>
          </a:prstGeom>
          <a:solidFill>
            <a:schemeClr val="accent3"/>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01" name="Google Shape;101;p7"/>
          <p:cNvSpPr txBox="1">
            <a:spLocks noGrp="1"/>
          </p:cNvSpPr>
          <p:nvPr>
            <p:ph type="body" idx="1"/>
          </p:nvPr>
        </p:nvSpPr>
        <p:spPr>
          <a:xfrm>
            <a:off x="402336" y="1524000"/>
            <a:ext cx="5386917" cy="732974"/>
          </a:xfrm>
          <a:prstGeom prst="rect">
            <a:avLst/>
          </a:prstGeom>
          <a:noFill/>
          <a:ln>
            <a:noFill/>
          </a:ln>
          <a:effectLst>
            <a:outerShdw blurRad="50800" dist="25400" dir="5400000" rotWithShape="0">
              <a:srgbClr val="000000">
                <a:alpha val="34901"/>
              </a:srgbClr>
            </a:outerShdw>
          </a:effectLst>
        </p:spPr>
        <p:txBody>
          <a:bodyPr spcFirstLastPara="1" wrap="square" lIns="91425" tIns="45700" rIns="91425" bIns="45700" anchor="ctr" anchorCtr="0">
            <a:noAutofit/>
          </a:bodyPr>
          <a:lstStyle>
            <a:lvl1pPr marL="548640" lvl="0" indent="-274320" algn="l">
              <a:spcBef>
                <a:spcPts val="528"/>
              </a:spcBef>
              <a:spcAft>
                <a:spcPts val="0"/>
              </a:spcAft>
              <a:buSzPts val="1870"/>
              <a:buNone/>
              <a:defRPr sz="2640" b="1">
                <a:solidFill>
                  <a:srgbClr val="FFFFFF"/>
                </a:solidFill>
                <a:latin typeface="Georgia"/>
                <a:ea typeface="Georgia"/>
                <a:cs typeface="Georgia"/>
                <a:sym typeface="Georgia"/>
              </a:defRPr>
            </a:lvl1pPr>
            <a:lvl2pPr marL="1097280" lvl="1" indent="-274320" algn="l">
              <a:spcBef>
                <a:spcPts val="480"/>
              </a:spcBef>
              <a:spcAft>
                <a:spcPts val="0"/>
              </a:spcAft>
              <a:buSzPts val="1400"/>
              <a:buNone/>
              <a:defRPr sz="2400" b="1">
                <a:solidFill>
                  <a:schemeClr val="lt1"/>
                </a:solidFill>
                <a:latin typeface="Georgia"/>
                <a:ea typeface="Georgia"/>
                <a:cs typeface="Georgia"/>
                <a:sym typeface="Georgia"/>
              </a:defRPr>
            </a:lvl2pPr>
            <a:lvl3pPr marL="1645920" lvl="2" indent="-274320" algn="l">
              <a:spcBef>
                <a:spcPts val="432"/>
              </a:spcBef>
              <a:spcAft>
                <a:spcPts val="0"/>
              </a:spcAft>
              <a:buSzPts val="1350"/>
              <a:buNone/>
              <a:defRPr sz="2160" b="1">
                <a:solidFill>
                  <a:schemeClr val="lt1"/>
                </a:solidFill>
                <a:latin typeface="Georgia"/>
                <a:ea typeface="Georgia"/>
                <a:cs typeface="Georgia"/>
                <a:sym typeface="Georgia"/>
              </a:defRPr>
            </a:lvl3pPr>
            <a:lvl4pPr marL="2194560" lvl="3" indent="-274320" algn="l">
              <a:spcBef>
                <a:spcPts val="384"/>
              </a:spcBef>
              <a:spcAft>
                <a:spcPts val="0"/>
              </a:spcAft>
              <a:buSzPts val="1120"/>
              <a:buNone/>
              <a:defRPr sz="1920" b="1">
                <a:solidFill>
                  <a:schemeClr val="lt1"/>
                </a:solidFill>
                <a:latin typeface="Georgia"/>
                <a:ea typeface="Georgia"/>
                <a:cs typeface="Georgia"/>
                <a:sym typeface="Georgia"/>
              </a:defRPr>
            </a:lvl4pPr>
            <a:lvl5pPr marL="2743200" lvl="4" indent="-274320" algn="l">
              <a:spcBef>
                <a:spcPts val="384"/>
              </a:spcBef>
              <a:spcAft>
                <a:spcPts val="0"/>
              </a:spcAft>
              <a:buSzPts val="1600"/>
              <a:buFont typeface="Georgia"/>
              <a:buNone/>
              <a:defRPr sz="1920" b="1">
                <a:solidFill>
                  <a:schemeClr val="lt1"/>
                </a:solidFill>
                <a:latin typeface="Georgia"/>
                <a:ea typeface="Georgia"/>
                <a:cs typeface="Georgia"/>
                <a:sym typeface="Georgia"/>
              </a:defRPr>
            </a:lvl5pPr>
            <a:lvl6pPr marL="3291840" lvl="5" indent="-384047" algn="l">
              <a:spcBef>
                <a:spcPts val="432"/>
              </a:spcBef>
              <a:spcAft>
                <a:spcPts val="0"/>
              </a:spcAft>
              <a:buSzPts val="1440"/>
              <a:buChar char="⚫"/>
              <a:defRPr/>
            </a:lvl6pPr>
            <a:lvl7pPr marL="3840480" lvl="6" indent="-397764" algn="l">
              <a:spcBef>
                <a:spcPts val="432"/>
              </a:spcBef>
              <a:spcAft>
                <a:spcPts val="0"/>
              </a:spcAft>
              <a:buSzPts val="1620"/>
              <a:buChar char="•"/>
              <a:defRPr/>
            </a:lvl7pPr>
            <a:lvl8pPr marL="4389120" lvl="7" indent="-411480" algn="l">
              <a:spcBef>
                <a:spcPts val="432"/>
              </a:spcBef>
              <a:spcAft>
                <a:spcPts val="0"/>
              </a:spcAft>
              <a:buSzPts val="1800"/>
              <a:buChar char="•"/>
              <a:defRPr/>
            </a:lvl8pPr>
            <a:lvl9pPr marL="4937760" lvl="8" indent="-397764" algn="l">
              <a:spcBef>
                <a:spcPts val="432"/>
              </a:spcBef>
              <a:spcAft>
                <a:spcPts val="0"/>
              </a:spcAft>
              <a:buSzPts val="1620"/>
              <a:buChar char="•"/>
              <a:defRPr/>
            </a:lvl9pPr>
          </a:lstStyle>
          <a:p>
            <a:endParaRPr/>
          </a:p>
        </p:txBody>
      </p:sp>
      <p:sp>
        <p:nvSpPr>
          <p:cNvPr id="102" name="Google Shape;102;p7"/>
          <p:cNvSpPr txBox="1">
            <a:spLocks noGrp="1"/>
          </p:cNvSpPr>
          <p:nvPr>
            <p:ph type="body" idx="2"/>
          </p:nvPr>
        </p:nvSpPr>
        <p:spPr>
          <a:xfrm>
            <a:off x="6388442" y="1524000"/>
            <a:ext cx="5389033" cy="731520"/>
          </a:xfrm>
          <a:prstGeom prst="rect">
            <a:avLst/>
          </a:prstGeom>
          <a:noFill/>
          <a:ln>
            <a:noFill/>
          </a:ln>
          <a:effectLst>
            <a:outerShdw blurRad="50800" dist="25400" dir="5400000" rotWithShape="0">
              <a:srgbClr val="000000">
                <a:alpha val="34901"/>
              </a:srgbClr>
            </a:outerShdw>
          </a:effectLst>
        </p:spPr>
        <p:txBody>
          <a:bodyPr spcFirstLastPara="1" wrap="square" lIns="91425" tIns="45700" rIns="91425" bIns="45700" anchor="ctr" anchorCtr="0">
            <a:noAutofit/>
          </a:bodyPr>
          <a:lstStyle>
            <a:lvl1pPr marL="548640" lvl="0" indent="-274320" algn="l">
              <a:spcBef>
                <a:spcPts val="528"/>
              </a:spcBef>
              <a:spcAft>
                <a:spcPts val="0"/>
              </a:spcAft>
              <a:buSzPts val="1870"/>
              <a:buNone/>
              <a:defRPr sz="2640" b="1">
                <a:solidFill>
                  <a:schemeClr val="lt1"/>
                </a:solidFill>
                <a:latin typeface="Georgia"/>
                <a:ea typeface="Georgia"/>
                <a:cs typeface="Georgia"/>
                <a:sym typeface="Georgia"/>
              </a:defRPr>
            </a:lvl1pPr>
            <a:lvl2pPr marL="1097280" lvl="1" indent="-274320" algn="l">
              <a:spcBef>
                <a:spcPts val="480"/>
              </a:spcBef>
              <a:spcAft>
                <a:spcPts val="0"/>
              </a:spcAft>
              <a:buSzPts val="1400"/>
              <a:buNone/>
              <a:defRPr sz="2400" b="1">
                <a:solidFill>
                  <a:schemeClr val="lt1"/>
                </a:solidFill>
                <a:latin typeface="Georgia"/>
                <a:ea typeface="Georgia"/>
                <a:cs typeface="Georgia"/>
                <a:sym typeface="Georgia"/>
              </a:defRPr>
            </a:lvl2pPr>
            <a:lvl3pPr marL="1645920" lvl="2" indent="-274320" algn="l">
              <a:spcBef>
                <a:spcPts val="432"/>
              </a:spcBef>
              <a:spcAft>
                <a:spcPts val="0"/>
              </a:spcAft>
              <a:buSzPts val="1350"/>
              <a:buNone/>
              <a:defRPr sz="2160" b="1">
                <a:solidFill>
                  <a:schemeClr val="lt1"/>
                </a:solidFill>
                <a:latin typeface="Georgia"/>
                <a:ea typeface="Georgia"/>
                <a:cs typeface="Georgia"/>
                <a:sym typeface="Georgia"/>
              </a:defRPr>
            </a:lvl3pPr>
            <a:lvl4pPr marL="2194560" lvl="3" indent="-274320" algn="l">
              <a:spcBef>
                <a:spcPts val="384"/>
              </a:spcBef>
              <a:spcAft>
                <a:spcPts val="0"/>
              </a:spcAft>
              <a:buSzPts val="1120"/>
              <a:buNone/>
              <a:defRPr sz="1920" b="1">
                <a:solidFill>
                  <a:schemeClr val="lt1"/>
                </a:solidFill>
                <a:latin typeface="Georgia"/>
                <a:ea typeface="Georgia"/>
                <a:cs typeface="Georgia"/>
                <a:sym typeface="Georgia"/>
              </a:defRPr>
            </a:lvl4pPr>
            <a:lvl5pPr marL="2743200" lvl="4" indent="-274320" algn="l">
              <a:spcBef>
                <a:spcPts val="384"/>
              </a:spcBef>
              <a:spcAft>
                <a:spcPts val="0"/>
              </a:spcAft>
              <a:buSzPts val="1600"/>
              <a:buFont typeface="Georgia"/>
              <a:buNone/>
              <a:defRPr sz="1920" b="1">
                <a:solidFill>
                  <a:schemeClr val="lt1"/>
                </a:solidFill>
                <a:latin typeface="Georgia"/>
                <a:ea typeface="Georgia"/>
                <a:cs typeface="Georgia"/>
                <a:sym typeface="Georgia"/>
              </a:defRPr>
            </a:lvl5pPr>
            <a:lvl6pPr marL="3291840" lvl="5" indent="-384047" algn="l">
              <a:spcBef>
                <a:spcPts val="432"/>
              </a:spcBef>
              <a:spcAft>
                <a:spcPts val="0"/>
              </a:spcAft>
              <a:buSzPts val="1440"/>
              <a:buChar char="⚫"/>
              <a:defRPr/>
            </a:lvl6pPr>
            <a:lvl7pPr marL="3840480" lvl="6" indent="-397764" algn="l">
              <a:spcBef>
                <a:spcPts val="432"/>
              </a:spcBef>
              <a:spcAft>
                <a:spcPts val="0"/>
              </a:spcAft>
              <a:buSzPts val="1620"/>
              <a:buChar char="•"/>
              <a:defRPr/>
            </a:lvl7pPr>
            <a:lvl8pPr marL="4389120" lvl="7" indent="-411480" algn="l">
              <a:spcBef>
                <a:spcPts val="432"/>
              </a:spcBef>
              <a:spcAft>
                <a:spcPts val="0"/>
              </a:spcAft>
              <a:buSzPts val="1800"/>
              <a:buChar char="•"/>
              <a:defRPr/>
            </a:lvl8pPr>
            <a:lvl9pPr marL="4937760" lvl="8" indent="-397764" algn="l">
              <a:spcBef>
                <a:spcPts val="432"/>
              </a:spcBef>
              <a:spcAft>
                <a:spcPts val="0"/>
              </a:spcAft>
              <a:buSzPts val="1620"/>
              <a:buChar char="•"/>
              <a:defRPr/>
            </a:lvl9pPr>
          </a:lstStyle>
          <a:p>
            <a:endParaRPr/>
          </a:p>
        </p:txBody>
      </p:sp>
      <p:sp>
        <p:nvSpPr>
          <p:cNvPr id="103" name="Google Shape;103;p7"/>
          <p:cNvSpPr txBox="1">
            <a:spLocks noGrp="1"/>
          </p:cNvSpPr>
          <p:nvPr>
            <p:ph type="dt" idx="10"/>
          </p:nvPr>
        </p:nvSpPr>
        <p:spPr>
          <a:xfrm>
            <a:off x="7721600" y="6404984"/>
            <a:ext cx="4059936"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7"/>
          <p:cNvSpPr txBox="1">
            <a:spLocks noGrp="1"/>
          </p:cNvSpPr>
          <p:nvPr>
            <p:ph type="ftr" idx="11"/>
          </p:nvPr>
        </p:nvSpPr>
        <p:spPr>
          <a:xfrm>
            <a:off x="406400" y="6409944"/>
            <a:ext cx="47752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05" name="Google Shape;105;p7"/>
          <p:cNvCxnSpPr/>
          <p:nvPr/>
        </p:nvCxnSpPr>
        <p:spPr>
          <a:xfrm>
            <a:off x="203200" y="1280160"/>
            <a:ext cx="11777472" cy="0"/>
          </a:xfrm>
          <a:prstGeom prst="straightConnector1">
            <a:avLst/>
          </a:prstGeom>
          <a:noFill/>
          <a:ln w="11425" cap="flat" cmpd="sng">
            <a:solidFill>
              <a:srgbClr val="7C776C"/>
            </a:solidFill>
            <a:prstDash val="dash"/>
            <a:round/>
            <a:headEnd type="none" w="sm" len="sm"/>
            <a:tailEnd type="none" w="sm" len="sm"/>
          </a:ln>
        </p:spPr>
      </p:cxnSp>
      <p:sp>
        <p:nvSpPr>
          <p:cNvPr id="106" name="Google Shape;106;p7"/>
          <p:cNvSpPr/>
          <p:nvPr/>
        </p:nvSpPr>
        <p:spPr>
          <a:xfrm>
            <a:off x="203200" y="155448"/>
            <a:ext cx="11777472" cy="6547104"/>
          </a:xfrm>
          <a:prstGeom prst="rect">
            <a:avLst/>
          </a:prstGeom>
          <a:noFill/>
          <a:ln w="9525" cap="flat" cmpd="sng">
            <a:solidFill>
              <a:srgbClr val="7C776C"/>
            </a:solidFill>
            <a:prstDash val="solid"/>
            <a:miter lim="800000"/>
            <a:headEnd type="none" w="sm" len="sm"/>
            <a:tailEnd type="none" w="sm" len="sm"/>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07" name="Google Shape;107;p7"/>
          <p:cNvSpPr txBox="1">
            <a:spLocks noGrp="1"/>
          </p:cNvSpPr>
          <p:nvPr>
            <p:ph type="body" idx="3"/>
          </p:nvPr>
        </p:nvSpPr>
        <p:spPr>
          <a:xfrm>
            <a:off x="402336" y="2471384"/>
            <a:ext cx="5388864" cy="3818404"/>
          </a:xfrm>
          <a:prstGeom prst="rect">
            <a:avLst/>
          </a:prstGeom>
          <a:noFill/>
          <a:ln>
            <a:noFill/>
          </a:ln>
        </p:spPr>
        <p:txBody>
          <a:bodyPr spcFirstLastPara="1" wrap="square" lIns="91425" tIns="45700" rIns="91425" bIns="45700" anchor="t" anchorCtr="0">
            <a:noAutofit/>
          </a:bodyPr>
          <a:lstStyle>
            <a:lvl1pPr marL="548640" lvl="0" indent="-390906" algn="l">
              <a:spcBef>
                <a:spcPts val="432"/>
              </a:spcBef>
              <a:spcAft>
                <a:spcPts val="0"/>
              </a:spcAft>
              <a:buSzPts val="1530"/>
              <a:buChar char="⚫"/>
              <a:defRPr/>
            </a:lvl1pPr>
            <a:lvl2pPr marL="1097280" lvl="1" indent="-370332" algn="l">
              <a:spcBef>
                <a:spcPts val="432"/>
              </a:spcBef>
              <a:spcAft>
                <a:spcPts val="0"/>
              </a:spcAft>
              <a:buSzPts val="1260"/>
              <a:buChar char="⚪"/>
              <a:defRPr/>
            </a:lvl2pPr>
            <a:lvl3pPr marL="1645920" lvl="2" indent="-377190" algn="l">
              <a:spcBef>
                <a:spcPts val="432"/>
              </a:spcBef>
              <a:spcAft>
                <a:spcPts val="0"/>
              </a:spcAft>
              <a:buSzPts val="1350"/>
              <a:buChar char="⯍"/>
              <a:defRPr/>
            </a:lvl3pPr>
            <a:lvl4pPr marL="2194560" lvl="3" indent="-370332" algn="l">
              <a:spcBef>
                <a:spcPts val="432"/>
              </a:spcBef>
              <a:spcAft>
                <a:spcPts val="0"/>
              </a:spcAft>
              <a:buSzPts val="1260"/>
              <a:buChar char="🞆"/>
              <a:defRPr/>
            </a:lvl4pPr>
            <a:lvl5pPr marL="2743200" lvl="4" indent="-411480" algn="l">
              <a:spcBef>
                <a:spcPts val="432"/>
              </a:spcBef>
              <a:spcAft>
                <a:spcPts val="0"/>
              </a:spcAft>
              <a:buSzPts val="1800"/>
              <a:buChar char="•"/>
              <a:defRPr/>
            </a:lvl5pPr>
            <a:lvl6pPr marL="3291840" lvl="5" indent="-384047" algn="l">
              <a:spcBef>
                <a:spcPts val="432"/>
              </a:spcBef>
              <a:spcAft>
                <a:spcPts val="0"/>
              </a:spcAft>
              <a:buSzPts val="1440"/>
              <a:buChar char="⚫"/>
              <a:defRPr/>
            </a:lvl6pPr>
            <a:lvl7pPr marL="3840480" lvl="6" indent="-397764" algn="l">
              <a:spcBef>
                <a:spcPts val="432"/>
              </a:spcBef>
              <a:spcAft>
                <a:spcPts val="0"/>
              </a:spcAft>
              <a:buSzPts val="1620"/>
              <a:buChar char="•"/>
              <a:defRPr/>
            </a:lvl7pPr>
            <a:lvl8pPr marL="4389120" lvl="7" indent="-411480" algn="l">
              <a:spcBef>
                <a:spcPts val="432"/>
              </a:spcBef>
              <a:spcAft>
                <a:spcPts val="0"/>
              </a:spcAft>
              <a:buSzPts val="1800"/>
              <a:buChar char="•"/>
              <a:defRPr/>
            </a:lvl8pPr>
            <a:lvl9pPr marL="4937760" lvl="8" indent="-397764" algn="l">
              <a:spcBef>
                <a:spcPts val="432"/>
              </a:spcBef>
              <a:spcAft>
                <a:spcPts val="0"/>
              </a:spcAft>
              <a:buSzPts val="1620"/>
              <a:buChar char="•"/>
              <a:defRPr/>
            </a:lvl9pPr>
          </a:lstStyle>
          <a:p>
            <a:endParaRPr/>
          </a:p>
        </p:txBody>
      </p:sp>
      <p:sp>
        <p:nvSpPr>
          <p:cNvPr id="108" name="Google Shape;108;p7"/>
          <p:cNvSpPr txBox="1">
            <a:spLocks noGrp="1"/>
          </p:cNvSpPr>
          <p:nvPr>
            <p:ph type="body" idx="4"/>
          </p:nvPr>
        </p:nvSpPr>
        <p:spPr>
          <a:xfrm>
            <a:off x="6400800" y="2471383"/>
            <a:ext cx="5384800" cy="3822192"/>
          </a:xfrm>
          <a:prstGeom prst="rect">
            <a:avLst/>
          </a:prstGeom>
          <a:noFill/>
          <a:ln>
            <a:noFill/>
          </a:ln>
        </p:spPr>
        <p:txBody>
          <a:bodyPr spcFirstLastPara="1" wrap="square" lIns="91425" tIns="45700" rIns="91425" bIns="45700" anchor="t" anchorCtr="0">
            <a:noAutofit/>
          </a:bodyPr>
          <a:lstStyle>
            <a:lvl1pPr marL="548640" lvl="0" indent="-390906" algn="l">
              <a:spcBef>
                <a:spcPts val="432"/>
              </a:spcBef>
              <a:spcAft>
                <a:spcPts val="0"/>
              </a:spcAft>
              <a:buSzPts val="1530"/>
              <a:buChar char="⚫"/>
              <a:defRPr/>
            </a:lvl1pPr>
            <a:lvl2pPr marL="1097280" lvl="1" indent="-370332" algn="l">
              <a:spcBef>
                <a:spcPts val="432"/>
              </a:spcBef>
              <a:spcAft>
                <a:spcPts val="0"/>
              </a:spcAft>
              <a:buSzPts val="1260"/>
              <a:buChar char="⚪"/>
              <a:defRPr/>
            </a:lvl2pPr>
            <a:lvl3pPr marL="1645920" lvl="2" indent="-377190" algn="l">
              <a:spcBef>
                <a:spcPts val="432"/>
              </a:spcBef>
              <a:spcAft>
                <a:spcPts val="0"/>
              </a:spcAft>
              <a:buSzPts val="1350"/>
              <a:buChar char="⯍"/>
              <a:defRPr/>
            </a:lvl3pPr>
            <a:lvl4pPr marL="2194560" lvl="3" indent="-370332" algn="l">
              <a:spcBef>
                <a:spcPts val="432"/>
              </a:spcBef>
              <a:spcAft>
                <a:spcPts val="0"/>
              </a:spcAft>
              <a:buSzPts val="1260"/>
              <a:buChar char="🞆"/>
              <a:defRPr/>
            </a:lvl4pPr>
            <a:lvl5pPr marL="2743200" lvl="4" indent="-411480" algn="l">
              <a:spcBef>
                <a:spcPts val="432"/>
              </a:spcBef>
              <a:spcAft>
                <a:spcPts val="0"/>
              </a:spcAft>
              <a:buSzPts val="1800"/>
              <a:buChar char="•"/>
              <a:defRPr/>
            </a:lvl5pPr>
            <a:lvl6pPr marL="3291840" lvl="5" indent="-384047" algn="l">
              <a:spcBef>
                <a:spcPts val="432"/>
              </a:spcBef>
              <a:spcAft>
                <a:spcPts val="0"/>
              </a:spcAft>
              <a:buSzPts val="1440"/>
              <a:buChar char="⚫"/>
              <a:defRPr/>
            </a:lvl6pPr>
            <a:lvl7pPr marL="3840480" lvl="6" indent="-397764" algn="l">
              <a:spcBef>
                <a:spcPts val="432"/>
              </a:spcBef>
              <a:spcAft>
                <a:spcPts val="0"/>
              </a:spcAft>
              <a:buSzPts val="1620"/>
              <a:buChar char="•"/>
              <a:defRPr/>
            </a:lvl7pPr>
            <a:lvl8pPr marL="4389120" lvl="7" indent="-411480" algn="l">
              <a:spcBef>
                <a:spcPts val="432"/>
              </a:spcBef>
              <a:spcAft>
                <a:spcPts val="0"/>
              </a:spcAft>
              <a:buSzPts val="1800"/>
              <a:buChar char="•"/>
              <a:defRPr/>
            </a:lvl8pPr>
            <a:lvl9pPr marL="4937760" lvl="8" indent="-397764" algn="l">
              <a:spcBef>
                <a:spcPts val="432"/>
              </a:spcBef>
              <a:spcAft>
                <a:spcPts val="0"/>
              </a:spcAft>
              <a:buSzPts val="1620"/>
              <a:buChar char="•"/>
              <a:defRPr/>
            </a:lvl9pPr>
          </a:lstStyle>
          <a:p>
            <a:endParaRPr/>
          </a:p>
        </p:txBody>
      </p:sp>
      <p:sp>
        <p:nvSpPr>
          <p:cNvPr id="109" name="Google Shape;109;p7"/>
          <p:cNvSpPr/>
          <p:nvPr/>
        </p:nvSpPr>
        <p:spPr>
          <a:xfrm>
            <a:off x="5689600" y="956036"/>
            <a:ext cx="812800" cy="609600"/>
          </a:xfrm>
          <a:prstGeom prst="ellipse">
            <a:avLst/>
          </a:prstGeom>
          <a:solidFill>
            <a:srgbClr val="FFFFFF"/>
          </a:solidFill>
          <a:ln>
            <a:noFill/>
          </a:ln>
        </p:spPr>
        <p:txBody>
          <a:bodyPr spcFirstLastPara="1" wrap="square" lIns="109710" tIns="54840" rIns="109710" bIns="54840" anchor="ctr" anchorCtr="0">
            <a:noAutofit/>
          </a:bodyPr>
          <a:lstStyle/>
          <a:p>
            <a:pPr marL="0" marR="0" lvl="0" indent="0" algn="ctr" rtl="0">
              <a:spcBef>
                <a:spcPts val="0"/>
              </a:spcBef>
              <a:spcAft>
                <a:spcPts val="0"/>
              </a:spcAft>
              <a:buNone/>
            </a:pPr>
            <a:endParaRPr sz="2160">
              <a:solidFill>
                <a:schemeClr val="lt1"/>
              </a:solidFill>
              <a:latin typeface="Georgia"/>
              <a:ea typeface="Georgia"/>
              <a:cs typeface="Georgia"/>
              <a:sym typeface="Georgia"/>
            </a:endParaRPr>
          </a:p>
        </p:txBody>
      </p:sp>
      <p:sp>
        <p:nvSpPr>
          <p:cNvPr id="110" name="Google Shape;110;p7"/>
          <p:cNvSpPr/>
          <p:nvPr/>
        </p:nvSpPr>
        <p:spPr>
          <a:xfrm>
            <a:off x="5815584" y="1050524"/>
            <a:ext cx="560832" cy="420624"/>
          </a:xfrm>
          <a:prstGeom prst="ellipse">
            <a:avLst/>
          </a:prstGeom>
          <a:solidFill>
            <a:srgbClr val="FFFFFF"/>
          </a:solidFill>
          <a:ln w="50800" cap="rnd" cmpd="dbl">
            <a:solidFill>
              <a:srgbClr val="7C776C"/>
            </a:solidFill>
            <a:prstDash val="solid"/>
            <a:round/>
            <a:headEnd type="none" w="sm" len="sm"/>
            <a:tailEnd type="none" w="sm" len="sm"/>
          </a:ln>
        </p:spPr>
        <p:txBody>
          <a:bodyPr spcFirstLastPara="1" wrap="square" lIns="109710" tIns="54840" rIns="109710" bIns="54840" anchor="ctr" anchorCtr="0">
            <a:noAutofit/>
          </a:bodyPr>
          <a:lstStyle/>
          <a:p>
            <a:pPr marL="0" marR="0" lvl="0" indent="0" algn="ctr" rtl="0">
              <a:spcBef>
                <a:spcPts val="0"/>
              </a:spcBef>
              <a:spcAft>
                <a:spcPts val="0"/>
              </a:spcAft>
              <a:buNone/>
            </a:pPr>
            <a:endParaRPr sz="2160">
              <a:solidFill>
                <a:schemeClr val="lt1"/>
              </a:solidFill>
              <a:latin typeface="Georgia"/>
              <a:ea typeface="Georgia"/>
              <a:cs typeface="Georgia"/>
              <a:sym typeface="Georgia"/>
            </a:endParaRPr>
          </a:p>
        </p:txBody>
      </p:sp>
      <p:sp>
        <p:nvSpPr>
          <p:cNvPr id="111" name="Google Shape;111;p7"/>
          <p:cNvSpPr txBox="1">
            <a:spLocks noGrp="1"/>
          </p:cNvSpPr>
          <p:nvPr>
            <p:ph type="sldNum" idx="12"/>
          </p:nvPr>
        </p:nvSpPr>
        <p:spPr>
          <a:xfrm>
            <a:off x="5791200" y="1042417"/>
            <a:ext cx="609600" cy="4413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sz="1920">
                <a:solidFill>
                  <a:srgbClr val="7C776C"/>
                </a:solidFill>
                <a:latin typeface="Georgia"/>
                <a:ea typeface="Georgia"/>
                <a:cs typeface="Georgia"/>
                <a:sym typeface="Georgia"/>
              </a:defRPr>
            </a:lvl1pPr>
            <a:lvl2pPr marL="0" lvl="1" indent="0" algn="ctr">
              <a:spcBef>
                <a:spcPts val="0"/>
              </a:spcBef>
              <a:buNone/>
              <a:defRPr sz="1920">
                <a:solidFill>
                  <a:srgbClr val="7C776C"/>
                </a:solidFill>
                <a:latin typeface="Georgia"/>
                <a:ea typeface="Georgia"/>
                <a:cs typeface="Georgia"/>
                <a:sym typeface="Georgia"/>
              </a:defRPr>
            </a:lvl2pPr>
            <a:lvl3pPr marL="0" lvl="2" indent="0" algn="ctr">
              <a:spcBef>
                <a:spcPts val="0"/>
              </a:spcBef>
              <a:buNone/>
              <a:defRPr sz="1920">
                <a:solidFill>
                  <a:srgbClr val="7C776C"/>
                </a:solidFill>
                <a:latin typeface="Georgia"/>
                <a:ea typeface="Georgia"/>
                <a:cs typeface="Georgia"/>
                <a:sym typeface="Georgia"/>
              </a:defRPr>
            </a:lvl3pPr>
            <a:lvl4pPr marL="0" lvl="3" indent="0" algn="ctr">
              <a:spcBef>
                <a:spcPts val="0"/>
              </a:spcBef>
              <a:buNone/>
              <a:defRPr sz="1920">
                <a:solidFill>
                  <a:srgbClr val="7C776C"/>
                </a:solidFill>
                <a:latin typeface="Georgia"/>
                <a:ea typeface="Georgia"/>
                <a:cs typeface="Georgia"/>
                <a:sym typeface="Georgia"/>
              </a:defRPr>
            </a:lvl4pPr>
            <a:lvl5pPr marL="0" lvl="4" indent="0" algn="ctr">
              <a:spcBef>
                <a:spcPts val="0"/>
              </a:spcBef>
              <a:buNone/>
              <a:defRPr sz="1920">
                <a:solidFill>
                  <a:srgbClr val="7C776C"/>
                </a:solidFill>
                <a:latin typeface="Georgia"/>
                <a:ea typeface="Georgia"/>
                <a:cs typeface="Georgia"/>
                <a:sym typeface="Georgia"/>
              </a:defRPr>
            </a:lvl5pPr>
            <a:lvl6pPr marL="0" lvl="5" indent="0" algn="ctr">
              <a:spcBef>
                <a:spcPts val="0"/>
              </a:spcBef>
              <a:buNone/>
              <a:defRPr sz="1920">
                <a:solidFill>
                  <a:srgbClr val="7C776C"/>
                </a:solidFill>
                <a:latin typeface="Georgia"/>
                <a:ea typeface="Georgia"/>
                <a:cs typeface="Georgia"/>
                <a:sym typeface="Georgia"/>
              </a:defRPr>
            </a:lvl6pPr>
            <a:lvl7pPr marL="0" lvl="6" indent="0" algn="ctr">
              <a:spcBef>
                <a:spcPts val="0"/>
              </a:spcBef>
              <a:buNone/>
              <a:defRPr sz="1920">
                <a:solidFill>
                  <a:srgbClr val="7C776C"/>
                </a:solidFill>
                <a:latin typeface="Georgia"/>
                <a:ea typeface="Georgia"/>
                <a:cs typeface="Georgia"/>
                <a:sym typeface="Georgia"/>
              </a:defRPr>
            </a:lvl7pPr>
            <a:lvl8pPr marL="0" lvl="7" indent="0" algn="ctr">
              <a:spcBef>
                <a:spcPts val="0"/>
              </a:spcBef>
              <a:buNone/>
              <a:defRPr sz="1920">
                <a:solidFill>
                  <a:srgbClr val="7C776C"/>
                </a:solidFill>
                <a:latin typeface="Georgia"/>
                <a:ea typeface="Georgia"/>
                <a:cs typeface="Georgia"/>
                <a:sym typeface="Georgia"/>
              </a:defRPr>
            </a:lvl8pPr>
            <a:lvl9pPr marL="0" lvl="8" indent="0" algn="ctr">
              <a:spcBef>
                <a:spcPts val="0"/>
              </a:spcBef>
              <a:buNone/>
              <a:defRPr sz="1920">
                <a:solidFill>
                  <a:srgbClr val="7C776C"/>
                </a:solidFill>
                <a:latin typeface="Georgia"/>
                <a:ea typeface="Georgia"/>
                <a:cs typeface="Georgia"/>
                <a:sym typeface="Georgia"/>
              </a:defRPr>
            </a:lvl9pPr>
          </a:lstStyle>
          <a:p>
            <a:fld id="{00000000-1234-1234-1234-123412341234}" type="slidenum">
              <a:rPr lang="en-US" smtClean="0"/>
              <a:pPr/>
              <a:t>‹#›</a:t>
            </a:fld>
            <a:endParaRPr lang="en-US"/>
          </a:p>
        </p:txBody>
      </p:sp>
      <p:sp>
        <p:nvSpPr>
          <p:cNvPr id="112" name="Google Shape;112;p7"/>
          <p:cNvSpPr txBox="1">
            <a:spLocks noGrp="1"/>
          </p:cNvSpPr>
          <p:nvPr>
            <p:ph type="title"/>
          </p:nvPr>
        </p:nvSpPr>
        <p:spPr>
          <a:xfrm>
            <a:off x="402336" y="228600"/>
            <a:ext cx="11379200" cy="75895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7C776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07370668"/>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113"/>
        <p:cNvGrpSpPr/>
        <p:nvPr/>
      </p:nvGrpSpPr>
      <p:grpSpPr>
        <a:xfrm>
          <a:off x="0" y="0"/>
          <a:ext cx="0" cy="0"/>
          <a:chOff x="0" y="0"/>
          <a:chExt cx="0" cy="0"/>
        </a:xfrm>
      </p:grpSpPr>
      <p:cxnSp>
        <p:nvCxnSpPr>
          <p:cNvPr id="114" name="Google Shape;114;p8"/>
          <p:cNvCxnSpPr/>
          <p:nvPr/>
        </p:nvCxnSpPr>
        <p:spPr>
          <a:xfrm>
            <a:off x="203200" y="533400"/>
            <a:ext cx="11777472" cy="0"/>
          </a:xfrm>
          <a:prstGeom prst="straightConnector1">
            <a:avLst/>
          </a:prstGeom>
          <a:noFill/>
          <a:ln w="11425" cap="flat" cmpd="sng">
            <a:solidFill>
              <a:srgbClr val="7C776C"/>
            </a:solidFill>
            <a:prstDash val="dash"/>
            <a:round/>
            <a:headEnd type="none" w="sm" len="sm"/>
            <a:tailEnd type="none" w="sm" len="sm"/>
          </a:ln>
        </p:spPr>
      </p:cxnSp>
      <p:sp>
        <p:nvSpPr>
          <p:cNvPr id="115" name="Google Shape;115;p8"/>
          <p:cNvSpPr/>
          <p:nvPr/>
        </p:nvSpPr>
        <p:spPr>
          <a:xfrm>
            <a:off x="0" y="6705600"/>
            <a:ext cx="12192000" cy="1524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16" name="Google Shape;116;p8"/>
          <p:cNvSpPr/>
          <p:nvPr/>
        </p:nvSpPr>
        <p:spPr>
          <a:xfrm>
            <a:off x="11988800" y="0"/>
            <a:ext cx="203200" cy="68580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17" name="Google Shape;117;p8"/>
          <p:cNvSpPr/>
          <p:nvPr/>
        </p:nvSpPr>
        <p:spPr>
          <a:xfrm>
            <a:off x="0" y="0"/>
            <a:ext cx="12192000" cy="1524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18" name="Google Shape;118;p8"/>
          <p:cNvSpPr/>
          <p:nvPr/>
        </p:nvSpPr>
        <p:spPr>
          <a:xfrm>
            <a:off x="0" y="0"/>
            <a:ext cx="203200" cy="68580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19" name="Google Shape;119;p8"/>
          <p:cNvSpPr/>
          <p:nvPr/>
        </p:nvSpPr>
        <p:spPr>
          <a:xfrm>
            <a:off x="203200" y="152400"/>
            <a:ext cx="11777472" cy="301752"/>
          </a:xfrm>
          <a:prstGeom prst="rect">
            <a:avLst/>
          </a:prstGeom>
          <a:solidFill>
            <a:schemeClr val="accent3"/>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20" name="Google Shape;120;p8"/>
          <p:cNvSpPr/>
          <p:nvPr/>
        </p:nvSpPr>
        <p:spPr>
          <a:xfrm>
            <a:off x="203200" y="609600"/>
            <a:ext cx="3657600" cy="5867400"/>
          </a:xfrm>
          <a:prstGeom prst="rect">
            <a:avLst/>
          </a:prstGeom>
          <a:solidFill>
            <a:schemeClr val="accent1"/>
          </a:solidFill>
          <a:ln>
            <a:noFill/>
          </a:ln>
        </p:spPr>
        <p:txBody>
          <a:bodyPr spcFirstLastPara="1" wrap="square" lIns="109710" tIns="54840" rIns="109710" bIns="54840" anchor="ctr" anchorCtr="0">
            <a:noAutofit/>
          </a:bodyPr>
          <a:lstStyle/>
          <a:p>
            <a:pPr marL="0" marR="0" lvl="0" indent="0" algn="ctr" rtl="0">
              <a:spcBef>
                <a:spcPts val="0"/>
              </a:spcBef>
              <a:spcAft>
                <a:spcPts val="0"/>
              </a:spcAft>
              <a:buNone/>
            </a:pPr>
            <a:endParaRPr sz="2160">
              <a:solidFill>
                <a:schemeClr val="lt1"/>
              </a:solidFill>
              <a:latin typeface="Georgia"/>
              <a:ea typeface="Georgia"/>
              <a:cs typeface="Georgia"/>
              <a:sym typeface="Georgia"/>
            </a:endParaRPr>
          </a:p>
        </p:txBody>
      </p:sp>
      <p:sp>
        <p:nvSpPr>
          <p:cNvPr id="121" name="Google Shape;121;p8"/>
          <p:cNvSpPr/>
          <p:nvPr/>
        </p:nvSpPr>
        <p:spPr>
          <a:xfrm>
            <a:off x="203200" y="155448"/>
            <a:ext cx="11777472" cy="6547104"/>
          </a:xfrm>
          <a:prstGeom prst="rect">
            <a:avLst/>
          </a:prstGeom>
          <a:noFill/>
          <a:ln w="9525" cap="flat" cmpd="sng">
            <a:solidFill>
              <a:srgbClr val="7C776C"/>
            </a:solidFill>
            <a:prstDash val="solid"/>
            <a:miter lim="800000"/>
            <a:headEnd type="none" w="sm" len="sm"/>
            <a:tailEnd type="none" w="sm" len="sm"/>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22" name="Google Shape;122;p8"/>
          <p:cNvSpPr/>
          <p:nvPr/>
        </p:nvSpPr>
        <p:spPr>
          <a:xfrm>
            <a:off x="1727200" y="228600"/>
            <a:ext cx="812800" cy="609600"/>
          </a:xfrm>
          <a:prstGeom prst="ellipse">
            <a:avLst/>
          </a:prstGeom>
          <a:solidFill>
            <a:srgbClr val="FFFFFF"/>
          </a:solidFill>
          <a:ln>
            <a:noFill/>
          </a:ln>
        </p:spPr>
        <p:txBody>
          <a:bodyPr spcFirstLastPara="1" wrap="square" lIns="109710" tIns="54840" rIns="109710" bIns="54840" anchor="ctr" anchorCtr="0">
            <a:noAutofit/>
          </a:bodyPr>
          <a:lstStyle/>
          <a:p>
            <a:pPr marL="0" marR="0" lvl="0" indent="0" algn="ctr" rtl="0">
              <a:spcBef>
                <a:spcPts val="0"/>
              </a:spcBef>
              <a:spcAft>
                <a:spcPts val="0"/>
              </a:spcAft>
              <a:buNone/>
            </a:pPr>
            <a:endParaRPr sz="2160">
              <a:solidFill>
                <a:schemeClr val="lt1"/>
              </a:solidFill>
              <a:latin typeface="Georgia"/>
              <a:ea typeface="Georgia"/>
              <a:cs typeface="Georgia"/>
              <a:sym typeface="Georgia"/>
            </a:endParaRPr>
          </a:p>
        </p:txBody>
      </p:sp>
      <p:sp>
        <p:nvSpPr>
          <p:cNvPr id="123" name="Google Shape;123;p8"/>
          <p:cNvSpPr/>
          <p:nvPr/>
        </p:nvSpPr>
        <p:spPr>
          <a:xfrm>
            <a:off x="1853184" y="323088"/>
            <a:ext cx="560832" cy="420624"/>
          </a:xfrm>
          <a:prstGeom prst="ellipse">
            <a:avLst/>
          </a:prstGeom>
          <a:solidFill>
            <a:srgbClr val="FFFFFF"/>
          </a:solidFill>
          <a:ln w="50800" cap="rnd" cmpd="dbl">
            <a:solidFill>
              <a:srgbClr val="7C776C"/>
            </a:solidFill>
            <a:prstDash val="solid"/>
            <a:round/>
            <a:headEnd type="none" w="sm" len="sm"/>
            <a:tailEnd type="none" w="sm" len="sm"/>
          </a:ln>
        </p:spPr>
        <p:txBody>
          <a:bodyPr spcFirstLastPara="1" wrap="square" lIns="109710" tIns="54840" rIns="109710" bIns="54840" anchor="ctr" anchorCtr="0">
            <a:noAutofit/>
          </a:bodyPr>
          <a:lstStyle/>
          <a:p>
            <a:pPr marL="0" marR="0" lvl="0" indent="0" algn="ctr" rtl="0">
              <a:spcBef>
                <a:spcPts val="0"/>
              </a:spcBef>
              <a:spcAft>
                <a:spcPts val="0"/>
              </a:spcAft>
              <a:buNone/>
            </a:pPr>
            <a:endParaRPr sz="2160">
              <a:solidFill>
                <a:schemeClr val="lt1"/>
              </a:solidFill>
              <a:latin typeface="Georgia"/>
              <a:ea typeface="Georgia"/>
              <a:cs typeface="Georgia"/>
              <a:sym typeface="Georgia"/>
            </a:endParaRPr>
          </a:p>
        </p:txBody>
      </p:sp>
      <p:sp>
        <p:nvSpPr>
          <p:cNvPr id="124" name="Google Shape;124;p8"/>
          <p:cNvSpPr txBox="1">
            <a:spLocks noGrp="1"/>
          </p:cNvSpPr>
          <p:nvPr>
            <p:ph type="sldNum" idx="12"/>
          </p:nvPr>
        </p:nvSpPr>
        <p:spPr>
          <a:xfrm>
            <a:off x="1828800" y="312739"/>
            <a:ext cx="609600" cy="4413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
        <p:nvSpPr>
          <p:cNvPr id="125" name="Google Shape;125;p8"/>
          <p:cNvSpPr txBox="1">
            <a:spLocks noGrp="1"/>
          </p:cNvSpPr>
          <p:nvPr>
            <p:ph type="title"/>
          </p:nvPr>
        </p:nvSpPr>
        <p:spPr>
          <a:xfrm>
            <a:off x="4000500" y="5029200"/>
            <a:ext cx="7823200" cy="1219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2400"/>
              <a:buFont typeface="Georgia"/>
              <a:buNone/>
              <a:defRPr sz="288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8"/>
          <p:cNvSpPr>
            <a:spLocks noGrp="1"/>
          </p:cNvSpPr>
          <p:nvPr>
            <p:ph type="pic" idx="2"/>
          </p:nvPr>
        </p:nvSpPr>
        <p:spPr>
          <a:xfrm>
            <a:off x="4000500" y="609600"/>
            <a:ext cx="7823200" cy="4267200"/>
          </a:xfrm>
          <a:prstGeom prst="rect">
            <a:avLst/>
          </a:prstGeom>
          <a:noFill/>
          <a:ln>
            <a:noFill/>
          </a:ln>
        </p:spPr>
        <p:txBody>
          <a:bodyPr spcFirstLastPara="1" wrap="square" lIns="91425" tIns="45700" rIns="91425" bIns="45700" anchor="t" anchorCtr="0">
            <a:noAutofit/>
          </a:bodyPr>
          <a:lstStyle>
            <a:lvl1pPr marR="0" lvl="0" algn="l" rtl="0">
              <a:spcBef>
                <a:spcPts val="768"/>
              </a:spcBef>
              <a:spcAft>
                <a:spcPts val="0"/>
              </a:spcAft>
              <a:buClr>
                <a:schemeClr val="accent1"/>
              </a:buClr>
              <a:buSzPts val="2720"/>
              <a:buFont typeface="Noto Sans Symbols"/>
              <a:buNone/>
              <a:defRPr sz="3840" b="0" i="0" u="none" strike="noStrike" cap="none">
                <a:solidFill>
                  <a:schemeClr val="dk1"/>
                </a:solidFill>
                <a:latin typeface="Georgia"/>
                <a:ea typeface="Georgia"/>
                <a:cs typeface="Georgia"/>
                <a:sym typeface="Georgia"/>
              </a:defRPr>
            </a:lvl1pPr>
            <a:lvl2pPr marR="0" lvl="1" algn="l" rtl="0">
              <a:spcBef>
                <a:spcPts val="528"/>
              </a:spcBef>
              <a:spcAft>
                <a:spcPts val="0"/>
              </a:spcAft>
              <a:buClr>
                <a:schemeClr val="accent2"/>
              </a:buClr>
              <a:buSzPts val="1540"/>
              <a:buFont typeface="Noto Sans Symbols"/>
              <a:buChar char="⚪"/>
              <a:defRPr sz="2640" b="0" i="0" u="none" strike="noStrike" cap="none">
                <a:solidFill>
                  <a:schemeClr val="dk2"/>
                </a:solidFill>
                <a:latin typeface="Georgia"/>
                <a:ea typeface="Georgia"/>
                <a:cs typeface="Georgia"/>
                <a:sym typeface="Georgia"/>
              </a:defRPr>
            </a:lvl2pPr>
            <a:lvl3pPr marR="0" lvl="2" algn="l" rtl="0">
              <a:spcBef>
                <a:spcPts val="480"/>
              </a:spcBef>
              <a:spcAft>
                <a:spcPts val="0"/>
              </a:spcAft>
              <a:buClr>
                <a:schemeClr val="accent3"/>
              </a:buClr>
              <a:buSzPts val="1500"/>
              <a:buFont typeface="Noto Sans Symbols"/>
              <a:buChar char="⯍"/>
              <a:defRPr sz="2400" b="0" i="0" u="none" strike="noStrike" cap="none">
                <a:solidFill>
                  <a:schemeClr val="dk1"/>
                </a:solidFill>
                <a:latin typeface="Georgia"/>
                <a:ea typeface="Georgia"/>
                <a:cs typeface="Georgia"/>
                <a:sym typeface="Georgia"/>
              </a:defRPr>
            </a:lvl3pPr>
            <a:lvl4pPr marR="0" lvl="3" algn="l" rtl="0">
              <a:spcBef>
                <a:spcPts val="480"/>
              </a:spcBef>
              <a:spcAft>
                <a:spcPts val="0"/>
              </a:spcAft>
              <a:buClr>
                <a:schemeClr val="accent4"/>
              </a:buClr>
              <a:buSzPts val="1400"/>
              <a:buFont typeface="Noto Sans Symbols"/>
              <a:buChar char="🞆"/>
              <a:defRPr sz="2400" b="0" i="0" u="none" strike="noStrike" cap="none">
                <a:solidFill>
                  <a:schemeClr val="dk2"/>
                </a:solidFill>
                <a:latin typeface="Georgia"/>
                <a:ea typeface="Georgia"/>
                <a:cs typeface="Georgia"/>
                <a:sym typeface="Georgia"/>
              </a:defRPr>
            </a:lvl4pPr>
            <a:lvl5pPr marR="0" lvl="4" algn="l" rtl="0">
              <a:spcBef>
                <a:spcPts val="432"/>
              </a:spcBef>
              <a:spcAft>
                <a:spcPts val="0"/>
              </a:spcAft>
              <a:buClr>
                <a:schemeClr val="accent5"/>
              </a:buClr>
              <a:buSzPts val="1800"/>
              <a:buFont typeface="Georgia"/>
              <a:buChar char="•"/>
              <a:defRPr sz="2160" b="0" i="0" u="none" strike="noStrike" cap="none">
                <a:solidFill>
                  <a:schemeClr val="dk1"/>
                </a:solidFill>
                <a:latin typeface="Georgia"/>
                <a:ea typeface="Georgia"/>
                <a:cs typeface="Georgia"/>
                <a:sym typeface="Georgia"/>
              </a:defRPr>
            </a:lvl5pPr>
            <a:lvl6pPr marR="0" lvl="5" algn="l" rtl="0">
              <a:spcBef>
                <a:spcPts val="432"/>
              </a:spcBef>
              <a:spcAft>
                <a:spcPts val="0"/>
              </a:spcAft>
              <a:buClr>
                <a:schemeClr val="accent6"/>
              </a:buClr>
              <a:buSzPts val="1440"/>
              <a:buFont typeface="Noto Sans Symbols"/>
              <a:buChar char="⚫"/>
              <a:defRPr sz="2160" b="0" i="0" u="none" strike="noStrike" cap="none">
                <a:solidFill>
                  <a:schemeClr val="dk1"/>
                </a:solidFill>
                <a:latin typeface="Georgia"/>
                <a:ea typeface="Georgia"/>
                <a:cs typeface="Georgia"/>
                <a:sym typeface="Georgia"/>
              </a:defRPr>
            </a:lvl6pPr>
            <a:lvl7pPr marR="0" lvl="6" algn="l" rtl="0">
              <a:spcBef>
                <a:spcPts val="384"/>
              </a:spcBef>
              <a:spcAft>
                <a:spcPts val="0"/>
              </a:spcAft>
              <a:buClr>
                <a:srgbClr val="233963"/>
              </a:buClr>
              <a:buSzPts val="1440"/>
              <a:buFont typeface="Georgia"/>
              <a:buChar char="•"/>
              <a:defRPr sz="1920" b="0" i="0" u="none" strike="noStrike" cap="none">
                <a:solidFill>
                  <a:schemeClr val="dk1"/>
                </a:solidFill>
                <a:latin typeface="Georgia"/>
                <a:ea typeface="Georgia"/>
                <a:cs typeface="Georgia"/>
                <a:sym typeface="Georgia"/>
              </a:defRPr>
            </a:lvl7pPr>
            <a:lvl8pPr marR="0" lvl="7" algn="l" rtl="0">
              <a:spcBef>
                <a:spcPts val="384"/>
              </a:spcBef>
              <a:spcAft>
                <a:spcPts val="0"/>
              </a:spcAft>
              <a:buClr>
                <a:srgbClr val="723E2F"/>
              </a:buClr>
              <a:buSzPts val="1600"/>
              <a:buFont typeface="Georgia"/>
              <a:buChar char="•"/>
              <a:defRPr sz="1920" b="0" i="0" u="none" strike="noStrike" cap="none">
                <a:solidFill>
                  <a:schemeClr val="dk1"/>
                </a:solidFill>
                <a:latin typeface="Georgia"/>
                <a:ea typeface="Georgia"/>
                <a:cs typeface="Georgia"/>
                <a:sym typeface="Georgia"/>
              </a:defRPr>
            </a:lvl8pPr>
            <a:lvl9pPr marR="0" lvl="8" algn="l" rtl="0">
              <a:spcBef>
                <a:spcPts val="336"/>
              </a:spcBef>
              <a:spcAft>
                <a:spcPts val="0"/>
              </a:spcAft>
              <a:buClr>
                <a:srgbClr val="657AA4"/>
              </a:buClr>
              <a:buSzPts val="1260"/>
              <a:buFont typeface="Georgia"/>
              <a:buChar char="•"/>
              <a:defRPr sz="1680" b="0" i="0" u="none" strike="noStrike" cap="none">
                <a:solidFill>
                  <a:schemeClr val="dk1"/>
                </a:solidFill>
                <a:latin typeface="Georgia"/>
                <a:ea typeface="Georgia"/>
                <a:cs typeface="Georgia"/>
                <a:sym typeface="Georgia"/>
              </a:defRPr>
            </a:lvl9pPr>
          </a:lstStyle>
          <a:p>
            <a:endParaRPr/>
          </a:p>
        </p:txBody>
      </p:sp>
      <p:sp>
        <p:nvSpPr>
          <p:cNvPr id="127" name="Google Shape;127;p8"/>
          <p:cNvSpPr txBox="1">
            <a:spLocks noGrp="1"/>
          </p:cNvSpPr>
          <p:nvPr>
            <p:ph type="body" idx="1"/>
          </p:nvPr>
        </p:nvSpPr>
        <p:spPr>
          <a:xfrm>
            <a:off x="508000" y="990600"/>
            <a:ext cx="3251200" cy="5257800"/>
          </a:xfrm>
          <a:prstGeom prst="rect">
            <a:avLst/>
          </a:prstGeom>
          <a:noFill/>
          <a:ln>
            <a:noFill/>
          </a:ln>
        </p:spPr>
        <p:txBody>
          <a:bodyPr spcFirstLastPara="1" wrap="square" lIns="91425" tIns="45700" rIns="91425" bIns="45700" anchor="t" anchorCtr="0">
            <a:noAutofit/>
          </a:bodyPr>
          <a:lstStyle>
            <a:lvl1pPr marL="548640" lvl="0" indent="-274320" algn="l">
              <a:spcBef>
                <a:spcPts val="384"/>
              </a:spcBef>
              <a:spcAft>
                <a:spcPts val="0"/>
              </a:spcAft>
              <a:buSzPts val="1360"/>
              <a:buFont typeface="Georgia"/>
              <a:buNone/>
              <a:defRPr sz="1920">
                <a:solidFill>
                  <a:srgbClr val="FFFFFF"/>
                </a:solidFill>
              </a:defRPr>
            </a:lvl1pPr>
            <a:lvl2pPr marL="1097280" lvl="1" indent="-338328" algn="l">
              <a:spcBef>
                <a:spcPts val="1200"/>
              </a:spcBef>
              <a:spcAft>
                <a:spcPts val="0"/>
              </a:spcAft>
              <a:buSzPts val="840"/>
              <a:buChar char="⚪"/>
              <a:defRPr sz="1440"/>
            </a:lvl2pPr>
            <a:lvl3pPr marL="1645920" lvl="2" indent="-331470" algn="l">
              <a:spcBef>
                <a:spcPts val="240"/>
              </a:spcBef>
              <a:spcAft>
                <a:spcPts val="0"/>
              </a:spcAft>
              <a:buSzPts val="750"/>
              <a:buChar char="⯍"/>
              <a:defRPr sz="1200"/>
            </a:lvl3pPr>
            <a:lvl4pPr marL="2194560" lvl="3" indent="-322326" algn="l">
              <a:spcBef>
                <a:spcPts val="216"/>
              </a:spcBef>
              <a:spcAft>
                <a:spcPts val="0"/>
              </a:spcAft>
              <a:buSzPts val="630"/>
              <a:buChar char="🞆"/>
              <a:defRPr sz="1080"/>
            </a:lvl4pPr>
            <a:lvl5pPr marL="2743200" lvl="4" indent="-342900" algn="l">
              <a:spcBef>
                <a:spcPts val="216"/>
              </a:spcBef>
              <a:spcAft>
                <a:spcPts val="0"/>
              </a:spcAft>
              <a:buSzPts val="900"/>
              <a:buFont typeface="Georgia"/>
              <a:buChar char="•"/>
              <a:defRPr sz="1080"/>
            </a:lvl5pPr>
            <a:lvl6pPr marL="3291840" lvl="5" indent="-384047" algn="l">
              <a:spcBef>
                <a:spcPts val="432"/>
              </a:spcBef>
              <a:spcAft>
                <a:spcPts val="0"/>
              </a:spcAft>
              <a:buSzPts val="1440"/>
              <a:buChar char="⚫"/>
              <a:defRPr/>
            </a:lvl6pPr>
            <a:lvl7pPr marL="3840480" lvl="6" indent="-397764" algn="l">
              <a:spcBef>
                <a:spcPts val="432"/>
              </a:spcBef>
              <a:spcAft>
                <a:spcPts val="0"/>
              </a:spcAft>
              <a:buSzPts val="1620"/>
              <a:buChar char="•"/>
              <a:defRPr/>
            </a:lvl7pPr>
            <a:lvl8pPr marL="4389120" lvl="7" indent="-411480" algn="l">
              <a:spcBef>
                <a:spcPts val="432"/>
              </a:spcBef>
              <a:spcAft>
                <a:spcPts val="0"/>
              </a:spcAft>
              <a:buSzPts val="1800"/>
              <a:buChar char="•"/>
              <a:defRPr/>
            </a:lvl8pPr>
            <a:lvl9pPr marL="4937760" lvl="8" indent="-397764" algn="l">
              <a:spcBef>
                <a:spcPts val="432"/>
              </a:spcBef>
              <a:spcAft>
                <a:spcPts val="0"/>
              </a:spcAft>
              <a:buSzPts val="1620"/>
              <a:buChar char="•"/>
              <a:defRPr/>
            </a:lvl9pPr>
          </a:lstStyle>
          <a:p>
            <a:endParaRPr/>
          </a:p>
        </p:txBody>
      </p:sp>
      <p:sp>
        <p:nvSpPr>
          <p:cNvPr id="128" name="Google Shape;128;p8"/>
          <p:cNvSpPr/>
          <p:nvPr/>
        </p:nvSpPr>
        <p:spPr>
          <a:xfrm>
            <a:off x="199136" y="6388387"/>
            <a:ext cx="11777472" cy="309563"/>
          </a:xfrm>
          <a:prstGeom prst="rect">
            <a:avLst/>
          </a:prstGeom>
          <a:solidFill>
            <a:schemeClr val="accent3"/>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29" name="Google Shape;129;p8"/>
          <p:cNvSpPr txBox="1">
            <a:spLocks noGrp="1"/>
          </p:cNvSpPr>
          <p:nvPr>
            <p:ph type="dt" idx="10"/>
          </p:nvPr>
        </p:nvSpPr>
        <p:spPr>
          <a:xfrm>
            <a:off x="7717536" y="6404984"/>
            <a:ext cx="4059936"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8"/>
          <p:cNvSpPr txBox="1">
            <a:spLocks noGrp="1"/>
          </p:cNvSpPr>
          <p:nvPr>
            <p:ph type="ftr" idx="11"/>
          </p:nvPr>
        </p:nvSpPr>
        <p:spPr>
          <a:xfrm>
            <a:off x="402336" y="6410848"/>
            <a:ext cx="4779264"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507936040"/>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131"/>
        <p:cNvGrpSpPr/>
        <p:nvPr/>
      </p:nvGrpSpPr>
      <p:grpSpPr>
        <a:xfrm>
          <a:off x="0" y="0"/>
          <a:ext cx="0" cy="0"/>
          <a:chOff x="0" y="0"/>
          <a:chExt cx="0" cy="0"/>
        </a:xfrm>
      </p:grpSpPr>
      <p:sp>
        <p:nvSpPr>
          <p:cNvPr id="132" name="Google Shape;132;p9"/>
          <p:cNvSpPr/>
          <p:nvPr/>
        </p:nvSpPr>
        <p:spPr>
          <a:xfrm>
            <a:off x="0" y="6705600"/>
            <a:ext cx="12192000" cy="1524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33" name="Google Shape;133;p9"/>
          <p:cNvSpPr/>
          <p:nvPr/>
        </p:nvSpPr>
        <p:spPr>
          <a:xfrm>
            <a:off x="0" y="0"/>
            <a:ext cx="12192000" cy="155448"/>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34" name="Google Shape;134;p9"/>
          <p:cNvSpPr/>
          <p:nvPr/>
        </p:nvSpPr>
        <p:spPr>
          <a:xfrm>
            <a:off x="11988800" y="0"/>
            <a:ext cx="203200" cy="68580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35" name="Google Shape;135;p9"/>
          <p:cNvSpPr txBox="1">
            <a:spLocks noGrp="1"/>
          </p:cNvSpPr>
          <p:nvPr>
            <p:ph type="title"/>
          </p:nvPr>
        </p:nvSpPr>
        <p:spPr>
          <a:xfrm>
            <a:off x="402336" y="228600"/>
            <a:ext cx="11379200" cy="75895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7C776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93143873"/>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6"/>
        <p:cNvGrpSpPr/>
        <p:nvPr/>
      </p:nvGrpSpPr>
      <p:grpSpPr>
        <a:xfrm>
          <a:off x="0" y="0"/>
          <a:ext cx="0" cy="0"/>
          <a:chOff x="0" y="0"/>
          <a:chExt cx="0" cy="0"/>
        </a:xfrm>
      </p:grpSpPr>
      <p:sp>
        <p:nvSpPr>
          <p:cNvPr id="137" name="Google Shape;137;p10"/>
          <p:cNvSpPr txBox="1">
            <a:spLocks noGrp="1"/>
          </p:cNvSpPr>
          <p:nvPr>
            <p:ph type="title"/>
          </p:nvPr>
        </p:nvSpPr>
        <p:spPr>
          <a:xfrm>
            <a:off x="402336" y="228600"/>
            <a:ext cx="11379200" cy="75895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7C776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10"/>
          <p:cNvSpPr txBox="1">
            <a:spLocks noGrp="1"/>
          </p:cNvSpPr>
          <p:nvPr>
            <p:ph type="dt" idx="10"/>
          </p:nvPr>
        </p:nvSpPr>
        <p:spPr>
          <a:xfrm>
            <a:off x="7721600" y="6404984"/>
            <a:ext cx="4059936"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0"/>
          <p:cNvSpPr txBox="1">
            <a:spLocks noGrp="1"/>
          </p:cNvSpPr>
          <p:nvPr>
            <p:ph type="ftr" idx="11"/>
          </p:nvPr>
        </p:nvSpPr>
        <p:spPr>
          <a:xfrm>
            <a:off x="406400" y="6410848"/>
            <a:ext cx="47752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0"/>
          <p:cNvSpPr txBox="1">
            <a:spLocks noGrp="1"/>
          </p:cNvSpPr>
          <p:nvPr>
            <p:ph type="sldNum" idx="12"/>
          </p:nvPr>
        </p:nvSpPr>
        <p:spPr>
          <a:xfrm>
            <a:off x="5791200" y="1036021"/>
            <a:ext cx="609600" cy="441325"/>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pic>
        <p:nvPicPr>
          <p:cNvPr id="141" name="Google Shape;141;p10" descr="CESA-logo-rev.png"/>
          <p:cNvPicPr preferRelativeResize="0"/>
          <p:nvPr/>
        </p:nvPicPr>
        <p:blipFill rotWithShape="1">
          <a:blip r:embed="rId2">
            <a:alphaModFix/>
          </a:blip>
          <a:srcRect/>
          <a:stretch/>
        </p:blipFill>
        <p:spPr>
          <a:xfrm>
            <a:off x="10770867" y="5522904"/>
            <a:ext cx="1139275" cy="792313"/>
          </a:xfrm>
          <a:prstGeom prst="rect">
            <a:avLst/>
          </a:prstGeom>
          <a:noFill/>
          <a:ln>
            <a:noFill/>
          </a:ln>
        </p:spPr>
      </p:pic>
    </p:spTree>
    <p:extLst>
      <p:ext uri="{BB962C8B-B14F-4D97-AF65-F5344CB8AC3E}">
        <p14:creationId xmlns:p14="http://schemas.microsoft.com/office/powerpoint/2010/main" val="3208421442"/>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42"/>
        <p:cNvGrpSpPr/>
        <p:nvPr/>
      </p:nvGrpSpPr>
      <p:grpSpPr>
        <a:xfrm>
          <a:off x="0" y="0"/>
          <a:ext cx="0" cy="0"/>
          <a:chOff x="0" y="0"/>
          <a:chExt cx="0" cy="0"/>
        </a:xfrm>
      </p:grpSpPr>
      <p:sp>
        <p:nvSpPr>
          <p:cNvPr id="143" name="Google Shape;143;p11"/>
          <p:cNvSpPr/>
          <p:nvPr/>
        </p:nvSpPr>
        <p:spPr>
          <a:xfrm>
            <a:off x="0" y="6705600"/>
            <a:ext cx="12192000" cy="1524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44" name="Google Shape;144;p11"/>
          <p:cNvSpPr/>
          <p:nvPr/>
        </p:nvSpPr>
        <p:spPr>
          <a:xfrm>
            <a:off x="0" y="0"/>
            <a:ext cx="12192000" cy="155448"/>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45" name="Google Shape;145;p11"/>
          <p:cNvSpPr/>
          <p:nvPr/>
        </p:nvSpPr>
        <p:spPr>
          <a:xfrm>
            <a:off x="11988800" y="0"/>
            <a:ext cx="203200" cy="68580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46" name="Google Shape;146;p11"/>
          <p:cNvSpPr/>
          <p:nvPr/>
        </p:nvSpPr>
        <p:spPr>
          <a:xfrm>
            <a:off x="0" y="0"/>
            <a:ext cx="203200" cy="68580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47" name="Google Shape;147;p11"/>
          <p:cNvSpPr/>
          <p:nvPr/>
        </p:nvSpPr>
        <p:spPr>
          <a:xfrm>
            <a:off x="195072" y="6391658"/>
            <a:ext cx="11777472" cy="309563"/>
          </a:xfrm>
          <a:prstGeom prst="rect">
            <a:avLst/>
          </a:prstGeom>
          <a:solidFill>
            <a:schemeClr val="accent3"/>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48" name="Google Shape;148;p11"/>
          <p:cNvSpPr/>
          <p:nvPr/>
        </p:nvSpPr>
        <p:spPr>
          <a:xfrm>
            <a:off x="203200" y="158496"/>
            <a:ext cx="11777472" cy="6547104"/>
          </a:xfrm>
          <a:prstGeom prst="rect">
            <a:avLst/>
          </a:prstGeom>
          <a:noFill/>
          <a:ln w="9525" cap="flat" cmpd="sng">
            <a:solidFill>
              <a:srgbClr val="7C776C"/>
            </a:solidFill>
            <a:prstDash val="solid"/>
            <a:miter lim="800000"/>
            <a:headEnd type="none" w="sm" len="sm"/>
            <a:tailEnd type="none" w="sm" len="sm"/>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49" name="Google Shape;149;p11"/>
          <p:cNvSpPr txBox="1">
            <a:spLocks noGrp="1"/>
          </p:cNvSpPr>
          <p:nvPr>
            <p:ph type="dt" idx="10"/>
          </p:nvPr>
        </p:nvSpPr>
        <p:spPr>
          <a:xfrm>
            <a:off x="7721600" y="6404984"/>
            <a:ext cx="4059936" cy="36576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1"/>
          <p:cNvSpPr txBox="1">
            <a:spLocks noGrp="1"/>
          </p:cNvSpPr>
          <p:nvPr>
            <p:ph type="ftr" idx="11"/>
          </p:nvPr>
        </p:nvSpPr>
        <p:spPr>
          <a:xfrm>
            <a:off x="406400" y="6410848"/>
            <a:ext cx="4775200" cy="3657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11"/>
          <p:cNvSpPr txBox="1">
            <a:spLocks noGrp="1"/>
          </p:cNvSpPr>
          <p:nvPr>
            <p:ph type="sldNum" idx="12"/>
          </p:nvPr>
        </p:nvSpPr>
        <p:spPr>
          <a:xfrm>
            <a:off x="5689600" y="6324600"/>
            <a:ext cx="812800" cy="441324"/>
          </a:xfrm>
          <a:prstGeom prst="rect">
            <a:avLst/>
          </a:prstGeom>
          <a:noFill/>
          <a:ln>
            <a:noFill/>
          </a:ln>
        </p:spPr>
        <p:txBody>
          <a:bodyPr spcFirstLastPara="1" wrap="square" lIns="45700" tIns="45700" rIns="45700" bIns="45700" anchor="ctr" anchorCtr="0">
            <a:noAutofit/>
          </a:bodyPr>
          <a:lstStyle>
            <a:lvl1pPr marL="0" lvl="0" indent="0" algn="ctr">
              <a:spcBef>
                <a:spcPts val="0"/>
              </a:spcBef>
              <a:buNone/>
              <a:defRPr sz="1920">
                <a:solidFill>
                  <a:srgbClr val="FFFFFF"/>
                </a:solidFill>
                <a:latin typeface="Georgia"/>
                <a:ea typeface="Georgia"/>
                <a:cs typeface="Georgia"/>
                <a:sym typeface="Georgia"/>
              </a:defRPr>
            </a:lvl1pPr>
            <a:lvl2pPr marL="0" lvl="1" indent="0" algn="ctr">
              <a:spcBef>
                <a:spcPts val="0"/>
              </a:spcBef>
              <a:buNone/>
              <a:defRPr sz="1920">
                <a:solidFill>
                  <a:srgbClr val="FFFFFF"/>
                </a:solidFill>
                <a:latin typeface="Georgia"/>
                <a:ea typeface="Georgia"/>
                <a:cs typeface="Georgia"/>
                <a:sym typeface="Georgia"/>
              </a:defRPr>
            </a:lvl2pPr>
            <a:lvl3pPr marL="0" lvl="2" indent="0" algn="ctr">
              <a:spcBef>
                <a:spcPts val="0"/>
              </a:spcBef>
              <a:buNone/>
              <a:defRPr sz="1920">
                <a:solidFill>
                  <a:srgbClr val="FFFFFF"/>
                </a:solidFill>
                <a:latin typeface="Georgia"/>
                <a:ea typeface="Georgia"/>
                <a:cs typeface="Georgia"/>
                <a:sym typeface="Georgia"/>
              </a:defRPr>
            </a:lvl3pPr>
            <a:lvl4pPr marL="0" lvl="3" indent="0" algn="ctr">
              <a:spcBef>
                <a:spcPts val="0"/>
              </a:spcBef>
              <a:buNone/>
              <a:defRPr sz="1920">
                <a:solidFill>
                  <a:srgbClr val="FFFFFF"/>
                </a:solidFill>
                <a:latin typeface="Georgia"/>
                <a:ea typeface="Georgia"/>
                <a:cs typeface="Georgia"/>
                <a:sym typeface="Georgia"/>
              </a:defRPr>
            </a:lvl4pPr>
            <a:lvl5pPr marL="0" lvl="4" indent="0" algn="ctr">
              <a:spcBef>
                <a:spcPts val="0"/>
              </a:spcBef>
              <a:buNone/>
              <a:defRPr sz="1920">
                <a:solidFill>
                  <a:srgbClr val="FFFFFF"/>
                </a:solidFill>
                <a:latin typeface="Georgia"/>
                <a:ea typeface="Georgia"/>
                <a:cs typeface="Georgia"/>
                <a:sym typeface="Georgia"/>
              </a:defRPr>
            </a:lvl5pPr>
            <a:lvl6pPr marL="0" lvl="5" indent="0" algn="ctr">
              <a:spcBef>
                <a:spcPts val="0"/>
              </a:spcBef>
              <a:buNone/>
              <a:defRPr sz="1920">
                <a:solidFill>
                  <a:srgbClr val="FFFFFF"/>
                </a:solidFill>
                <a:latin typeface="Georgia"/>
                <a:ea typeface="Georgia"/>
                <a:cs typeface="Georgia"/>
                <a:sym typeface="Georgia"/>
              </a:defRPr>
            </a:lvl6pPr>
            <a:lvl7pPr marL="0" lvl="6" indent="0" algn="ctr">
              <a:spcBef>
                <a:spcPts val="0"/>
              </a:spcBef>
              <a:buNone/>
              <a:defRPr sz="1920">
                <a:solidFill>
                  <a:srgbClr val="FFFFFF"/>
                </a:solidFill>
                <a:latin typeface="Georgia"/>
                <a:ea typeface="Georgia"/>
                <a:cs typeface="Georgia"/>
                <a:sym typeface="Georgia"/>
              </a:defRPr>
            </a:lvl7pPr>
            <a:lvl8pPr marL="0" lvl="7" indent="0" algn="ctr">
              <a:spcBef>
                <a:spcPts val="0"/>
              </a:spcBef>
              <a:buNone/>
              <a:defRPr sz="1920">
                <a:solidFill>
                  <a:srgbClr val="FFFFFF"/>
                </a:solidFill>
                <a:latin typeface="Georgia"/>
                <a:ea typeface="Georgia"/>
                <a:cs typeface="Georgia"/>
                <a:sym typeface="Georgia"/>
              </a:defRPr>
            </a:lvl8pPr>
            <a:lvl9pPr marL="0" lvl="8" indent="0" algn="ctr">
              <a:spcBef>
                <a:spcPts val="0"/>
              </a:spcBef>
              <a:buNone/>
              <a:defRPr sz="1920">
                <a:solidFill>
                  <a:srgbClr val="FFFFFF"/>
                </a:solidFill>
                <a:latin typeface="Georgia"/>
                <a:ea typeface="Georgia"/>
                <a:cs typeface="Georgia"/>
                <a:sym typeface="Georgi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43713359"/>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152"/>
        <p:cNvGrpSpPr/>
        <p:nvPr/>
      </p:nvGrpSpPr>
      <p:grpSpPr>
        <a:xfrm>
          <a:off x="0" y="0"/>
          <a:ext cx="0" cy="0"/>
          <a:chOff x="0" y="0"/>
          <a:chExt cx="0" cy="0"/>
        </a:xfrm>
      </p:grpSpPr>
      <p:sp>
        <p:nvSpPr>
          <p:cNvPr id="153" name="Google Shape;153;p12"/>
          <p:cNvSpPr/>
          <p:nvPr/>
        </p:nvSpPr>
        <p:spPr>
          <a:xfrm>
            <a:off x="0" y="6705600"/>
            <a:ext cx="12192000" cy="1524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54" name="Google Shape;154;p12"/>
          <p:cNvSpPr/>
          <p:nvPr/>
        </p:nvSpPr>
        <p:spPr>
          <a:xfrm>
            <a:off x="0" y="0"/>
            <a:ext cx="12192000" cy="155448"/>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55" name="Google Shape;155;p12"/>
          <p:cNvSpPr/>
          <p:nvPr/>
        </p:nvSpPr>
        <p:spPr>
          <a:xfrm>
            <a:off x="11988800" y="0"/>
            <a:ext cx="203200" cy="68580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Tree>
    <p:extLst>
      <p:ext uri="{BB962C8B-B14F-4D97-AF65-F5344CB8AC3E}">
        <p14:creationId xmlns:p14="http://schemas.microsoft.com/office/powerpoint/2010/main" val="3167682143"/>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sp>
        <p:nvSpPr>
          <p:cNvPr id="157" name="Google Shape;157;p13"/>
          <p:cNvSpPr txBox="1">
            <a:spLocks noGrp="1"/>
          </p:cNvSpPr>
          <p:nvPr>
            <p:ph type="title"/>
          </p:nvPr>
        </p:nvSpPr>
        <p:spPr>
          <a:xfrm>
            <a:off x="415600" y="593366"/>
            <a:ext cx="11360800" cy="763560"/>
          </a:xfrm>
          <a:prstGeom prst="rect">
            <a:avLst/>
          </a:prstGeom>
        </p:spPr>
        <p:txBody>
          <a:bodyPr spcFirstLastPara="1" wrap="square" lIns="91425" tIns="45700" rIns="91425" bIns="45700" anchor="b" anchorCtr="0">
            <a:noAutofit/>
          </a:bodyPr>
          <a:lstStyle>
            <a:lvl1pPr lvl="0" rtl="0">
              <a:spcBef>
                <a:spcPts val="0"/>
              </a:spcBef>
              <a:spcAft>
                <a:spcPts val="0"/>
              </a:spcAft>
              <a:buSzPts val="33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8" name="Google Shape;158;p13"/>
          <p:cNvSpPr txBox="1">
            <a:spLocks noGrp="1"/>
          </p:cNvSpPr>
          <p:nvPr>
            <p:ph type="body" idx="1"/>
          </p:nvPr>
        </p:nvSpPr>
        <p:spPr>
          <a:xfrm>
            <a:off x="415600" y="1536634"/>
            <a:ext cx="11360800" cy="4555080"/>
          </a:xfrm>
          <a:prstGeom prst="rect">
            <a:avLst/>
          </a:prstGeom>
        </p:spPr>
        <p:txBody>
          <a:bodyPr spcFirstLastPara="1" wrap="square" lIns="91425" tIns="45700" rIns="91425" bIns="45700" anchor="t" anchorCtr="0">
            <a:noAutofit/>
          </a:bodyPr>
          <a:lstStyle>
            <a:lvl1pPr marL="548640" lvl="0" indent="-449198" rtl="0">
              <a:spcBef>
                <a:spcPts val="648"/>
              </a:spcBef>
              <a:spcAft>
                <a:spcPts val="0"/>
              </a:spcAft>
              <a:buSzPts val="2295"/>
              <a:buChar char="⚫"/>
              <a:defRPr/>
            </a:lvl1pPr>
            <a:lvl2pPr marL="1097280" lvl="1" indent="-391668" rtl="0">
              <a:spcBef>
                <a:spcPts val="528"/>
              </a:spcBef>
              <a:spcAft>
                <a:spcPts val="0"/>
              </a:spcAft>
              <a:buSzPts val="1540"/>
              <a:buChar char="⚪"/>
              <a:defRPr/>
            </a:lvl2pPr>
            <a:lvl3pPr marL="1645920" lvl="2" indent="-388620" rtl="0">
              <a:spcBef>
                <a:spcPts val="480"/>
              </a:spcBef>
              <a:spcAft>
                <a:spcPts val="0"/>
              </a:spcAft>
              <a:buSzPts val="1500"/>
              <a:buChar char="⯍"/>
              <a:defRPr/>
            </a:lvl3pPr>
            <a:lvl4pPr marL="2194560" lvl="3" indent="-381000" rtl="0">
              <a:spcBef>
                <a:spcPts val="480"/>
              </a:spcBef>
              <a:spcAft>
                <a:spcPts val="0"/>
              </a:spcAft>
              <a:buSzPts val="1400"/>
              <a:buChar char="🞆"/>
              <a:defRPr/>
            </a:lvl4pPr>
            <a:lvl5pPr marL="2743200" lvl="4" indent="-411480" rtl="0">
              <a:spcBef>
                <a:spcPts val="432"/>
              </a:spcBef>
              <a:spcAft>
                <a:spcPts val="0"/>
              </a:spcAft>
              <a:buSzPts val="1800"/>
              <a:buChar char="•"/>
              <a:defRPr/>
            </a:lvl5pPr>
            <a:lvl6pPr marL="3291840" lvl="5" indent="-384047" rtl="0">
              <a:spcBef>
                <a:spcPts val="432"/>
              </a:spcBef>
              <a:spcAft>
                <a:spcPts val="0"/>
              </a:spcAft>
              <a:buSzPts val="1440"/>
              <a:buChar char="⚫"/>
              <a:defRPr/>
            </a:lvl6pPr>
            <a:lvl7pPr marL="3840480" lvl="6" indent="-384047" rtl="0">
              <a:spcBef>
                <a:spcPts val="384"/>
              </a:spcBef>
              <a:spcAft>
                <a:spcPts val="0"/>
              </a:spcAft>
              <a:buSzPts val="1440"/>
              <a:buChar char="•"/>
              <a:defRPr/>
            </a:lvl7pPr>
            <a:lvl8pPr marL="4389120" lvl="7" indent="-396240" rtl="0">
              <a:spcBef>
                <a:spcPts val="384"/>
              </a:spcBef>
              <a:spcAft>
                <a:spcPts val="0"/>
              </a:spcAft>
              <a:buSzPts val="1600"/>
              <a:buChar char="•"/>
              <a:defRPr/>
            </a:lvl8pPr>
            <a:lvl9pPr marL="4937760" lvl="8" indent="-370331" rtl="0">
              <a:spcBef>
                <a:spcPts val="336"/>
              </a:spcBef>
              <a:spcAft>
                <a:spcPts val="0"/>
              </a:spcAft>
              <a:buSzPts val="1260"/>
              <a:buChar char="•"/>
              <a:defRPr/>
            </a:lvl9pPr>
          </a:lstStyle>
          <a:p>
            <a:endParaRPr/>
          </a:p>
        </p:txBody>
      </p:sp>
      <p:sp>
        <p:nvSpPr>
          <p:cNvPr id="159" name="Google Shape;159;p13"/>
          <p:cNvSpPr txBox="1">
            <a:spLocks noGrp="1"/>
          </p:cNvSpPr>
          <p:nvPr>
            <p:ph type="sldNum" idx="12"/>
          </p:nvPr>
        </p:nvSpPr>
        <p:spPr>
          <a:xfrm>
            <a:off x="11296611" y="6217622"/>
            <a:ext cx="731600" cy="524880"/>
          </a:xfrm>
          <a:prstGeom prst="rect">
            <a:avLst/>
          </a:prstGeom>
        </p:spPr>
        <p:txBody>
          <a:bodyPr spcFirstLastPara="1" wrap="square" lIns="45700" tIns="45700" rIns="45700"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648793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0"/>
        <p:cNvGrpSpPr/>
        <p:nvPr/>
      </p:nvGrpSpPr>
      <p:grpSpPr>
        <a:xfrm>
          <a:off x="0" y="0"/>
          <a:ext cx="0" cy="0"/>
          <a:chOff x="0" y="0"/>
          <a:chExt cx="0" cy="0"/>
        </a:xfrm>
      </p:grpSpPr>
      <p:sp>
        <p:nvSpPr>
          <p:cNvPr id="161" name="Google Shape;161;p14"/>
          <p:cNvSpPr txBox="1">
            <a:spLocks noGrp="1"/>
          </p:cNvSpPr>
          <p:nvPr>
            <p:ph type="title"/>
          </p:nvPr>
        </p:nvSpPr>
        <p:spPr>
          <a:xfrm>
            <a:off x="415600" y="593366"/>
            <a:ext cx="11360800" cy="763560"/>
          </a:xfrm>
          <a:prstGeom prst="rect">
            <a:avLst/>
          </a:prstGeom>
        </p:spPr>
        <p:txBody>
          <a:bodyPr spcFirstLastPara="1" wrap="square" lIns="91425" tIns="45700" rIns="91425" bIns="45700" anchor="b" anchorCtr="0">
            <a:noAutofit/>
          </a:bodyPr>
          <a:lstStyle>
            <a:lvl1pPr lvl="0" rtl="0">
              <a:spcBef>
                <a:spcPts val="0"/>
              </a:spcBef>
              <a:spcAft>
                <a:spcPts val="0"/>
              </a:spcAft>
              <a:buSzPts val="33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p14"/>
          <p:cNvSpPr txBox="1">
            <a:spLocks noGrp="1"/>
          </p:cNvSpPr>
          <p:nvPr>
            <p:ph type="body" idx="1"/>
          </p:nvPr>
        </p:nvSpPr>
        <p:spPr>
          <a:xfrm>
            <a:off x="415600" y="1536634"/>
            <a:ext cx="5333200" cy="4555080"/>
          </a:xfrm>
          <a:prstGeom prst="rect">
            <a:avLst/>
          </a:prstGeom>
        </p:spPr>
        <p:txBody>
          <a:bodyPr spcFirstLastPara="1" wrap="square" lIns="91425" tIns="45700" rIns="91425" bIns="45700" anchor="t" anchorCtr="0">
            <a:noAutofit/>
          </a:bodyPr>
          <a:lstStyle>
            <a:lvl1pPr marL="548640" lvl="0" indent="-381000" rtl="0">
              <a:spcBef>
                <a:spcPts val="648"/>
              </a:spcBef>
              <a:spcAft>
                <a:spcPts val="0"/>
              </a:spcAft>
              <a:buSzPts val="1400"/>
              <a:buChar char="⚫"/>
              <a:defRPr sz="1680"/>
            </a:lvl1pPr>
            <a:lvl2pPr marL="1097280" lvl="1" indent="-365760" rtl="0">
              <a:spcBef>
                <a:spcPts val="528"/>
              </a:spcBef>
              <a:spcAft>
                <a:spcPts val="0"/>
              </a:spcAft>
              <a:buSzPts val="1200"/>
              <a:buChar char="⚪"/>
              <a:defRPr sz="1440"/>
            </a:lvl2pPr>
            <a:lvl3pPr marL="1645920" lvl="2" indent="-365760" rtl="0">
              <a:spcBef>
                <a:spcPts val="480"/>
              </a:spcBef>
              <a:spcAft>
                <a:spcPts val="0"/>
              </a:spcAft>
              <a:buSzPts val="1200"/>
              <a:buChar char="⯍"/>
              <a:defRPr sz="1440"/>
            </a:lvl3pPr>
            <a:lvl4pPr marL="2194560" lvl="3" indent="-365760" rtl="0">
              <a:spcBef>
                <a:spcPts val="480"/>
              </a:spcBef>
              <a:spcAft>
                <a:spcPts val="0"/>
              </a:spcAft>
              <a:buSzPts val="1200"/>
              <a:buChar char="🞆"/>
              <a:defRPr sz="1440"/>
            </a:lvl4pPr>
            <a:lvl5pPr marL="2743200" lvl="4" indent="-365760" rtl="0">
              <a:spcBef>
                <a:spcPts val="432"/>
              </a:spcBef>
              <a:spcAft>
                <a:spcPts val="0"/>
              </a:spcAft>
              <a:buSzPts val="1200"/>
              <a:buChar char="•"/>
              <a:defRPr sz="1440"/>
            </a:lvl5pPr>
            <a:lvl6pPr marL="3291840" lvl="5" indent="-365760" rtl="0">
              <a:spcBef>
                <a:spcPts val="432"/>
              </a:spcBef>
              <a:spcAft>
                <a:spcPts val="0"/>
              </a:spcAft>
              <a:buSzPts val="1200"/>
              <a:buChar char="⚫"/>
              <a:defRPr sz="1440"/>
            </a:lvl6pPr>
            <a:lvl7pPr marL="3840480" lvl="6" indent="-365760" rtl="0">
              <a:spcBef>
                <a:spcPts val="384"/>
              </a:spcBef>
              <a:spcAft>
                <a:spcPts val="0"/>
              </a:spcAft>
              <a:buSzPts val="1200"/>
              <a:buChar char="•"/>
              <a:defRPr sz="1440"/>
            </a:lvl7pPr>
            <a:lvl8pPr marL="4389120" lvl="7" indent="-365760" rtl="0">
              <a:spcBef>
                <a:spcPts val="384"/>
              </a:spcBef>
              <a:spcAft>
                <a:spcPts val="0"/>
              </a:spcAft>
              <a:buSzPts val="1200"/>
              <a:buChar char="•"/>
              <a:defRPr sz="1440"/>
            </a:lvl8pPr>
            <a:lvl9pPr marL="4937760" lvl="8" indent="-365760" rtl="0">
              <a:spcBef>
                <a:spcPts val="336"/>
              </a:spcBef>
              <a:spcAft>
                <a:spcPts val="0"/>
              </a:spcAft>
              <a:buSzPts val="1200"/>
              <a:buChar char="•"/>
              <a:defRPr sz="1440"/>
            </a:lvl9pPr>
          </a:lstStyle>
          <a:p>
            <a:endParaRPr/>
          </a:p>
        </p:txBody>
      </p:sp>
      <p:sp>
        <p:nvSpPr>
          <p:cNvPr id="163" name="Google Shape;163;p14"/>
          <p:cNvSpPr txBox="1">
            <a:spLocks noGrp="1"/>
          </p:cNvSpPr>
          <p:nvPr>
            <p:ph type="body" idx="2"/>
          </p:nvPr>
        </p:nvSpPr>
        <p:spPr>
          <a:xfrm>
            <a:off x="6443200" y="1536634"/>
            <a:ext cx="5333200" cy="4555080"/>
          </a:xfrm>
          <a:prstGeom prst="rect">
            <a:avLst/>
          </a:prstGeom>
        </p:spPr>
        <p:txBody>
          <a:bodyPr spcFirstLastPara="1" wrap="square" lIns="91425" tIns="45700" rIns="91425" bIns="45700" anchor="t" anchorCtr="0">
            <a:noAutofit/>
          </a:bodyPr>
          <a:lstStyle>
            <a:lvl1pPr marL="548640" lvl="0" indent="-381000" rtl="0">
              <a:spcBef>
                <a:spcPts val="648"/>
              </a:spcBef>
              <a:spcAft>
                <a:spcPts val="0"/>
              </a:spcAft>
              <a:buSzPts val="1400"/>
              <a:buChar char="⚫"/>
              <a:defRPr sz="1680"/>
            </a:lvl1pPr>
            <a:lvl2pPr marL="1097280" lvl="1" indent="-365760" rtl="0">
              <a:spcBef>
                <a:spcPts val="528"/>
              </a:spcBef>
              <a:spcAft>
                <a:spcPts val="0"/>
              </a:spcAft>
              <a:buSzPts val="1200"/>
              <a:buChar char="⚪"/>
              <a:defRPr sz="1440"/>
            </a:lvl2pPr>
            <a:lvl3pPr marL="1645920" lvl="2" indent="-365760" rtl="0">
              <a:spcBef>
                <a:spcPts val="480"/>
              </a:spcBef>
              <a:spcAft>
                <a:spcPts val="0"/>
              </a:spcAft>
              <a:buSzPts val="1200"/>
              <a:buChar char="⯍"/>
              <a:defRPr sz="1440"/>
            </a:lvl3pPr>
            <a:lvl4pPr marL="2194560" lvl="3" indent="-365760" rtl="0">
              <a:spcBef>
                <a:spcPts val="480"/>
              </a:spcBef>
              <a:spcAft>
                <a:spcPts val="0"/>
              </a:spcAft>
              <a:buSzPts val="1200"/>
              <a:buChar char="🞆"/>
              <a:defRPr sz="1440"/>
            </a:lvl4pPr>
            <a:lvl5pPr marL="2743200" lvl="4" indent="-365760" rtl="0">
              <a:spcBef>
                <a:spcPts val="432"/>
              </a:spcBef>
              <a:spcAft>
                <a:spcPts val="0"/>
              </a:spcAft>
              <a:buSzPts val="1200"/>
              <a:buChar char="•"/>
              <a:defRPr sz="1440"/>
            </a:lvl5pPr>
            <a:lvl6pPr marL="3291840" lvl="5" indent="-365760" rtl="0">
              <a:spcBef>
                <a:spcPts val="432"/>
              </a:spcBef>
              <a:spcAft>
                <a:spcPts val="0"/>
              </a:spcAft>
              <a:buSzPts val="1200"/>
              <a:buChar char="⚫"/>
              <a:defRPr sz="1440"/>
            </a:lvl6pPr>
            <a:lvl7pPr marL="3840480" lvl="6" indent="-365760" rtl="0">
              <a:spcBef>
                <a:spcPts val="384"/>
              </a:spcBef>
              <a:spcAft>
                <a:spcPts val="0"/>
              </a:spcAft>
              <a:buSzPts val="1200"/>
              <a:buChar char="•"/>
              <a:defRPr sz="1440"/>
            </a:lvl7pPr>
            <a:lvl8pPr marL="4389120" lvl="7" indent="-365760" rtl="0">
              <a:spcBef>
                <a:spcPts val="384"/>
              </a:spcBef>
              <a:spcAft>
                <a:spcPts val="0"/>
              </a:spcAft>
              <a:buSzPts val="1200"/>
              <a:buChar char="•"/>
              <a:defRPr sz="1440"/>
            </a:lvl8pPr>
            <a:lvl9pPr marL="4937760" lvl="8" indent="-365760" rtl="0">
              <a:spcBef>
                <a:spcPts val="336"/>
              </a:spcBef>
              <a:spcAft>
                <a:spcPts val="0"/>
              </a:spcAft>
              <a:buSzPts val="1200"/>
              <a:buChar char="•"/>
              <a:defRPr sz="1440"/>
            </a:lvl9pPr>
          </a:lstStyle>
          <a:p>
            <a:endParaRPr/>
          </a:p>
        </p:txBody>
      </p:sp>
      <p:sp>
        <p:nvSpPr>
          <p:cNvPr id="164" name="Google Shape;164;p14"/>
          <p:cNvSpPr txBox="1">
            <a:spLocks noGrp="1"/>
          </p:cNvSpPr>
          <p:nvPr>
            <p:ph type="sldNum" idx="12"/>
          </p:nvPr>
        </p:nvSpPr>
        <p:spPr>
          <a:xfrm>
            <a:off x="11296611" y="6217622"/>
            <a:ext cx="731600" cy="524880"/>
          </a:xfrm>
          <a:prstGeom prst="rect">
            <a:avLst/>
          </a:prstGeom>
        </p:spPr>
        <p:txBody>
          <a:bodyPr spcFirstLastPara="1" wrap="square" lIns="45700" tIns="45700" rIns="45700"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65880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
        <p:cNvGrpSpPr/>
        <p:nvPr/>
      </p:nvGrpSpPr>
      <p:grpSpPr>
        <a:xfrm>
          <a:off x="0" y="0"/>
          <a:ext cx="0" cy="0"/>
          <a:chOff x="0" y="0"/>
          <a:chExt cx="0" cy="0"/>
        </a:xfrm>
      </p:grpSpPr>
      <p:sp>
        <p:nvSpPr>
          <p:cNvPr id="10" name="Google Shape;10;p2"/>
          <p:cNvSpPr txBox="1">
            <a:spLocks noGrp="1"/>
          </p:cNvSpPr>
          <p:nvPr>
            <p:ph type="body" idx="1"/>
          </p:nvPr>
        </p:nvSpPr>
        <p:spPr>
          <a:xfrm>
            <a:off x="1888767" y="1725112"/>
            <a:ext cx="8415200" cy="1683600"/>
          </a:xfrm>
          <a:prstGeom prst="rect">
            <a:avLst/>
          </a:prstGeom>
          <a:noFill/>
          <a:ln>
            <a:noFill/>
          </a:ln>
        </p:spPr>
        <p:txBody>
          <a:bodyPr spcFirstLastPara="1" wrap="square" lIns="91425" tIns="45700" rIns="91425" bIns="45700" anchor="t" anchorCtr="0">
            <a:noAutofit/>
          </a:bodyPr>
          <a:lstStyle>
            <a:lvl1pPr marL="609585" lvl="0" indent="-304792" algn="ctr">
              <a:lnSpc>
                <a:spcPct val="106111"/>
              </a:lnSpc>
              <a:spcBef>
                <a:spcPts val="0"/>
              </a:spcBef>
              <a:spcAft>
                <a:spcPts val="0"/>
              </a:spcAft>
              <a:buClr>
                <a:srgbClr val="333399"/>
              </a:buClr>
              <a:buSzPts val="3600"/>
              <a:buNone/>
              <a:defRPr sz="4800">
                <a:solidFill>
                  <a:srgbClr val="333399"/>
                </a:solidFill>
                <a:latin typeface="Lato Black"/>
                <a:ea typeface="Lato Black"/>
                <a:cs typeface="Lato Black"/>
                <a:sym typeface="Lato Black"/>
              </a:defRPr>
            </a:lvl1pPr>
            <a:lvl2pPr marL="1219170" lvl="1" indent="-304792" algn="l">
              <a:lnSpc>
                <a:spcPct val="150000"/>
              </a:lnSpc>
              <a:spcBef>
                <a:spcPts val="4000"/>
              </a:spcBef>
              <a:spcAft>
                <a:spcPts val="0"/>
              </a:spcAft>
              <a:buClr>
                <a:srgbClr val="333399"/>
              </a:buClr>
              <a:buSzPts val="2637"/>
              <a:buNone/>
              <a:defRPr sz="3516">
                <a:solidFill>
                  <a:srgbClr val="333399"/>
                </a:solidFill>
                <a:latin typeface="Calibri"/>
                <a:ea typeface="Calibri"/>
                <a:cs typeface="Calibri"/>
                <a:sym typeface="Calibri"/>
              </a:defRPr>
            </a:lvl2pPr>
            <a:lvl3pPr marL="1828754" lvl="2" indent="-528052" algn="l">
              <a:lnSpc>
                <a:spcPct val="90000"/>
              </a:lnSpc>
              <a:spcBef>
                <a:spcPts val="500"/>
              </a:spcBef>
              <a:spcAft>
                <a:spcPts val="0"/>
              </a:spcAft>
              <a:buClr>
                <a:srgbClr val="333399"/>
              </a:buClr>
              <a:buSzPts val="2637"/>
              <a:buChar char="•"/>
              <a:defRPr sz="3516">
                <a:solidFill>
                  <a:srgbClr val="333399"/>
                </a:solidFill>
                <a:latin typeface="Calibri"/>
                <a:ea typeface="Calibri"/>
                <a:cs typeface="Calibri"/>
                <a:sym typeface="Calibri"/>
              </a:defRPr>
            </a:lvl3pPr>
            <a:lvl4pPr marL="2438339" lvl="3" indent="-528052" algn="l">
              <a:lnSpc>
                <a:spcPct val="90000"/>
              </a:lnSpc>
              <a:spcBef>
                <a:spcPts val="500"/>
              </a:spcBef>
              <a:spcAft>
                <a:spcPts val="0"/>
              </a:spcAft>
              <a:buClr>
                <a:srgbClr val="333399"/>
              </a:buClr>
              <a:buSzPts val="2637"/>
              <a:buChar char="•"/>
              <a:defRPr sz="3516">
                <a:solidFill>
                  <a:srgbClr val="333399"/>
                </a:solidFill>
                <a:latin typeface="Calibri"/>
                <a:ea typeface="Calibri"/>
                <a:cs typeface="Calibri"/>
                <a:sym typeface="Calibri"/>
              </a:defRPr>
            </a:lvl4pPr>
            <a:lvl5pPr marL="3047924" lvl="4" indent="-528052" algn="l">
              <a:lnSpc>
                <a:spcPct val="90000"/>
              </a:lnSpc>
              <a:spcBef>
                <a:spcPts val="500"/>
              </a:spcBef>
              <a:spcAft>
                <a:spcPts val="0"/>
              </a:spcAft>
              <a:buClr>
                <a:srgbClr val="333399"/>
              </a:buClr>
              <a:buSzPts val="2637"/>
              <a:buChar char="•"/>
              <a:defRPr sz="3516">
                <a:solidFill>
                  <a:srgbClr val="333399"/>
                </a:solidFill>
                <a:latin typeface="Calibri"/>
                <a:ea typeface="Calibri"/>
                <a:cs typeface="Calibri"/>
                <a:sym typeface="Calibri"/>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1" name="Google Shape;11;p2"/>
          <p:cNvSpPr txBox="1">
            <a:spLocks noGrp="1"/>
          </p:cNvSpPr>
          <p:nvPr>
            <p:ph type="body" idx="2"/>
          </p:nvPr>
        </p:nvSpPr>
        <p:spPr>
          <a:xfrm>
            <a:off x="7277351" y="4047160"/>
            <a:ext cx="2971600" cy="1498400"/>
          </a:xfrm>
          <a:prstGeom prst="rect">
            <a:avLst/>
          </a:prstGeom>
          <a:noFill/>
          <a:ln>
            <a:noFill/>
          </a:ln>
        </p:spPr>
        <p:txBody>
          <a:bodyPr spcFirstLastPara="1" wrap="square" lIns="91425" tIns="45700" rIns="91425" bIns="45700" anchor="t" anchorCtr="0">
            <a:normAutofit/>
          </a:bodyPr>
          <a:lstStyle>
            <a:lvl1pPr marL="609585" lvl="0" indent="-304792" algn="l">
              <a:lnSpc>
                <a:spcPct val="100000"/>
              </a:lnSpc>
              <a:spcBef>
                <a:spcPts val="0"/>
              </a:spcBef>
              <a:spcAft>
                <a:spcPts val="0"/>
              </a:spcAft>
              <a:buClr>
                <a:schemeClr val="dk1"/>
              </a:buClr>
              <a:buSzPts val="1800"/>
              <a:buNone/>
              <a:defRPr sz="2400"/>
            </a:lvl1pPr>
            <a:lvl2pPr marL="1219170" lvl="1" indent="-304792" algn="l">
              <a:lnSpc>
                <a:spcPct val="100000"/>
              </a:lnSpc>
              <a:spcBef>
                <a:spcPts val="4000"/>
              </a:spcBef>
              <a:spcAft>
                <a:spcPts val="0"/>
              </a:spcAft>
              <a:buClr>
                <a:schemeClr val="dk1"/>
              </a:buClr>
              <a:buSzPts val="1465"/>
              <a:buNone/>
              <a:defRPr sz="1953"/>
            </a:lvl2pPr>
            <a:lvl3pPr marL="1828754" lvl="2" indent="-304792" algn="l">
              <a:lnSpc>
                <a:spcPct val="100000"/>
              </a:lnSpc>
              <a:spcBef>
                <a:spcPts val="500"/>
              </a:spcBef>
              <a:spcAft>
                <a:spcPts val="0"/>
              </a:spcAft>
              <a:buClr>
                <a:schemeClr val="dk1"/>
              </a:buClr>
              <a:buSzPts val="1465"/>
              <a:buNone/>
              <a:defRPr sz="1953"/>
            </a:lvl3pPr>
            <a:lvl4pPr marL="2438339" lvl="3" indent="-304792" algn="l">
              <a:lnSpc>
                <a:spcPct val="100000"/>
              </a:lnSpc>
              <a:spcBef>
                <a:spcPts val="500"/>
              </a:spcBef>
              <a:spcAft>
                <a:spcPts val="0"/>
              </a:spcAft>
              <a:buClr>
                <a:schemeClr val="dk1"/>
              </a:buClr>
              <a:buSzPts val="1465"/>
              <a:buNone/>
              <a:defRPr sz="1953"/>
            </a:lvl4pPr>
            <a:lvl5pPr marL="3047924" lvl="4" indent="-304792" algn="l">
              <a:lnSpc>
                <a:spcPct val="100000"/>
              </a:lnSpc>
              <a:spcBef>
                <a:spcPts val="500"/>
              </a:spcBef>
              <a:spcAft>
                <a:spcPts val="0"/>
              </a:spcAft>
              <a:buClr>
                <a:schemeClr val="dk1"/>
              </a:buClr>
              <a:buSzPts val="1465"/>
              <a:buNone/>
              <a:defRPr sz="1953"/>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pic>
        <p:nvPicPr>
          <p:cNvPr id="12" name="Google Shape;12;p2"/>
          <p:cNvPicPr preferRelativeResize="0"/>
          <p:nvPr/>
        </p:nvPicPr>
        <p:blipFill rotWithShape="1">
          <a:blip r:embed="rId2">
            <a:alphaModFix/>
          </a:blip>
          <a:srcRect t="3724" b="9439"/>
          <a:stretch/>
        </p:blipFill>
        <p:spPr>
          <a:xfrm>
            <a:off x="1" y="4523179"/>
            <a:ext cx="12189103" cy="2334819"/>
          </a:xfrm>
          <a:prstGeom prst="rect">
            <a:avLst/>
          </a:prstGeom>
          <a:noFill/>
          <a:ln>
            <a:noFill/>
          </a:ln>
        </p:spPr>
      </p:pic>
    </p:spTree>
    <p:extLst>
      <p:ext uri="{BB962C8B-B14F-4D97-AF65-F5344CB8AC3E}">
        <p14:creationId xmlns:p14="http://schemas.microsoft.com/office/powerpoint/2010/main" val="146227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charRg st="1" end="1"/>
                                            </p:txEl>
                                          </p:spTgt>
                                        </p:tgtEl>
                                        <p:attrNameLst>
                                          <p:attrName>style.visibility</p:attrName>
                                        </p:attrNameLst>
                                      </p:cBhvr>
                                      <p:to>
                                        <p:strVal val="visible"/>
                                      </p:to>
                                    </p:set>
                                    <p:animEffect transition="in" filter="fade">
                                      <p:cBhvr>
                                        <p:cTn id="12" dur="750"/>
                                        <p:tgtEl>
                                          <p:spTgt spid="10">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charRg st="1" end="1"/>
                                            </p:txEl>
                                          </p:spTgt>
                                        </p:tgtEl>
                                        <p:attrNameLst>
                                          <p:attrName>style.visibility</p:attrName>
                                        </p:attrNameLst>
                                      </p:cBhvr>
                                      <p:to>
                                        <p:strVal val="visible"/>
                                      </p:to>
                                    </p:set>
                                    <p:animEffect transition="in" filter="fade">
                                      <p:cBhvr>
                                        <p:cTn id="17" dur="750"/>
                                        <p:tgtEl>
                                          <p:spTgt spid="10">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charRg st="1" end="1"/>
                                            </p:txEl>
                                          </p:spTgt>
                                        </p:tgtEl>
                                        <p:attrNameLst>
                                          <p:attrName>style.visibility</p:attrName>
                                        </p:attrNameLst>
                                      </p:cBhvr>
                                      <p:to>
                                        <p:strVal val="visible"/>
                                      </p:to>
                                    </p:set>
                                    <p:animEffect transition="in" filter="fade">
                                      <p:cBhvr>
                                        <p:cTn id="22" dur="750"/>
                                        <p:tgtEl>
                                          <p:spTgt spid="10">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charRg st="1" end="1"/>
                                            </p:txEl>
                                          </p:spTgt>
                                        </p:tgtEl>
                                        <p:attrNameLst>
                                          <p:attrName>style.visibility</p:attrName>
                                        </p:attrNameLst>
                                      </p:cBhvr>
                                      <p:to>
                                        <p:strVal val="visible"/>
                                      </p:to>
                                    </p:set>
                                    <p:animEffect transition="in" filter="fade">
                                      <p:cBhvr>
                                        <p:cTn id="27" dur="750"/>
                                        <p:tgtEl>
                                          <p:spTgt spid="10">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charRg st="1" end="1"/>
                                            </p:txEl>
                                          </p:spTgt>
                                        </p:tgtEl>
                                        <p:attrNameLst>
                                          <p:attrName>style.visibility</p:attrName>
                                        </p:attrNameLst>
                                      </p:cBhvr>
                                      <p:to>
                                        <p:strVal val="visible"/>
                                      </p:to>
                                    </p:set>
                                    <p:animEffect transition="in" filter="fade">
                                      <p:cBhvr>
                                        <p:cTn id="32" dur="750"/>
                                        <p:tgtEl>
                                          <p:spTgt spid="10">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charRg st="1" end="1"/>
                                            </p:txEl>
                                          </p:spTgt>
                                        </p:tgtEl>
                                        <p:attrNameLst>
                                          <p:attrName>style.visibility</p:attrName>
                                        </p:attrNameLst>
                                      </p:cBhvr>
                                      <p:to>
                                        <p:strVal val="visible"/>
                                      </p:to>
                                    </p:set>
                                    <p:animEffect transition="in" filter="fade">
                                      <p:cBhvr>
                                        <p:cTn id="37" dur="750"/>
                                        <p:tgtEl>
                                          <p:spTgt spid="10">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charRg st="1" end="1"/>
                                            </p:txEl>
                                          </p:spTgt>
                                        </p:tgtEl>
                                        <p:attrNameLst>
                                          <p:attrName>style.visibility</p:attrName>
                                        </p:attrNameLst>
                                      </p:cBhvr>
                                      <p:to>
                                        <p:strVal val="visible"/>
                                      </p:to>
                                    </p:set>
                                    <p:animEffect transition="in" filter="fade">
                                      <p:cBhvr>
                                        <p:cTn id="42" dur="750"/>
                                        <p:tgtEl>
                                          <p:spTgt spid="10">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charRg st="1" end="1"/>
                                            </p:txEl>
                                          </p:spTgt>
                                        </p:tgtEl>
                                        <p:attrNameLst>
                                          <p:attrName>style.visibility</p:attrName>
                                        </p:attrNameLst>
                                      </p:cBhvr>
                                      <p:to>
                                        <p:strVal val="visible"/>
                                      </p:to>
                                    </p:set>
                                    <p:animEffect transition="in" filter="fade">
                                      <p:cBhvr>
                                        <p:cTn id="47" dur="750"/>
                                        <p:tgtEl>
                                          <p:spTgt spid="10">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750"/>
                                        <p:tgtEl>
                                          <p:spTgt spid="11">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1">
                                            <p:txEl>
                                              <p:charRg st="1" end="1"/>
                                            </p:txEl>
                                          </p:spTgt>
                                        </p:tgtEl>
                                        <p:attrNameLst>
                                          <p:attrName>style.visibility</p:attrName>
                                        </p:attrNameLst>
                                      </p:cBhvr>
                                      <p:to>
                                        <p:strVal val="visible"/>
                                      </p:to>
                                    </p:set>
                                    <p:animEffect transition="in" filter="fade">
                                      <p:cBhvr>
                                        <p:cTn id="55" dur="750"/>
                                        <p:tgtEl>
                                          <p:spTgt spid="11">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1">
                                            <p:txEl>
                                              <p:charRg st="1" end="1"/>
                                            </p:txEl>
                                          </p:spTgt>
                                        </p:tgtEl>
                                        <p:attrNameLst>
                                          <p:attrName>style.visibility</p:attrName>
                                        </p:attrNameLst>
                                      </p:cBhvr>
                                      <p:to>
                                        <p:strVal val="visible"/>
                                      </p:to>
                                    </p:set>
                                    <p:animEffect transition="in" filter="fade">
                                      <p:cBhvr>
                                        <p:cTn id="59" dur="750"/>
                                        <p:tgtEl>
                                          <p:spTgt spid="11">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1">
                                            <p:txEl>
                                              <p:charRg st="1" end="1"/>
                                            </p:txEl>
                                          </p:spTgt>
                                        </p:tgtEl>
                                        <p:attrNameLst>
                                          <p:attrName>style.visibility</p:attrName>
                                        </p:attrNameLst>
                                      </p:cBhvr>
                                      <p:to>
                                        <p:strVal val="visible"/>
                                      </p:to>
                                    </p:set>
                                    <p:animEffect transition="in" filter="fade">
                                      <p:cBhvr>
                                        <p:cTn id="63" dur="750"/>
                                        <p:tgtEl>
                                          <p:spTgt spid="11">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1">
                                            <p:txEl>
                                              <p:charRg st="1" end="1"/>
                                            </p:txEl>
                                          </p:spTgt>
                                        </p:tgtEl>
                                        <p:attrNameLst>
                                          <p:attrName>style.visibility</p:attrName>
                                        </p:attrNameLst>
                                      </p:cBhvr>
                                      <p:to>
                                        <p:strVal val="visible"/>
                                      </p:to>
                                    </p:set>
                                    <p:animEffect transition="in" filter="fade">
                                      <p:cBhvr>
                                        <p:cTn id="67" dur="750"/>
                                        <p:tgtEl>
                                          <p:spTgt spid="11">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1">
                                            <p:txEl>
                                              <p:charRg st="1" end="1"/>
                                            </p:txEl>
                                          </p:spTgt>
                                        </p:tgtEl>
                                        <p:attrNameLst>
                                          <p:attrName>style.visibility</p:attrName>
                                        </p:attrNameLst>
                                      </p:cBhvr>
                                      <p:to>
                                        <p:strVal val="visible"/>
                                      </p:to>
                                    </p:set>
                                    <p:animEffect transition="in" filter="fade">
                                      <p:cBhvr>
                                        <p:cTn id="71" dur="750"/>
                                        <p:tgtEl>
                                          <p:spTgt spid="11">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1">
                                            <p:txEl>
                                              <p:charRg st="1" end="1"/>
                                            </p:txEl>
                                          </p:spTgt>
                                        </p:tgtEl>
                                        <p:attrNameLst>
                                          <p:attrName>style.visibility</p:attrName>
                                        </p:attrNameLst>
                                      </p:cBhvr>
                                      <p:to>
                                        <p:strVal val="visible"/>
                                      </p:to>
                                    </p:set>
                                    <p:animEffect transition="in" filter="fade">
                                      <p:cBhvr>
                                        <p:cTn id="75" dur="750"/>
                                        <p:tgtEl>
                                          <p:spTgt spid="11">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1">
                                            <p:txEl>
                                              <p:charRg st="1" end="1"/>
                                            </p:txEl>
                                          </p:spTgt>
                                        </p:tgtEl>
                                        <p:attrNameLst>
                                          <p:attrName>style.visibility</p:attrName>
                                        </p:attrNameLst>
                                      </p:cBhvr>
                                      <p:to>
                                        <p:strVal val="visible"/>
                                      </p:to>
                                    </p:set>
                                    <p:animEffect transition="in" filter="fade">
                                      <p:cBhvr>
                                        <p:cTn id="79" dur="750"/>
                                        <p:tgtEl>
                                          <p:spTgt spid="11">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1">
                                            <p:txEl>
                                              <p:charRg st="1" end="1"/>
                                            </p:txEl>
                                          </p:spTgt>
                                        </p:tgtEl>
                                        <p:attrNameLst>
                                          <p:attrName>style.visibility</p:attrName>
                                        </p:attrNameLst>
                                      </p:cBhvr>
                                      <p:to>
                                        <p:strVal val="visible"/>
                                      </p:to>
                                    </p:set>
                                    <p:animEffect transition="in" filter="fade">
                                      <p:cBhvr>
                                        <p:cTn id="83" dur="750"/>
                                        <p:tgtEl>
                                          <p:spTgt spid="11">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CE59-76F0-4571-1475-5AA61EFCD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CF9952-368A-D9D0-B035-E487686ED2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5DCE3B-FB38-7737-0064-CE60AEC542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359662-09A2-A03F-5BFA-90B5EE4BBC29}"/>
              </a:ext>
            </a:extLst>
          </p:cNvPr>
          <p:cNvSpPr>
            <a:spLocks noGrp="1"/>
          </p:cNvSpPr>
          <p:nvPr>
            <p:ph type="dt" sz="half" idx="10"/>
          </p:nvPr>
        </p:nvSpPr>
        <p:spPr/>
        <p:txBody>
          <a:bodyPr/>
          <a:lstStyle/>
          <a:p>
            <a:fld id="{96C5762B-1AF2-4E99-BFF1-50688CE2BE63}" type="datetimeFigureOut">
              <a:rPr lang="en-US" smtClean="0"/>
              <a:t>7/20/2022</a:t>
            </a:fld>
            <a:endParaRPr lang="en-US"/>
          </a:p>
        </p:txBody>
      </p:sp>
      <p:sp>
        <p:nvSpPr>
          <p:cNvPr id="6" name="Footer Placeholder 5">
            <a:extLst>
              <a:ext uri="{FF2B5EF4-FFF2-40B4-BE49-F238E27FC236}">
                <a16:creationId xmlns:a16="http://schemas.microsoft.com/office/drawing/2014/main" id="{3395410C-E5AF-9B36-9EE5-B2867C7F4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076952-6BB0-DFE7-443B-FBFB22088AE7}"/>
              </a:ext>
            </a:extLst>
          </p:cNvPr>
          <p:cNvSpPr>
            <a:spLocks noGrp="1"/>
          </p:cNvSpPr>
          <p:nvPr>
            <p:ph type="sldNum" sz="quarter" idx="12"/>
          </p:nvPr>
        </p:nvSpPr>
        <p:spPr/>
        <p:txBody>
          <a:bodyPr/>
          <a:lstStyle/>
          <a:p>
            <a:fld id="{B322669E-5FEF-4F01-937C-AC0B9ECEE9C4}" type="slidenum">
              <a:rPr lang="en-US" smtClean="0"/>
              <a:t>‹#›</a:t>
            </a:fld>
            <a:endParaRPr lang="en-US"/>
          </a:p>
        </p:txBody>
      </p:sp>
    </p:spTree>
    <p:extLst>
      <p:ext uri="{BB962C8B-B14F-4D97-AF65-F5344CB8AC3E}">
        <p14:creationId xmlns:p14="http://schemas.microsoft.com/office/powerpoint/2010/main" val="38674229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3"/>
        <p:cNvGrpSpPr/>
        <p:nvPr/>
      </p:nvGrpSpPr>
      <p:grpSpPr>
        <a:xfrm>
          <a:off x="0" y="0"/>
          <a:ext cx="0" cy="0"/>
          <a:chOff x="0" y="0"/>
          <a:chExt cx="0" cy="0"/>
        </a:xfrm>
      </p:grpSpPr>
      <p:sp>
        <p:nvSpPr>
          <p:cNvPr id="14" name="Google Shape;14;p3"/>
          <p:cNvSpPr txBox="1"/>
          <p:nvPr/>
        </p:nvSpPr>
        <p:spPr>
          <a:xfrm>
            <a:off x="-8405" y="0"/>
            <a:ext cx="12200400" cy="1228800"/>
          </a:xfrm>
          <a:prstGeom prst="rect">
            <a:avLst/>
          </a:prstGeom>
          <a:solidFill>
            <a:srgbClr val="333399"/>
          </a:solidFill>
          <a:ln>
            <a:noFill/>
          </a:ln>
        </p:spPr>
        <p:txBody>
          <a:bodyPr spcFirstLastPara="1" wrap="square" lIns="89267" tIns="44633" rIns="89267" bIns="44633" anchor="ctr" anchorCtr="0">
            <a:noAutofit/>
          </a:bodyPr>
          <a:lstStyle/>
          <a:p>
            <a:pPr marL="0" marR="0" lvl="0" indent="0" algn="ctr" rtl="0">
              <a:spcBef>
                <a:spcPts val="0"/>
              </a:spcBef>
              <a:spcAft>
                <a:spcPts val="0"/>
              </a:spcAft>
              <a:buNone/>
            </a:pPr>
            <a:endParaRPr sz="3125" b="0" i="0" u="none" strike="noStrike" cap="none">
              <a:solidFill>
                <a:schemeClr val="dk1"/>
              </a:solidFill>
              <a:latin typeface="Lato Black"/>
              <a:ea typeface="Lato Black"/>
              <a:cs typeface="Lato Black"/>
              <a:sym typeface="Lato Black"/>
            </a:endParaRPr>
          </a:p>
        </p:txBody>
      </p:sp>
      <p:sp>
        <p:nvSpPr>
          <p:cNvPr id="15" name="Google Shape;15;p3"/>
          <p:cNvSpPr txBox="1">
            <a:spLocks noGrp="1"/>
          </p:cNvSpPr>
          <p:nvPr>
            <p:ph type="body" idx="1"/>
          </p:nvPr>
        </p:nvSpPr>
        <p:spPr>
          <a:xfrm>
            <a:off x="0" y="0"/>
            <a:ext cx="12192000" cy="1228800"/>
          </a:xfrm>
          <a:prstGeom prst="rect">
            <a:avLst/>
          </a:prstGeom>
          <a:noFill/>
          <a:ln>
            <a:noFill/>
          </a:ln>
        </p:spPr>
        <p:txBody>
          <a:bodyPr spcFirstLastPara="1" wrap="square" lIns="91425" tIns="45700" rIns="91425" bIns="45700" anchor="ctr" anchorCtr="0">
            <a:normAutofit/>
          </a:bodyPr>
          <a:lstStyle>
            <a:lvl1pPr marL="609585" lvl="0" indent="-304792" algn="ctr">
              <a:lnSpc>
                <a:spcPct val="100000"/>
              </a:lnSpc>
              <a:spcBef>
                <a:spcPts val="0"/>
              </a:spcBef>
              <a:spcAft>
                <a:spcPts val="0"/>
              </a:spcAft>
              <a:buClr>
                <a:schemeClr val="lt1"/>
              </a:buClr>
              <a:buSzPts val="3600"/>
              <a:buNone/>
              <a:defRPr sz="4800">
                <a:solidFill>
                  <a:schemeClr val="lt1"/>
                </a:solidFill>
                <a:latin typeface="Lato Black"/>
                <a:ea typeface="Lato Black"/>
                <a:cs typeface="Lato Black"/>
                <a:sym typeface="Lato Black"/>
              </a:defRPr>
            </a:lvl1pPr>
            <a:lvl2pPr marL="1219170" lvl="1" indent="-304792" algn="l">
              <a:lnSpc>
                <a:spcPct val="150000"/>
              </a:lnSpc>
              <a:spcBef>
                <a:spcPts val="4000"/>
              </a:spcBef>
              <a:spcAft>
                <a:spcPts val="0"/>
              </a:spcAft>
              <a:buClr>
                <a:schemeClr val="dk1"/>
              </a:buClr>
              <a:buSzPts val="1800"/>
              <a:buNone/>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6" name="Google Shape;16;p3"/>
          <p:cNvSpPr txBox="1">
            <a:spLocks noGrp="1"/>
          </p:cNvSpPr>
          <p:nvPr>
            <p:ph type="body" idx="2"/>
          </p:nvPr>
        </p:nvSpPr>
        <p:spPr>
          <a:xfrm>
            <a:off x="2736037" y="1596572"/>
            <a:ext cx="6729200" cy="3350400"/>
          </a:xfrm>
          <a:prstGeom prst="rect">
            <a:avLst/>
          </a:prstGeom>
          <a:noFill/>
          <a:ln>
            <a:noFill/>
          </a:ln>
        </p:spPr>
        <p:txBody>
          <a:bodyPr spcFirstLastPara="1" wrap="square" lIns="91425" tIns="45700" rIns="91425" bIns="45700" anchor="t" anchorCtr="0">
            <a:normAutofit/>
          </a:bodyPr>
          <a:lstStyle>
            <a:lvl1pPr marL="609585" lvl="0" indent="-507987" algn="l">
              <a:lnSpc>
                <a:spcPct val="150000"/>
              </a:lnSpc>
              <a:spcBef>
                <a:spcPts val="0"/>
              </a:spcBef>
              <a:spcAft>
                <a:spcPts val="0"/>
              </a:spcAft>
              <a:buClr>
                <a:schemeClr val="dk1"/>
              </a:buClr>
              <a:buSzPts val="2400"/>
              <a:buFont typeface="Arial"/>
              <a:buChar char="•"/>
              <a:defRPr sz="3200" b="1"/>
            </a:lvl1pPr>
            <a:lvl2pPr marL="1219170" lvl="1" indent="-304792" algn="l">
              <a:lnSpc>
                <a:spcPct val="150000"/>
              </a:lnSpc>
              <a:spcBef>
                <a:spcPts val="585"/>
              </a:spcBef>
              <a:spcAft>
                <a:spcPts val="0"/>
              </a:spcAft>
              <a:buClr>
                <a:schemeClr val="dk1"/>
              </a:buClr>
              <a:buSzPts val="1758"/>
              <a:buNone/>
              <a:defRPr sz="2344"/>
            </a:lvl2pPr>
            <a:lvl3pPr marL="1828754" lvl="2" indent="-304792" algn="l">
              <a:lnSpc>
                <a:spcPct val="90000"/>
              </a:lnSpc>
              <a:spcBef>
                <a:spcPts val="500"/>
              </a:spcBef>
              <a:spcAft>
                <a:spcPts val="0"/>
              </a:spcAft>
              <a:buClr>
                <a:schemeClr val="dk1"/>
              </a:buClr>
              <a:buSzPts val="1758"/>
              <a:buNone/>
              <a:defRPr sz="2344"/>
            </a:lvl3pPr>
            <a:lvl4pPr marL="2438339" lvl="3" indent="-304792" algn="l">
              <a:lnSpc>
                <a:spcPct val="90000"/>
              </a:lnSpc>
              <a:spcBef>
                <a:spcPts val="500"/>
              </a:spcBef>
              <a:spcAft>
                <a:spcPts val="0"/>
              </a:spcAft>
              <a:buClr>
                <a:schemeClr val="dk1"/>
              </a:buClr>
              <a:buSzPts val="1758"/>
              <a:buNone/>
              <a:defRPr sz="2344"/>
            </a:lvl4pPr>
            <a:lvl5pPr marL="3047924" lvl="4" indent="-304792" algn="l">
              <a:lnSpc>
                <a:spcPct val="90000"/>
              </a:lnSpc>
              <a:spcBef>
                <a:spcPts val="500"/>
              </a:spcBef>
              <a:spcAft>
                <a:spcPts val="0"/>
              </a:spcAft>
              <a:buClr>
                <a:schemeClr val="dk1"/>
              </a:buClr>
              <a:buSzPts val="1758"/>
              <a:buNone/>
              <a:defRPr sz="2344"/>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pic>
        <p:nvPicPr>
          <p:cNvPr id="17" name="Google Shape;17;p3"/>
          <p:cNvPicPr preferRelativeResize="0"/>
          <p:nvPr/>
        </p:nvPicPr>
        <p:blipFill rotWithShape="1">
          <a:blip r:embed="rId2">
            <a:alphaModFix/>
          </a:blip>
          <a:srcRect l="109" t="7102" b="33564"/>
          <a:stretch/>
        </p:blipFill>
        <p:spPr>
          <a:xfrm>
            <a:off x="-11751" y="4947587"/>
            <a:ext cx="12203833" cy="1915055"/>
          </a:xfrm>
          <a:prstGeom prst="rect">
            <a:avLst/>
          </a:prstGeom>
          <a:noFill/>
          <a:ln>
            <a:noFill/>
          </a:ln>
        </p:spPr>
      </p:pic>
    </p:spTree>
    <p:extLst>
      <p:ext uri="{BB962C8B-B14F-4D97-AF65-F5344CB8AC3E}">
        <p14:creationId xmlns:p14="http://schemas.microsoft.com/office/powerpoint/2010/main" val="307141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0" y="0"/>
            <a:ext cx="12192000" cy="1228800"/>
          </a:xfrm>
          <a:prstGeom prst="rect">
            <a:avLst/>
          </a:prstGeom>
          <a:noFill/>
          <a:ln>
            <a:noFill/>
          </a:ln>
        </p:spPr>
        <p:txBody>
          <a:bodyPr spcFirstLastPara="1" wrap="square" lIns="91425" tIns="45700" rIns="91425" bIns="45700" anchor="ctr" anchorCtr="0">
            <a:normAutofit/>
          </a:bodyPr>
          <a:lstStyle>
            <a:lvl1pPr marL="609585" lvl="0" indent="-304792" algn="ctr">
              <a:lnSpc>
                <a:spcPct val="100000"/>
              </a:lnSpc>
              <a:spcBef>
                <a:spcPts val="0"/>
              </a:spcBef>
              <a:spcAft>
                <a:spcPts val="0"/>
              </a:spcAft>
              <a:buClr>
                <a:schemeClr val="lt1"/>
              </a:buClr>
              <a:buSzPts val="3600"/>
              <a:buNone/>
              <a:defRPr sz="4800">
                <a:solidFill>
                  <a:schemeClr val="lt1"/>
                </a:solidFill>
                <a:latin typeface="Lato Black"/>
                <a:ea typeface="Lato Black"/>
                <a:cs typeface="Lato Black"/>
                <a:sym typeface="Lato Black"/>
              </a:defRPr>
            </a:lvl1pPr>
            <a:lvl2pPr marL="1219170" lvl="1" indent="-304792" algn="l">
              <a:lnSpc>
                <a:spcPct val="150000"/>
              </a:lnSpc>
              <a:spcBef>
                <a:spcPts val="4000"/>
              </a:spcBef>
              <a:spcAft>
                <a:spcPts val="0"/>
              </a:spcAft>
              <a:buClr>
                <a:schemeClr val="dk1"/>
              </a:buClr>
              <a:buSzPts val="1800"/>
              <a:buNone/>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body" idx="2"/>
          </p:nvPr>
        </p:nvSpPr>
        <p:spPr>
          <a:xfrm>
            <a:off x="1257096" y="1703011"/>
            <a:ext cx="5324800" cy="3106000"/>
          </a:xfrm>
          <a:prstGeom prst="rect">
            <a:avLst/>
          </a:prstGeom>
          <a:noFill/>
          <a:ln>
            <a:noFill/>
          </a:ln>
        </p:spPr>
        <p:txBody>
          <a:bodyPr spcFirstLastPara="1" wrap="square" lIns="91425" tIns="45700" rIns="91425" bIns="45700" anchor="t" anchorCtr="0">
            <a:normAutofit/>
          </a:bodyPr>
          <a:lstStyle>
            <a:lvl1pPr marL="609585" lvl="0" indent="-507987" algn="l">
              <a:lnSpc>
                <a:spcPct val="150000"/>
              </a:lnSpc>
              <a:spcBef>
                <a:spcPts val="0"/>
              </a:spcBef>
              <a:spcAft>
                <a:spcPts val="0"/>
              </a:spcAft>
              <a:buClr>
                <a:schemeClr val="dk1"/>
              </a:buClr>
              <a:buSzPts val="2400"/>
              <a:buFont typeface="Arial"/>
              <a:buChar char="•"/>
              <a:defRPr sz="3200" b="1"/>
            </a:lvl1pPr>
            <a:lvl2pPr marL="1219170" lvl="1" indent="-304792" algn="l">
              <a:lnSpc>
                <a:spcPct val="150000"/>
              </a:lnSpc>
              <a:spcBef>
                <a:spcPts val="585"/>
              </a:spcBef>
              <a:spcAft>
                <a:spcPts val="0"/>
              </a:spcAft>
              <a:buClr>
                <a:schemeClr val="dk1"/>
              </a:buClr>
              <a:buSzPts val="2400"/>
              <a:buNone/>
              <a:defRPr/>
            </a:lvl2pPr>
            <a:lvl3pPr marL="1828754" lvl="2" indent="-304792" algn="l">
              <a:lnSpc>
                <a:spcPct val="150000"/>
              </a:lnSpc>
              <a:spcBef>
                <a:spcPts val="500"/>
              </a:spcBef>
              <a:spcAft>
                <a:spcPts val="0"/>
              </a:spcAft>
              <a:buClr>
                <a:schemeClr val="dk1"/>
              </a:buClr>
              <a:buSzPts val="1500"/>
              <a:buNone/>
              <a:defRPr/>
            </a:lvl3pPr>
            <a:lvl4pPr marL="2438339" lvl="3" indent="-304792" algn="l">
              <a:lnSpc>
                <a:spcPct val="150000"/>
              </a:lnSpc>
              <a:spcBef>
                <a:spcPts val="500"/>
              </a:spcBef>
              <a:spcAft>
                <a:spcPts val="0"/>
              </a:spcAft>
              <a:buClr>
                <a:schemeClr val="dk1"/>
              </a:buClr>
              <a:buSzPts val="1350"/>
              <a:buNone/>
              <a:defRPr/>
            </a:lvl4pPr>
            <a:lvl5pPr marL="3047924" lvl="4" indent="-304792" algn="l">
              <a:lnSpc>
                <a:spcPct val="150000"/>
              </a:lnSpc>
              <a:spcBef>
                <a:spcPts val="500"/>
              </a:spcBef>
              <a:spcAft>
                <a:spcPts val="0"/>
              </a:spcAft>
              <a:buClr>
                <a:schemeClr val="dk1"/>
              </a:buClr>
              <a:buSzPts val="1350"/>
              <a:buNone/>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1" name="Google Shape;21;p4"/>
          <p:cNvSpPr>
            <a:spLocks noGrp="1"/>
          </p:cNvSpPr>
          <p:nvPr>
            <p:ph type="pic" idx="3"/>
          </p:nvPr>
        </p:nvSpPr>
        <p:spPr>
          <a:xfrm>
            <a:off x="7016572" y="1722364"/>
            <a:ext cx="4560400" cy="4120800"/>
          </a:xfrm>
          <a:prstGeom prst="rect">
            <a:avLst/>
          </a:prstGeom>
          <a:noFill/>
          <a:ln>
            <a:noFill/>
          </a:ln>
        </p:spPr>
      </p:sp>
      <p:pic>
        <p:nvPicPr>
          <p:cNvPr id="22" name="Google Shape;22;p4"/>
          <p:cNvPicPr preferRelativeResize="0"/>
          <p:nvPr/>
        </p:nvPicPr>
        <p:blipFill rotWithShape="1">
          <a:blip r:embed="rId2">
            <a:alphaModFix/>
          </a:blip>
          <a:srcRect l="109" t="7102" b="33564"/>
          <a:stretch/>
        </p:blipFill>
        <p:spPr>
          <a:xfrm>
            <a:off x="-11751" y="4947587"/>
            <a:ext cx="12203833" cy="1915055"/>
          </a:xfrm>
          <a:prstGeom prst="rect">
            <a:avLst/>
          </a:prstGeom>
          <a:noFill/>
          <a:ln>
            <a:noFill/>
          </a:ln>
        </p:spPr>
      </p:pic>
    </p:spTree>
    <p:extLst>
      <p:ext uri="{BB962C8B-B14F-4D97-AF65-F5344CB8AC3E}">
        <p14:creationId xmlns:p14="http://schemas.microsoft.com/office/powerpoint/2010/main" val="779050059"/>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3"/>
        <p:cNvGrpSpPr/>
        <p:nvPr/>
      </p:nvGrpSpPr>
      <p:grpSpPr>
        <a:xfrm>
          <a:off x="0" y="0"/>
          <a:ext cx="0" cy="0"/>
          <a:chOff x="0" y="0"/>
          <a:chExt cx="0" cy="0"/>
        </a:xfrm>
      </p:grpSpPr>
      <p:sp>
        <p:nvSpPr>
          <p:cNvPr id="24" name="Google Shape;24;p5"/>
          <p:cNvSpPr txBox="1"/>
          <p:nvPr/>
        </p:nvSpPr>
        <p:spPr>
          <a:xfrm>
            <a:off x="-8405" y="0"/>
            <a:ext cx="12200400" cy="1228800"/>
          </a:xfrm>
          <a:prstGeom prst="rect">
            <a:avLst/>
          </a:prstGeom>
          <a:solidFill>
            <a:srgbClr val="333399"/>
          </a:solidFill>
          <a:ln>
            <a:noFill/>
          </a:ln>
        </p:spPr>
        <p:txBody>
          <a:bodyPr spcFirstLastPara="1" wrap="square" lIns="89267" tIns="44633" rIns="89267" bIns="44633" anchor="ctr" anchorCtr="0">
            <a:noAutofit/>
          </a:bodyPr>
          <a:lstStyle/>
          <a:p>
            <a:pPr marL="0" marR="0" lvl="0" indent="0" algn="ctr" rtl="0">
              <a:spcBef>
                <a:spcPts val="0"/>
              </a:spcBef>
              <a:spcAft>
                <a:spcPts val="0"/>
              </a:spcAft>
              <a:buNone/>
            </a:pPr>
            <a:endParaRPr sz="3125" b="0" i="0" u="none" strike="noStrike" cap="none">
              <a:solidFill>
                <a:schemeClr val="dk1"/>
              </a:solidFill>
              <a:latin typeface="Lato Black"/>
              <a:ea typeface="Lato Black"/>
              <a:cs typeface="Lato Black"/>
              <a:sym typeface="Lato Black"/>
            </a:endParaRPr>
          </a:p>
        </p:txBody>
      </p:sp>
      <p:sp>
        <p:nvSpPr>
          <p:cNvPr id="25" name="Google Shape;25;p5"/>
          <p:cNvSpPr txBox="1">
            <a:spLocks noGrp="1"/>
          </p:cNvSpPr>
          <p:nvPr>
            <p:ph type="body" idx="1"/>
          </p:nvPr>
        </p:nvSpPr>
        <p:spPr>
          <a:xfrm>
            <a:off x="0" y="0"/>
            <a:ext cx="12192000" cy="1228800"/>
          </a:xfrm>
          <a:prstGeom prst="rect">
            <a:avLst/>
          </a:prstGeom>
          <a:noFill/>
          <a:ln>
            <a:noFill/>
          </a:ln>
        </p:spPr>
        <p:txBody>
          <a:bodyPr spcFirstLastPara="1" wrap="square" lIns="91425" tIns="45700" rIns="91425" bIns="45700" anchor="ctr" anchorCtr="0">
            <a:normAutofit/>
          </a:bodyPr>
          <a:lstStyle>
            <a:lvl1pPr marL="609585" lvl="0" indent="-304792" algn="ctr">
              <a:lnSpc>
                <a:spcPct val="100000"/>
              </a:lnSpc>
              <a:spcBef>
                <a:spcPts val="0"/>
              </a:spcBef>
              <a:spcAft>
                <a:spcPts val="0"/>
              </a:spcAft>
              <a:buClr>
                <a:schemeClr val="lt1"/>
              </a:buClr>
              <a:buSzPts val="3600"/>
              <a:buNone/>
              <a:defRPr sz="4800">
                <a:solidFill>
                  <a:schemeClr val="lt1"/>
                </a:solidFill>
                <a:latin typeface="Lato Black"/>
                <a:ea typeface="Lato Black"/>
                <a:cs typeface="Lato Black"/>
                <a:sym typeface="Lato Black"/>
              </a:defRPr>
            </a:lvl1pPr>
            <a:lvl2pPr marL="1219170" lvl="1" indent="-304792" algn="l">
              <a:lnSpc>
                <a:spcPct val="150000"/>
              </a:lnSpc>
              <a:spcBef>
                <a:spcPts val="4000"/>
              </a:spcBef>
              <a:spcAft>
                <a:spcPts val="0"/>
              </a:spcAft>
              <a:buClr>
                <a:schemeClr val="dk1"/>
              </a:buClr>
              <a:buSzPts val="1800"/>
              <a:buNone/>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6" name="Google Shape;26;p5"/>
          <p:cNvSpPr>
            <a:spLocks noGrp="1"/>
          </p:cNvSpPr>
          <p:nvPr>
            <p:ph type="media" idx="2"/>
          </p:nvPr>
        </p:nvSpPr>
        <p:spPr>
          <a:xfrm>
            <a:off x="2722683" y="1739831"/>
            <a:ext cx="6726800" cy="3374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3200" b="1" i="0" u="none" strike="noStrike" cap="none">
                <a:solidFill>
                  <a:schemeClr val="dk1"/>
                </a:solidFill>
                <a:latin typeface="Lato"/>
                <a:ea typeface="Lato"/>
                <a:cs typeface="Lato"/>
                <a:sym typeface="Lato"/>
              </a:defRPr>
            </a:lvl1pPr>
            <a:lvl2pPr marR="0" lvl="1" algn="l" rtl="0">
              <a:lnSpc>
                <a:spcPct val="150000"/>
              </a:lnSpc>
              <a:spcBef>
                <a:spcPts val="4000"/>
              </a:spcBef>
              <a:spcAft>
                <a:spcPts val="0"/>
              </a:spcAft>
              <a:buClr>
                <a:schemeClr val="dk1"/>
              </a:buClr>
              <a:buSzPts val="2400"/>
              <a:buFont typeface="Lato"/>
              <a:buNone/>
              <a:defRPr sz="3200" b="0" i="0" u="none" strike="noStrike" cap="none">
                <a:solidFill>
                  <a:schemeClr val="dk1"/>
                </a:solidFill>
                <a:latin typeface="Lato"/>
                <a:ea typeface="Lato"/>
                <a:cs typeface="Lato"/>
                <a:sym typeface="Lato"/>
              </a:defRPr>
            </a:lvl2pPr>
            <a:lvl3pPr marR="0" lvl="2" algn="l" rtl="0">
              <a:lnSpc>
                <a:spcPct val="90000"/>
              </a:lnSpc>
              <a:spcBef>
                <a:spcPts val="5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7" name="Google Shape;27;p5"/>
          <p:cNvPicPr preferRelativeResize="0"/>
          <p:nvPr/>
        </p:nvPicPr>
        <p:blipFill rotWithShape="1">
          <a:blip r:embed="rId2">
            <a:alphaModFix/>
          </a:blip>
          <a:srcRect l="109" t="7102" b="33564"/>
          <a:stretch/>
        </p:blipFill>
        <p:spPr>
          <a:xfrm>
            <a:off x="-11751" y="4947587"/>
            <a:ext cx="12203833" cy="1915055"/>
          </a:xfrm>
          <a:prstGeom prst="rect">
            <a:avLst/>
          </a:prstGeom>
          <a:noFill/>
          <a:ln>
            <a:noFill/>
          </a:ln>
        </p:spPr>
      </p:pic>
    </p:spTree>
    <p:extLst>
      <p:ext uri="{BB962C8B-B14F-4D97-AF65-F5344CB8AC3E}">
        <p14:creationId xmlns:p14="http://schemas.microsoft.com/office/powerpoint/2010/main" val="33175754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XL image">
  <p:cSld name="XL image">
    <p:spTree>
      <p:nvGrpSpPr>
        <p:cNvPr id="1" name="Shape 28"/>
        <p:cNvGrpSpPr/>
        <p:nvPr/>
      </p:nvGrpSpPr>
      <p:grpSpPr>
        <a:xfrm>
          <a:off x="0" y="0"/>
          <a:ext cx="0" cy="0"/>
          <a:chOff x="0" y="0"/>
          <a:chExt cx="0" cy="0"/>
        </a:xfrm>
      </p:grpSpPr>
      <p:sp>
        <p:nvSpPr>
          <p:cNvPr id="29" name="Google Shape;29;p6"/>
          <p:cNvSpPr txBox="1">
            <a:spLocks noGrp="1"/>
          </p:cNvSpPr>
          <p:nvPr>
            <p:ph type="body" idx="1"/>
          </p:nvPr>
        </p:nvSpPr>
        <p:spPr>
          <a:xfrm>
            <a:off x="0" y="0"/>
            <a:ext cx="12192000" cy="1228800"/>
          </a:xfrm>
          <a:prstGeom prst="rect">
            <a:avLst/>
          </a:prstGeom>
          <a:noFill/>
          <a:ln>
            <a:noFill/>
          </a:ln>
        </p:spPr>
        <p:txBody>
          <a:bodyPr spcFirstLastPara="1" wrap="square" lIns="91425" tIns="45700" rIns="91425" bIns="45700" anchor="ctr" anchorCtr="0">
            <a:normAutofit/>
          </a:bodyPr>
          <a:lstStyle>
            <a:lvl1pPr marL="609585" lvl="0" indent="-304792" algn="ctr">
              <a:lnSpc>
                <a:spcPct val="100000"/>
              </a:lnSpc>
              <a:spcBef>
                <a:spcPts val="0"/>
              </a:spcBef>
              <a:spcAft>
                <a:spcPts val="0"/>
              </a:spcAft>
              <a:buClr>
                <a:schemeClr val="lt1"/>
              </a:buClr>
              <a:buSzPts val="3600"/>
              <a:buNone/>
              <a:defRPr sz="4800">
                <a:solidFill>
                  <a:schemeClr val="lt1"/>
                </a:solidFill>
                <a:latin typeface="Lato Black"/>
                <a:ea typeface="Lato Black"/>
                <a:cs typeface="Lato Black"/>
                <a:sym typeface="Lato Black"/>
              </a:defRPr>
            </a:lvl1pPr>
            <a:lvl2pPr marL="1219170" lvl="1" indent="-304792" algn="l">
              <a:lnSpc>
                <a:spcPct val="150000"/>
              </a:lnSpc>
              <a:spcBef>
                <a:spcPts val="4000"/>
              </a:spcBef>
              <a:spcAft>
                <a:spcPts val="0"/>
              </a:spcAft>
              <a:buClr>
                <a:schemeClr val="dk1"/>
              </a:buClr>
              <a:buSzPts val="1800"/>
              <a:buNone/>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pic>
        <p:nvPicPr>
          <p:cNvPr id="30" name="Google Shape;30;p6"/>
          <p:cNvPicPr preferRelativeResize="0"/>
          <p:nvPr/>
        </p:nvPicPr>
        <p:blipFill rotWithShape="1">
          <a:blip r:embed="rId2">
            <a:alphaModFix/>
          </a:blip>
          <a:srcRect l="109" t="7102" b="33564"/>
          <a:stretch/>
        </p:blipFill>
        <p:spPr>
          <a:xfrm>
            <a:off x="-11830" y="6131171"/>
            <a:ext cx="12203833" cy="762000"/>
          </a:xfrm>
          <a:prstGeom prst="rect">
            <a:avLst/>
          </a:prstGeom>
          <a:noFill/>
          <a:ln>
            <a:noFill/>
          </a:ln>
        </p:spPr>
      </p:pic>
    </p:spTree>
    <p:extLst>
      <p:ext uri="{BB962C8B-B14F-4D97-AF65-F5344CB8AC3E}">
        <p14:creationId xmlns:p14="http://schemas.microsoft.com/office/powerpoint/2010/main" val="1796625902"/>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68067" y="0"/>
            <a:ext cx="11074400" cy="1219200"/>
          </a:xfrm>
          <a:prstGeom prst="rect">
            <a:avLst/>
          </a:prstGeom>
          <a:noFill/>
          <a:ln>
            <a:noFill/>
          </a:ln>
        </p:spPr>
        <p:txBody>
          <a:bodyPr spcFirstLastPara="1" wrap="square" lIns="91425" tIns="45700" rIns="91425" bIns="45700" anchor="ctr" anchorCtr="0">
            <a:normAutofit/>
          </a:bodyPr>
          <a:lstStyle>
            <a:lvl1pPr marL="0" marR="0" lvl="0" indent="0" algn="ctr" rtl="0">
              <a:lnSpc>
                <a:spcPct val="90000"/>
              </a:lnSpc>
              <a:spcBef>
                <a:spcPts val="0"/>
              </a:spcBef>
              <a:spcAft>
                <a:spcPts val="0"/>
              </a:spcAft>
              <a:buClr>
                <a:srgbClr val="FFFFFF"/>
              </a:buClr>
              <a:buSzPts val="3600"/>
              <a:buFont typeface="Lato"/>
              <a:buNone/>
              <a:defRPr sz="5333" b="1" i="0" u="none" strike="noStrike" cap="none">
                <a:solidFill>
                  <a:srgbClr val="FFFFFF"/>
                </a:solidFill>
                <a:latin typeface="Lato"/>
                <a:ea typeface="Lato"/>
                <a:cs typeface="Lato"/>
                <a:sym typeface="Lato"/>
              </a:defRPr>
            </a:lvl1pPr>
            <a:lvl2pPr marL="0" marR="0" lvl="1" indent="0" algn="ctr" rtl="0">
              <a:spcBef>
                <a:spcPts val="0"/>
              </a:spcBef>
              <a:spcAft>
                <a:spcPts val="0"/>
              </a:spcAft>
              <a:buClr>
                <a:schemeClr val="accent2"/>
              </a:buClr>
              <a:buSzPts val="1400"/>
              <a:buFont typeface="Arial Black"/>
              <a:buNone/>
              <a:defRPr sz="5333" b="0" i="0" u="none" strike="noStrike" cap="none">
                <a:solidFill>
                  <a:schemeClr val="accent2"/>
                </a:solidFill>
                <a:latin typeface="Arial Black"/>
                <a:ea typeface="Arial Black"/>
                <a:cs typeface="Arial Black"/>
                <a:sym typeface="Arial Black"/>
              </a:defRPr>
            </a:lvl2pPr>
            <a:lvl3pPr marL="0" marR="0" lvl="2" indent="0" algn="ctr" rtl="0">
              <a:spcBef>
                <a:spcPts val="0"/>
              </a:spcBef>
              <a:spcAft>
                <a:spcPts val="0"/>
              </a:spcAft>
              <a:buClr>
                <a:schemeClr val="accent2"/>
              </a:buClr>
              <a:buSzPts val="1400"/>
              <a:buFont typeface="Arial Black"/>
              <a:buNone/>
              <a:defRPr sz="5333" b="0" i="0" u="none" strike="noStrike" cap="none">
                <a:solidFill>
                  <a:schemeClr val="accent2"/>
                </a:solidFill>
                <a:latin typeface="Arial Black"/>
                <a:ea typeface="Arial Black"/>
                <a:cs typeface="Arial Black"/>
                <a:sym typeface="Arial Black"/>
              </a:defRPr>
            </a:lvl3pPr>
            <a:lvl4pPr marL="0" marR="0" lvl="3" indent="0" algn="ctr" rtl="0">
              <a:spcBef>
                <a:spcPts val="0"/>
              </a:spcBef>
              <a:spcAft>
                <a:spcPts val="0"/>
              </a:spcAft>
              <a:buClr>
                <a:schemeClr val="accent2"/>
              </a:buClr>
              <a:buSzPts val="1400"/>
              <a:buFont typeface="Arial Black"/>
              <a:buNone/>
              <a:defRPr sz="5333" b="0" i="0" u="none" strike="noStrike" cap="none">
                <a:solidFill>
                  <a:schemeClr val="accent2"/>
                </a:solidFill>
                <a:latin typeface="Arial Black"/>
                <a:ea typeface="Arial Black"/>
                <a:cs typeface="Arial Black"/>
                <a:sym typeface="Arial Black"/>
              </a:defRPr>
            </a:lvl4pPr>
            <a:lvl5pPr marL="0" marR="0" lvl="4" indent="0" algn="ctr" rtl="0">
              <a:spcBef>
                <a:spcPts val="0"/>
              </a:spcBef>
              <a:spcAft>
                <a:spcPts val="0"/>
              </a:spcAft>
              <a:buClr>
                <a:schemeClr val="accent2"/>
              </a:buClr>
              <a:buSzPts val="1400"/>
              <a:buFont typeface="Arial Black"/>
              <a:buNone/>
              <a:defRPr sz="5333" b="0" i="0" u="none" strike="noStrike" cap="none">
                <a:solidFill>
                  <a:schemeClr val="accent2"/>
                </a:solidFill>
                <a:latin typeface="Arial Black"/>
                <a:ea typeface="Arial Black"/>
                <a:cs typeface="Arial Black"/>
                <a:sym typeface="Arial Black"/>
              </a:defRPr>
            </a:lvl5pPr>
            <a:lvl6pPr marL="609585" marR="0" lvl="5" indent="0" algn="ctr" rtl="0">
              <a:spcBef>
                <a:spcPts val="0"/>
              </a:spcBef>
              <a:spcAft>
                <a:spcPts val="0"/>
              </a:spcAft>
              <a:buClr>
                <a:schemeClr val="accent2"/>
              </a:buClr>
              <a:buSzPts val="1400"/>
              <a:buFont typeface="Arial Black"/>
              <a:buNone/>
              <a:defRPr sz="5333" b="0" i="0" u="none" strike="noStrike" cap="none">
                <a:solidFill>
                  <a:schemeClr val="accent2"/>
                </a:solidFill>
                <a:latin typeface="Arial Black"/>
                <a:ea typeface="Arial Black"/>
                <a:cs typeface="Arial Black"/>
                <a:sym typeface="Arial Black"/>
              </a:defRPr>
            </a:lvl6pPr>
            <a:lvl7pPr marL="1219170" marR="0" lvl="6" indent="0" algn="ctr" rtl="0">
              <a:spcBef>
                <a:spcPts val="0"/>
              </a:spcBef>
              <a:spcAft>
                <a:spcPts val="0"/>
              </a:spcAft>
              <a:buClr>
                <a:schemeClr val="accent2"/>
              </a:buClr>
              <a:buSzPts val="1400"/>
              <a:buFont typeface="Arial Black"/>
              <a:buNone/>
              <a:defRPr sz="5333" b="0" i="0" u="none" strike="noStrike" cap="none">
                <a:solidFill>
                  <a:schemeClr val="accent2"/>
                </a:solidFill>
                <a:latin typeface="Arial Black"/>
                <a:ea typeface="Arial Black"/>
                <a:cs typeface="Arial Black"/>
                <a:sym typeface="Arial Black"/>
              </a:defRPr>
            </a:lvl7pPr>
            <a:lvl8pPr marL="1828754" marR="0" lvl="7" indent="0" algn="ctr" rtl="0">
              <a:spcBef>
                <a:spcPts val="0"/>
              </a:spcBef>
              <a:spcAft>
                <a:spcPts val="0"/>
              </a:spcAft>
              <a:buClr>
                <a:schemeClr val="accent2"/>
              </a:buClr>
              <a:buSzPts val="1400"/>
              <a:buFont typeface="Arial Black"/>
              <a:buNone/>
              <a:defRPr sz="5333" b="0" i="0" u="none" strike="noStrike" cap="none">
                <a:solidFill>
                  <a:schemeClr val="accent2"/>
                </a:solidFill>
                <a:latin typeface="Arial Black"/>
                <a:ea typeface="Arial Black"/>
                <a:cs typeface="Arial Black"/>
                <a:sym typeface="Arial Black"/>
              </a:defRPr>
            </a:lvl8pPr>
            <a:lvl9pPr marL="2438339" marR="0" lvl="8" indent="0" algn="ctr" rtl="0">
              <a:spcBef>
                <a:spcPts val="0"/>
              </a:spcBef>
              <a:spcAft>
                <a:spcPts val="0"/>
              </a:spcAft>
              <a:buClr>
                <a:schemeClr val="accent2"/>
              </a:buClr>
              <a:buSzPts val="1400"/>
              <a:buFont typeface="Arial Black"/>
              <a:buNone/>
              <a:defRPr sz="5333" b="0" i="0" u="none" strike="noStrike" cap="none">
                <a:solidFill>
                  <a:schemeClr val="accent2"/>
                </a:solidFill>
                <a:latin typeface="Arial Black"/>
                <a:ea typeface="Arial Black"/>
                <a:cs typeface="Arial Black"/>
                <a:sym typeface="Arial Black"/>
              </a:defRPr>
            </a:lvl9pPr>
          </a:lstStyle>
          <a:p>
            <a:endParaRPr/>
          </a:p>
        </p:txBody>
      </p:sp>
      <p:sp>
        <p:nvSpPr>
          <p:cNvPr id="33" name="Google Shape;33;p7"/>
          <p:cNvSpPr txBox="1">
            <a:spLocks noGrp="1"/>
          </p:cNvSpPr>
          <p:nvPr>
            <p:ph type="body" idx="1"/>
          </p:nvPr>
        </p:nvSpPr>
        <p:spPr>
          <a:xfrm>
            <a:off x="609600" y="1905000"/>
            <a:ext cx="11074400" cy="4267200"/>
          </a:xfrm>
          <a:prstGeom prst="rect">
            <a:avLst/>
          </a:prstGeom>
          <a:noFill/>
          <a:ln>
            <a:noFill/>
          </a:ln>
        </p:spPr>
        <p:txBody>
          <a:bodyPr spcFirstLastPara="1" wrap="square" lIns="91425" tIns="45700" rIns="91425" bIns="45700" anchor="t" anchorCtr="0">
            <a:normAutofit/>
          </a:bodyPr>
          <a:lstStyle>
            <a:lvl1pPr marL="609585" marR="0" lvl="0" indent="-575719" algn="l" rtl="0">
              <a:lnSpc>
                <a:spcPct val="100000"/>
              </a:lnSpc>
              <a:spcBef>
                <a:spcPts val="853"/>
              </a:spcBef>
              <a:spcAft>
                <a:spcPts val="0"/>
              </a:spcAft>
              <a:buClr>
                <a:schemeClr val="folHlink"/>
              </a:buClr>
              <a:buSzPts val="3200"/>
              <a:buFont typeface="Times"/>
              <a:buChar char="•"/>
              <a:defRPr sz="4267" b="0" i="0" u="none" strike="noStrike" cap="none">
                <a:solidFill>
                  <a:schemeClr val="accent1"/>
                </a:solidFill>
                <a:latin typeface="Arial"/>
                <a:ea typeface="Arial"/>
                <a:cs typeface="Arial"/>
                <a:sym typeface="Arial"/>
              </a:defRPr>
            </a:lvl1pPr>
            <a:lvl2pPr marL="1219170" marR="0" lvl="1" indent="-507987" algn="l" rtl="0">
              <a:lnSpc>
                <a:spcPct val="150000"/>
              </a:lnSpc>
              <a:spcBef>
                <a:spcPts val="640"/>
              </a:spcBef>
              <a:spcAft>
                <a:spcPts val="0"/>
              </a:spcAft>
              <a:buClr>
                <a:schemeClr val="folHlink"/>
              </a:buClr>
              <a:buSzPts val="2400"/>
              <a:buFont typeface="Times"/>
              <a:buChar char="—"/>
              <a:defRPr sz="3200" b="0" i="0" u="none" strike="noStrike" cap="none">
                <a:solidFill>
                  <a:schemeClr val="accent1"/>
                </a:solidFill>
                <a:latin typeface="Arial"/>
                <a:ea typeface="Arial"/>
                <a:cs typeface="Arial"/>
                <a:sym typeface="Arial"/>
              </a:defRPr>
            </a:lvl2pPr>
            <a:lvl3pPr marL="1828754" marR="0" lvl="2" indent="-507987" algn="l" rtl="0">
              <a:lnSpc>
                <a:spcPct val="90000"/>
              </a:lnSpc>
              <a:spcBef>
                <a:spcPts val="640"/>
              </a:spcBef>
              <a:spcAft>
                <a:spcPts val="0"/>
              </a:spcAft>
              <a:buClr>
                <a:schemeClr val="folHlink"/>
              </a:buClr>
              <a:buSzPts val="2400"/>
              <a:buFont typeface="Times"/>
              <a:buChar char="•"/>
              <a:defRPr sz="3200" b="0" i="0" u="none" strike="noStrike" cap="none">
                <a:solidFill>
                  <a:schemeClr val="accent1"/>
                </a:solidFill>
                <a:latin typeface="Arial"/>
                <a:ea typeface="Arial"/>
                <a:cs typeface="Arial"/>
                <a:sym typeface="Arial"/>
              </a:defRPr>
            </a:lvl3pPr>
            <a:lvl4pPr marL="2438339" marR="0" lvl="3" indent="-474121" algn="l" rtl="0">
              <a:lnSpc>
                <a:spcPct val="90000"/>
              </a:lnSpc>
              <a:spcBef>
                <a:spcPts val="533"/>
              </a:spcBef>
              <a:spcAft>
                <a:spcPts val="0"/>
              </a:spcAft>
              <a:buClr>
                <a:schemeClr val="folHlink"/>
              </a:buClr>
              <a:buSzPts val="2000"/>
              <a:buFont typeface="Times"/>
              <a:buChar char="•"/>
              <a:defRPr sz="2667" b="0" i="0" u="none" strike="noStrike" cap="none">
                <a:solidFill>
                  <a:schemeClr val="accent1"/>
                </a:solidFill>
                <a:latin typeface="Arial"/>
                <a:ea typeface="Arial"/>
                <a:cs typeface="Arial"/>
                <a:sym typeface="Arial"/>
              </a:defRPr>
            </a:lvl4pPr>
            <a:lvl5pPr marL="3047924" marR="0" lvl="4" indent="-474121" algn="l" rtl="0">
              <a:lnSpc>
                <a:spcPct val="90000"/>
              </a:lnSpc>
              <a:spcBef>
                <a:spcPts val="533"/>
              </a:spcBef>
              <a:spcAft>
                <a:spcPts val="0"/>
              </a:spcAft>
              <a:buClr>
                <a:schemeClr val="folHlink"/>
              </a:buClr>
              <a:buSzPts val="2000"/>
              <a:buFont typeface="Times"/>
              <a:buChar char="•"/>
              <a:defRPr sz="2667" b="0" i="0" u="none" strike="noStrike" cap="none">
                <a:solidFill>
                  <a:schemeClr val="accent1"/>
                </a:solidFill>
                <a:latin typeface="Arial"/>
                <a:ea typeface="Arial"/>
                <a:cs typeface="Arial"/>
                <a:sym typeface="Arial"/>
              </a:defRPr>
            </a:lvl5pPr>
            <a:lvl6pPr marL="3657509" marR="0" lvl="5" indent="-474121" algn="l" rtl="0">
              <a:lnSpc>
                <a:spcPct val="90000"/>
              </a:lnSpc>
              <a:spcBef>
                <a:spcPts val="533"/>
              </a:spcBef>
              <a:spcAft>
                <a:spcPts val="0"/>
              </a:spcAft>
              <a:buClr>
                <a:schemeClr val="folHlink"/>
              </a:buClr>
              <a:buSzPts val="2000"/>
              <a:buFont typeface="Times"/>
              <a:buChar char="•"/>
              <a:defRPr sz="2667" b="0" i="0" u="none" strike="noStrike" cap="none">
                <a:solidFill>
                  <a:schemeClr val="accent1"/>
                </a:solidFill>
                <a:latin typeface="Arial"/>
                <a:ea typeface="Arial"/>
                <a:cs typeface="Arial"/>
                <a:sym typeface="Arial"/>
              </a:defRPr>
            </a:lvl6pPr>
            <a:lvl7pPr marL="4267093" marR="0" lvl="6" indent="-474121" algn="l" rtl="0">
              <a:lnSpc>
                <a:spcPct val="90000"/>
              </a:lnSpc>
              <a:spcBef>
                <a:spcPts val="533"/>
              </a:spcBef>
              <a:spcAft>
                <a:spcPts val="0"/>
              </a:spcAft>
              <a:buClr>
                <a:schemeClr val="folHlink"/>
              </a:buClr>
              <a:buSzPts val="2000"/>
              <a:buFont typeface="Times"/>
              <a:buChar char="•"/>
              <a:defRPr sz="2667" b="0" i="0" u="none" strike="noStrike" cap="none">
                <a:solidFill>
                  <a:schemeClr val="accent1"/>
                </a:solidFill>
                <a:latin typeface="Arial"/>
                <a:ea typeface="Arial"/>
                <a:cs typeface="Arial"/>
                <a:sym typeface="Arial"/>
              </a:defRPr>
            </a:lvl7pPr>
            <a:lvl8pPr marL="4876678" marR="0" lvl="7" indent="-474121" algn="l" rtl="0">
              <a:lnSpc>
                <a:spcPct val="90000"/>
              </a:lnSpc>
              <a:spcBef>
                <a:spcPts val="533"/>
              </a:spcBef>
              <a:spcAft>
                <a:spcPts val="0"/>
              </a:spcAft>
              <a:buClr>
                <a:schemeClr val="folHlink"/>
              </a:buClr>
              <a:buSzPts val="2000"/>
              <a:buFont typeface="Times"/>
              <a:buChar char="•"/>
              <a:defRPr sz="2667" b="0" i="0" u="none" strike="noStrike" cap="none">
                <a:solidFill>
                  <a:schemeClr val="accent1"/>
                </a:solidFill>
                <a:latin typeface="Arial"/>
                <a:ea typeface="Arial"/>
                <a:cs typeface="Arial"/>
                <a:sym typeface="Arial"/>
              </a:defRPr>
            </a:lvl8pPr>
            <a:lvl9pPr marL="5486263" marR="0" lvl="8" indent="-474121" algn="l" rtl="0">
              <a:lnSpc>
                <a:spcPct val="90000"/>
              </a:lnSpc>
              <a:spcBef>
                <a:spcPts val="533"/>
              </a:spcBef>
              <a:spcAft>
                <a:spcPts val="0"/>
              </a:spcAft>
              <a:buClr>
                <a:schemeClr val="folHlink"/>
              </a:buClr>
              <a:buSzPts val="2000"/>
              <a:buFont typeface="Times"/>
              <a:buChar char="•"/>
              <a:defRPr sz="2667" b="0" i="0" u="none" strike="noStrike" cap="none">
                <a:solidFill>
                  <a:schemeClr val="accent1"/>
                </a:solidFill>
                <a:latin typeface="Arial"/>
                <a:ea typeface="Arial"/>
                <a:cs typeface="Arial"/>
                <a:sym typeface="Arial"/>
              </a:defRPr>
            </a:lvl9pPr>
          </a:lstStyle>
          <a:p>
            <a:endParaRPr/>
          </a:p>
        </p:txBody>
      </p:sp>
      <p:sp>
        <p:nvSpPr>
          <p:cNvPr id="34" name="Google Shape;34;p7"/>
          <p:cNvSpPr txBox="1">
            <a:spLocks noGrp="1"/>
          </p:cNvSpPr>
          <p:nvPr>
            <p:ph type="sldNum" idx="12"/>
          </p:nvPr>
        </p:nvSpPr>
        <p:spPr>
          <a:xfrm>
            <a:off x="609600" y="6222449"/>
            <a:ext cx="2743200" cy="3652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A3E9E9"/>
              </a:buClr>
              <a:buFont typeface="Arial"/>
              <a:buNone/>
              <a:defRPr sz="1600" b="1" i="0" u="none" strike="noStrike" cap="none">
                <a:solidFill>
                  <a:srgbClr val="A3E9E9"/>
                </a:solidFill>
                <a:latin typeface="Arial"/>
                <a:ea typeface="Arial"/>
                <a:cs typeface="Arial"/>
                <a:sym typeface="Arial"/>
              </a:defRPr>
            </a:lvl1pPr>
            <a:lvl2pPr marL="0" marR="0" lvl="1" indent="0" algn="l" rtl="0">
              <a:lnSpc>
                <a:spcPct val="100000"/>
              </a:lnSpc>
              <a:spcBef>
                <a:spcPts val="0"/>
              </a:spcBef>
              <a:spcAft>
                <a:spcPts val="0"/>
              </a:spcAft>
              <a:buClr>
                <a:srgbClr val="A3E9E9"/>
              </a:buClr>
              <a:buFont typeface="Arial"/>
              <a:buNone/>
              <a:defRPr sz="1600" b="1" i="0" u="none" strike="noStrike" cap="none">
                <a:solidFill>
                  <a:srgbClr val="A3E9E9"/>
                </a:solidFill>
                <a:latin typeface="Arial"/>
                <a:ea typeface="Arial"/>
                <a:cs typeface="Arial"/>
                <a:sym typeface="Arial"/>
              </a:defRPr>
            </a:lvl2pPr>
            <a:lvl3pPr marL="0" marR="0" lvl="2" indent="0" algn="l" rtl="0">
              <a:lnSpc>
                <a:spcPct val="100000"/>
              </a:lnSpc>
              <a:spcBef>
                <a:spcPts val="0"/>
              </a:spcBef>
              <a:spcAft>
                <a:spcPts val="0"/>
              </a:spcAft>
              <a:buClr>
                <a:srgbClr val="A3E9E9"/>
              </a:buClr>
              <a:buFont typeface="Arial"/>
              <a:buNone/>
              <a:defRPr sz="1600" b="1" i="0" u="none" strike="noStrike" cap="none">
                <a:solidFill>
                  <a:srgbClr val="A3E9E9"/>
                </a:solidFill>
                <a:latin typeface="Arial"/>
                <a:ea typeface="Arial"/>
                <a:cs typeface="Arial"/>
                <a:sym typeface="Arial"/>
              </a:defRPr>
            </a:lvl3pPr>
            <a:lvl4pPr marL="0" marR="0" lvl="3" indent="0" algn="l" rtl="0">
              <a:lnSpc>
                <a:spcPct val="100000"/>
              </a:lnSpc>
              <a:spcBef>
                <a:spcPts val="0"/>
              </a:spcBef>
              <a:spcAft>
                <a:spcPts val="0"/>
              </a:spcAft>
              <a:buClr>
                <a:srgbClr val="A3E9E9"/>
              </a:buClr>
              <a:buFont typeface="Arial"/>
              <a:buNone/>
              <a:defRPr sz="1600" b="1" i="0" u="none" strike="noStrike" cap="none">
                <a:solidFill>
                  <a:srgbClr val="A3E9E9"/>
                </a:solidFill>
                <a:latin typeface="Arial"/>
                <a:ea typeface="Arial"/>
                <a:cs typeface="Arial"/>
                <a:sym typeface="Arial"/>
              </a:defRPr>
            </a:lvl4pPr>
            <a:lvl5pPr marL="0" marR="0" lvl="4" indent="0" algn="l" rtl="0">
              <a:lnSpc>
                <a:spcPct val="100000"/>
              </a:lnSpc>
              <a:spcBef>
                <a:spcPts val="0"/>
              </a:spcBef>
              <a:spcAft>
                <a:spcPts val="0"/>
              </a:spcAft>
              <a:buClr>
                <a:srgbClr val="A3E9E9"/>
              </a:buClr>
              <a:buFont typeface="Arial"/>
              <a:buNone/>
              <a:defRPr sz="1600" b="1" i="0" u="none" strike="noStrike" cap="none">
                <a:solidFill>
                  <a:srgbClr val="A3E9E9"/>
                </a:solidFill>
                <a:latin typeface="Arial"/>
                <a:ea typeface="Arial"/>
                <a:cs typeface="Arial"/>
                <a:sym typeface="Arial"/>
              </a:defRPr>
            </a:lvl5pPr>
            <a:lvl6pPr marL="0" marR="0" lvl="5" indent="0" algn="l" rtl="0">
              <a:lnSpc>
                <a:spcPct val="100000"/>
              </a:lnSpc>
              <a:spcBef>
                <a:spcPts val="0"/>
              </a:spcBef>
              <a:spcAft>
                <a:spcPts val="0"/>
              </a:spcAft>
              <a:buClr>
                <a:srgbClr val="A3E9E9"/>
              </a:buClr>
              <a:buFont typeface="Arial"/>
              <a:buNone/>
              <a:defRPr sz="1600" b="1" i="0" u="none" strike="noStrike" cap="none">
                <a:solidFill>
                  <a:srgbClr val="A3E9E9"/>
                </a:solidFill>
                <a:latin typeface="Arial"/>
                <a:ea typeface="Arial"/>
                <a:cs typeface="Arial"/>
                <a:sym typeface="Arial"/>
              </a:defRPr>
            </a:lvl6pPr>
            <a:lvl7pPr marL="0" marR="0" lvl="6" indent="0" algn="l" rtl="0">
              <a:lnSpc>
                <a:spcPct val="100000"/>
              </a:lnSpc>
              <a:spcBef>
                <a:spcPts val="0"/>
              </a:spcBef>
              <a:spcAft>
                <a:spcPts val="0"/>
              </a:spcAft>
              <a:buClr>
                <a:srgbClr val="A3E9E9"/>
              </a:buClr>
              <a:buFont typeface="Arial"/>
              <a:buNone/>
              <a:defRPr sz="1600" b="1" i="0" u="none" strike="noStrike" cap="none">
                <a:solidFill>
                  <a:srgbClr val="A3E9E9"/>
                </a:solidFill>
                <a:latin typeface="Arial"/>
                <a:ea typeface="Arial"/>
                <a:cs typeface="Arial"/>
                <a:sym typeface="Arial"/>
              </a:defRPr>
            </a:lvl7pPr>
            <a:lvl8pPr marL="0" marR="0" lvl="7" indent="0" algn="l" rtl="0">
              <a:lnSpc>
                <a:spcPct val="100000"/>
              </a:lnSpc>
              <a:spcBef>
                <a:spcPts val="0"/>
              </a:spcBef>
              <a:spcAft>
                <a:spcPts val="0"/>
              </a:spcAft>
              <a:buClr>
                <a:srgbClr val="A3E9E9"/>
              </a:buClr>
              <a:buFont typeface="Arial"/>
              <a:buNone/>
              <a:defRPr sz="1600" b="1" i="0" u="none" strike="noStrike" cap="none">
                <a:solidFill>
                  <a:srgbClr val="A3E9E9"/>
                </a:solidFill>
                <a:latin typeface="Arial"/>
                <a:ea typeface="Arial"/>
                <a:cs typeface="Arial"/>
                <a:sym typeface="Arial"/>
              </a:defRPr>
            </a:lvl8pPr>
            <a:lvl9pPr marL="0" marR="0" lvl="8" indent="0" algn="l" rtl="0">
              <a:lnSpc>
                <a:spcPct val="100000"/>
              </a:lnSpc>
              <a:spcBef>
                <a:spcPts val="0"/>
              </a:spcBef>
              <a:spcAft>
                <a:spcPts val="0"/>
              </a:spcAft>
              <a:buClr>
                <a:srgbClr val="A3E9E9"/>
              </a:buClr>
              <a:buFont typeface="Arial"/>
              <a:buNone/>
              <a:defRPr sz="1600" b="1" i="0" u="none" strike="noStrike" cap="none">
                <a:solidFill>
                  <a:srgbClr val="A3E9E9"/>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27636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8"/>
          <p:cNvSpPr txBox="1">
            <a:spLocks noGrp="1"/>
          </p:cNvSpPr>
          <p:nvPr>
            <p:ph type="sldNum" idx="12"/>
          </p:nvPr>
        </p:nvSpPr>
        <p:spPr>
          <a:xfrm>
            <a:off x="609600" y="6222449"/>
            <a:ext cx="2743200" cy="3652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A3E9E9"/>
              </a:buClr>
              <a:buFont typeface="Arial"/>
              <a:buNone/>
              <a:defRPr sz="1600" b="1" i="0" u="none" strike="noStrike" cap="none">
                <a:solidFill>
                  <a:srgbClr val="A3E9E9"/>
                </a:solidFill>
                <a:latin typeface="Arial"/>
                <a:ea typeface="Arial"/>
                <a:cs typeface="Arial"/>
                <a:sym typeface="Arial"/>
              </a:defRPr>
            </a:lvl1pPr>
            <a:lvl2pPr marL="0" marR="0" lvl="1" indent="0" algn="l" rtl="0">
              <a:lnSpc>
                <a:spcPct val="100000"/>
              </a:lnSpc>
              <a:spcBef>
                <a:spcPts val="0"/>
              </a:spcBef>
              <a:spcAft>
                <a:spcPts val="0"/>
              </a:spcAft>
              <a:buClr>
                <a:srgbClr val="A3E9E9"/>
              </a:buClr>
              <a:buFont typeface="Arial"/>
              <a:buNone/>
              <a:defRPr sz="1600" b="1" i="0" u="none" strike="noStrike" cap="none">
                <a:solidFill>
                  <a:srgbClr val="A3E9E9"/>
                </a:solidFill>
                <a:latin typeface="Arial"/>
                <a:ea typeface="Arial"/>
                <a:cs typeface="Arial"/>
                <a:sym typeface="Arial"/>
              </a:defRPr>
            </a:lvl2pPr>
            <a:lvl3pPr marL="0" marR="0" lvl="2" indent="0" algn="l" rtl="0">
              <a:lnSpc>
                <a:spcPct val="100000"/>
              </a:lnSpc>
              <a:spcBef>
                <a:spcPts val="0"/>
              </a:spcBef>
              <a:spcAft>
                <a:spcPts val="0"/>
              </a:spcAft>
              <a:buClr>
                <a:srgbClr val="A3E9E9"/>
              </a:buClr>
              <a:buFont typeface="Arial"/>
              <a:buNone/>
              <a:defRPr sz="1600" b="1" i="0" u="none" strike="noStrike" cap="none">
                <a:solidFill>
                  <a:srgbClr val="A3E9E9"/>
                </a:solidFill>
                <a:latin typeface="Arial"/>
                <a:ea typeface="Arial"/>
                <a:cs typeface="Arial"/>
                <a:sym typeface="Arial"/>
              </a:defRPr>
            </a:lvl3pPr>
            <a:lvl4pPr marL="0" marR="0" lvl="3" indent="0" algn="l" rtl="0">
              <a:lnSpc>
                <a:spcPct val="100000"/>
              </a:lnSpc>
              <a:spcBef>
                <a:spcPts val="0"/>
              </a:spcBef>
              <a:spcAft>
                <a:spcPts val="0"/>
              </a:spcAft>
              <a:buClr>
                <a:srgbClr val="A3E9E9"/>
              </a:buClr>
              <a:buFont typeface="Arial"/>
              <a:buNone/>
              <a:defRPr sz="1600" b="1" i="0" u="none" strike="noStrike" cap="none">
                <a:solidFill>
                  <a:srgbClr val="A3E9E9"/>
                </a:solidFill>
                <a:latin typeface="Arial"/>
                <a:ea typeface="Arial"/>
                <a:cs typeface="Arial"/>
                <a:sym typeface="Arial"/>
              </a:defRPr>
            </a:lvl4pPr>
            <a:lvl5pPr marL="0" marR="0" lvl="4" indent="0" algn="l" rtl="0">
              <a:lnSpc>
                <a:spcPct val="100000"/>
              </a:lnSpc>
              <a:spcBef>
                <a:spcPts val="0"/>
              </a:spcBef>
              <a:spcAft>
                <a:spcPts val="0"/>
              </a:spcAft>
              <a:buClr>
                <a:srgbClr val="A3E9E9"/>
              </a:buClr>
              <a:buFont typeface="Arial"/>
              <a:buNone/>
              <a:defRPr sz="1600" b="1" i="0" u="none" strike="noStrike" cap="none">
                <a:solidFill>
                  <a:srgbClr val="A3E9E9"/>
                </a:solidFill>
                <a:latin typeface="Arial"/>
                <a:ea typeface="Arial"/>
                <a:cs typeface="Arial"/>
                <a:sym typeface="Arial"/>
              </a:defRPr>
            </a:lvl5pPr>
            <a:lvl6pPr marL="0" marR="0" lvl="5" indent="0" algn="l" rtl="0">
              <a:lnSpc>
                <a:spcPct val="100000"/>
              </a:lnSpc>
              <a:spcBef>
                <a:spcPts val="0"/>
              </a:spcBef>
              <a:spcAft>
                <a:spcPts val="0"/>
              </a:spcAft>
              <a:buClr>
                <a:srgbClr val="A3E9E9"/>
              </a:buClr>
              <a:buFont typeface="Arial"/>
              <a:buNone/>
              <a:defRPr sz="1600" b="1" i="0" u="none" strike="noStrike" cap="none">
                <a:solidFill>
                  <a:srgbClr val="A3E9E9"/>
                </a:solidFill>
                <a:latin typeface="Arial"/>
                <a:ea typeface="Arial"/>
                <a:cs typeface="Arial"/>
                <a:sym typeface="Arial"/>
              </a:defRPr>
            </a:lvl6pPr>
            <a:lvl7pPr marL="0" marR="0" lvl="6" indent="0" algn="l" rtl="0">
              <a:lnSpc>
                <a:spcPct val="100000"/>
              </a:lnSpc>
              <a:spcBef>
                <a:spcPts val="0"/>
              </a:spcBef>
              <a:spcAft>
                <a:spcPts val="0"/>
              </a:spcAft>
              <a:buClr>
                <a:srgbClr val="A3E9E9"/>
              </a:buClr>
              <a:buFont typeface="Arial"/>
              <a:buNone/>
              <a:defRPr sz="1600" b="1" i="0" u="none" strike="noStrike" cap="none">
                <a:solidFill>
                  <a:srgbClr val="A3E9E9"/>
                </a:solidFill>
                <a:latin typeface="Arial"/>
                <a:ea typeface="Arial"/>
                <a:cs typeface="Arial"/>
                <a:sym typeface="Arial"/>
              </a:defRPr>
            </a:lvl7pPr>
            <a:lvl8pPr marL="0" marR="0" lvl="7" indent="0" algn="l" rtl="0">
              <a:lnSpc>
                <a:spcPct val="100000"/>
              </a:lnSpc>
              <a:spcBef>
                <a:spcPts val="0"/>
              </a:spcBef>
              <a:spcAft>
                <a:spcPts val="0"/>
              </a:spcAft>
              <a:buClr>
                <a:srgbClr val="A3E9E9"/>
              </a:buClr>
              <a:buFont typeface="Arial"/>
              <a:buNone/>
              <a:defRPr sz="1600" b="1" i="0" u="none" strike="noStrike" cap="none">
                <a:solidFill>
                  <a:srgbClr val="A3E9E9"/>
                </a:solidFill>
                <a:latin typeface="Arial"/>
                <a:ea typeface="Arial"/>
                <a:cs typeface="Arial"/>
                <a:sym typeface="Arial"/>
              </a:defRPr>
            </a:lvl8pPr>
            <a:lvl9pPr marL="0" marR="0" lvl="8" indent="0" algn="l" rtl="0">
              <a:lnSpc>
                <a:spcPct val="100000"/>
              </a:lnSpc>
              <a:spcBef>
                <a:spcPts val="0"/>
              </a:spcBef>
              <a:spcAft>
                <a:spcPts val="0"/>
              </a:spcAft>
              <a:buClr>
                <a:srgbClr val="A3E9E9"/>
              </a:buClr>
              <a:buFont typeface="Arial"/>
              <a:buNone/>
              <a:defRPr sz="1600" b="1" i="0" u="none" strike="noStrike" cap="none">
                <a:solidFill>
                  <a:srgbClr val="A3E9E9"/>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7741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6803-6814-6112-0885-89A3D9AB78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BA31EF-41A6-E82F-F9F2-555721B127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BCCD00-575A-96F7-0911-BD6E0ABE4D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E7FFFA-6203-7319-4100-4097685B8C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141245-2F65-0A40-35A9-F311F87DF3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86BC04-F340-05DB-C0CC-D94F998FCDAA}"/>
              </a:ext>
            </a:extLst>
          </p:cNvPr>
          <p:cNvSpPr>
            <a:spLocks noGrp="1"/>
          </p:cNvSpPr>
          <p:nvPr>
            <p:ph type="dt" sz="half" idx="10"/>
          </p:nvPr>
        </p:nvSpPr>
        <p:spPr/>
        <p:txBody>
          <a:bodyPr/>
          <a:lstStyle/>
          <a:p>
            <a:fld id="{96C5762B-1AF2-4E99-BFF1-50688CE2BE63}" type="datetimeFigureOut">
              <a:rPr lang="en-US" smtClean="0"/>
              <a:t>7/20/2022</a:t>
            </a:fld>
            <a:endParaRPr lang="en-US"/>
          </a:p>
        </p:txBody>
      </p:sp>
      <p:sp>
        <p:nvSpPr>
          <p:cNvPr id="8" name="Footer Placeholder 7">
            <a:extLst>
              <a:ext uri="{FF2B5EF4-FFF2-40B4-BE49-F238E27FC236}">
                <a16:creationId xmlns:a16="http://schemas.microsoft.com/office/drawing/2014/main" id="{49B5FD21-8EBC-4564-A55A-93250C6685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1D9E05-8F4E-4A36-CCCE-9D517A11F180}"/>
              </a:ext>
            </a:extLst>
          </p:cNvPr>
          <p:cNvSpPr>
            <a:spLocks noGrp="1"/>
          </p:cNvSpPr>
          <p:nvPr>
            <p:ph type="sldNum" sz="quarter" idx="12"/>
          </p:nvPr>
        </p:nvSpPr>
        <p:spPr/>
        <p:txBody>
          <a:bodyPr/>
          <a:lstStyle/>
          <a:p>
            <a:fld id="{B322669E-5FEF-4F01-937C-AC0B9ECEE9C4}" type="slidenum">
              <a:rPr lang="en-US" smtClean="0"/>
              <a:t>‹#›</a:t>
            </a:fld>
            <a:endParaRPr lang="en-US"/>
          </a:p>
        </p:txBody>
      </p:sp>
    </p:spTree>
    <p:extLst>
      <p:ext uri="{BB962C8B-B14F-4D97-AF65-F5344CB8AC3E}">
        <p14:creationId xmlns:p14="http://schemas.microsoft.com/office/powerpoint/2010/main" val="113283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F44B-1061-8273-B9E2-3A2E6D7799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F3245D-DD6B-B153-45C7-87A15F98CFBB}"/>
              </a:ext>
            </a:extLst>
          </p:cNvPr>
          <p:cNvSpPr>
            <a:spLocks noGrp="1"/>
          </p:cNvSpPr>
          <p:nvPr>
            <p:ph type="dt" sz="half" idx="10"/>
          </p:nvPr>
        </p:nvSpPr>
        <p:spPr/>
        <p:txBody>
          <a:bodyPr/>
          <a:lstStyle/>
          <a:p>
            <a:fld id="{96C5762B-1AF2-4E99-BFF1-50688CE2BE63}" type="datetimeFigureOut">
              <a:rPr lang="en-US" smtClean="0"/>
              <a:t>7/20/2022</a:t>
            </a:fld>
            <a:endParaRPr lang="en-US"/>
          </a:p>
        </p:txBody>
      </p:sp>
      <p:sp>
        <p:nvSpPr>
          <p:cNvPr id="4" name="Footer Placeholder 3">
            <a:extLst>
              <a:ext uri="{FF2B5EF4-FFF2-40B4-BE49-F238E27FC236}">
                <a16:creationId xmlns:a16="http://schemas.microsoft.com/office/drawing/2014/main" id="{07E1F774-CF6F-E6E9-04C0-FD1A901A02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AE1D5C-34CD-45FA-0A5D-63E8FA78F576}"/>
              </a:ext>
            </a:extLst>
          </p:cNvPr>
          <p:cNvSpPr>
            <a:spLocks noGrp="1"/>
          </p:cNvSpPr>
          <p:nvPr>
            <p:ph type="sldNum" sz="quarter" idx="12"/>
          </p:nvPr>
        </p:nvSpPr>
        <p:spPr/>
        <p:txBody>
          <a:bodyPr/>
          <a:lstStyle/>
          <a:p>
            <a:fld id="{B322669E-5FEF-4F01-937C-AC0B9ECEE9C4}" type="slidenum">
              <a:rPr lang="en-US" smtClean="0"/>
              <a:t>‹#›</a:t>
            </a:fld>
            <a:endParaRPr lang="en-US"/>
          </a:p>
        </p:txBody>
      </p:sp>
    </p:spTree>
    <p:extLst>
      <p:ext uri="{BB962C8B-B14F-4D97-AF65-F5344CB8AC3E}">
        <p14:creationId xmlns:p14="http://schemas.microsoft.com/office/powerpoint/2010/main" val="3283813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A35649-AEE4-0929-198B-A70CEFCA5F36}"/>
              </a:ext>
            </a:extLst>
          </p:cNvPr>
          <p:cNvSpPr>
            <a:spLocks noGrp="1"/>
          </p:cNvSpPr>
          <p:nvPr>
            <p:ph type="dt" sz="half" idx="10"/>
          </p:nvPr>
        </p:nvSpPr>
        <p:spPr/>
        <p:txBody>
          <a:bodyPr/>
          <a:lstStyle/>
          <a:p>
            <a:fld id="{96C5762B-1AF2-4E99-BFF1-50688CE2BE63}" type="datetimeFigureOut">
              <a:rPr lang="en-US" smtClean="0"/>
              <a:t>7/20/2022</a:t>
            </a:fld>
            <a:endParaRPr lang="en-US"/>
          </a:p>
        </p:txBody>
      </p:sp>
      <p:sp>
        <p:nvSpPr>
          <p:cNvPr id="3" name="Footer Placeholder 2">
            <a:extLst>
              <a:ext uri="{FF2B5EF4-FFF2-40B4-BE49-F238E27FC236}">
                <a16:creationId xmlns:a16="http://schemas.microsoft.com/office/drawing/2014/main" id="{A945C62C-37FF-9D94-17F2-4D6D0D992D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C32234-AB1D-65A5-905D-0DAF0203359A}"/>
              </a:ext>
            </a:extLst>
          </p:cNvPr>
          <p:cNvSpPr>
            <a:spLocks noGrp="1"/>
          </p:cNvSpPr>
          <p:nvPr>
            <p:ph type="sldNum" sz="quarter" idx="12"/>
          </p:nvPr>
        </p:nvSpPr>
        <p:spPr/>
        <p:txBody>
          <a:bodyPr/>
          <a:lstStyle/>
          <a:p>
            <a:fld id="{B322669E-5FEF-4F01-937C-AC0B9ECEE9C4}" type="slidenum">
              <a:rPr lang="en-US" smtClean="0"/>
              <a:t>‹#›</a:t>
            </a:fld>
            <a:endParaRPr lang="en-US"/>
          </a:p>
        </p:txBody>
      </p:sp>
    </p:spTree>
    <p:extLst>
      <p:ext uri="{BB962C8B-B14F-4D97-AF65-F5344CB8AC3E}">
        <p14:creationId xmlns:p14="http://schemas.microsoft.com/office/powerpoint/2010/main" val="3615708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A35E6-D17F-35FF-A894-0F5409B7D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3CB9BD-6289-1974-5C8D-3AA744F75F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7B74E-F83F-CFAC-3698-7A1029CE6F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F8062D-2CA0-A9BD-11BB-0AA37C0BDA75}"/>
              </a:ext>
            </a:extLst>
          </p:cNvPr>
          <p:cNvSpPr>
            <a:spLocks noGrp="1"/>
          </p:cNvSpPr>
          <p:nvPr>
            <p:ph type="dt" sz="half" idx="10"/>
          </p:nvPr>
        </p:nvSpPr>
        <p:spPr/>
        <p:txBody>
          <a:bodyPr/>
          <a:lstStyle/>
          <a:p>
            <a:fld id="{96C5762B-1AF2-4E99-BFF1-50688CE2BE63}" type="datetimeFigureOut">
              <a:rPr lang="en-US" smtClean="0"/>
              <a:t>7/20/2022</a:t>
            </a:fld>
            <a:endParaRPr lang="en-US"/>
          </a:p>
        </p:txBody>
      </p:sp>
      <p:sp>
        <p:nvSpPr>
          <p:cNvPr id="6" name="Footer Placeholder 5">
            <a:extLst>
              <a:ext uri="{FF2B5EF4-FFF2-40B4-BE49-F238E27FC236}">
                <a16:creationId xmlns:a16="http://schemas.microsoft.com/office/drawing/2014/main" id="{215B8BBB-6353-DC3E-9D56-9A52834E7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01CEC9-9EA5-A3CF-ABCC-B7F78C56706E}"/>
              </a:ext>
            </a:extLst>
          </p:cNvPr>
          <p:cNvSpPr>
            <a:spLocks noGrp="1"/>
          </p:cNvSpPr>
          <p:nvPr>
            <p:ph type="sldNum" sz="quarter" idx="12"/>
          </p:nvPr>
        </p:nvSpPr>
        <p:spPr/>
        <p:txBody>
          <a:bodyPr/>
          <a:lstStyle/>
          <a:p>
            <a:fld id="{B322669E-5FEF-4F01-937C-AC0B9ECEE9C4}" type="slidenum">
              <a:rPr lang="en-US" smtClean="0"/>
              <a:t>‹#›</a:t>
            </a:fld>
            <a:endParaRPr lang="en-US"/>
          </a:p>
        </p:txBody>
      </p:sp>
    </p:spTree>
    <p:extLst>
      <p:ext uri="{BB962C8B-B14F-4D97-AF65-F5344CB8AC3E}">
        <p14:creationId xmlns:p14="http://schemas.microsoft.com/office/powerpoint/2010/main" val="308369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6A78-1047-2CD6-AB65-FFCD9F0E2C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94E01B-A3AD-40C6-E360-EC73E5FA15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724629-F3B2-74C8-E857-3D9D4414F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0EDD49-339E-9FFA-5140-9840CDB22C61}"/>
              </a:ext>
            </a:extLst>
          </p:cNvPr>
          <p:cNvSpPr>
            <a:spLocks noGrp="1"/>
          </p:cNvSpPr>
          <p:nvPr>
            <p:ph type="dt" sz="half" idx="10"/>
          </p:nvPr>
        </p:nvSpPr>
        <p:spPr/>
        <p:txBody>
          <a:bodyPr/>
          <a:lstStyle/>
          <a:p>
            <a:fld id="{96C5762B-1AF2-4E99-BFF1-50688CE2BE63}" type="datetimeFigureOut">
              <a:rPr lang="en-US" smtClean="0"/>
              <a:t>7/20/2022</a:t>
            </a:fld>
            <a:endParaRPr lang="en-US"/>
          </a:p>
        </p:txBody>
      </p:sp>
      <p:sp>
        <p:nvSpPr>
          <p:cNvPr id="6" name="Footer Placeholder 5">
            <a:extLst>
              <a:ext uri="{FF2B5EF4-FFF2-40B4-BE49-F238E27FC236}">
                <a16:creationId xmlns:a16="http://schemas.microsoft.com/office/drawing/2014/main" id="{2C53D584-CD4E-4994-610E-02AEB1BBD8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BC490D-22FB-6DA3-E126-BA336E049645}"/>
              </a:ext>
            </a:extLst>
          </p:cNvPr>
          <p:cNvSpPr>
            <a:spLocks noGrp="1"/>
          </p:cNvSpPr>
          <p:nvPr>
            <p:ph type="sldNum" sz="quarter" idx="12"/>
          </p:nvPr>
        </p:nvSpPr>
        <p:spPr/>
        <p:txBody>
          <a:bodyPr/>
          <a:lstStyle/>
          <a:p>
            <a:fld id="{B322669E-5FEF-4F01-937C-AC0B9ECEE9C4}" type="slidenum">
              <a:rPr lang="en-US" smtClean="0"/>
              <a:t>‹#›</a:t>
            </a:fld>
            <a:endParaRPr lang="en-US"/>
          </a:p>
        </p:txBody>
      </p:sp>
    </p:spTree>
    <p:extLst>
      <p:ext uri="{BB962C8B-B14F-4D97-AF65-F5344CB8AC3E}">
        <p14:creationId xmlns:p14="http://schemas.microsoft.com/office/powerpoint/2010/main" val="2836079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D0B35-68CA-06D2-6E73-F7A6054163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0510D6-BBDC-D409-4AC9-8D32A61D0C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FA483-624A-159D-26EF-E90BAED522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5762B-1AF2-4E99-BFF1-50688CE2BE63}" type="datetimeFigureOut">
              <a:rPr lang="en-US" smtClean="0"/>
              <a:t>7/20/2022</a:t>
            </a:fld>
            <a:endParaRPr lang="en-US"/>
          </a:p>
        </p:txBody>
      </p:sp>
      <p:sp>
        <p:nvSpPr>
          <p:cNvPr id="5" name="Footer Placeholder 4">
            <a:extLst>
              <a:ext uri="{FF2B5EF4-FFF2-40B4-BE49-F238E27FC236}">
                <a16:creationId xmlns:a16="http://schemas.microsoft.com/office/drawing/2014/main" id="{E86CF823-30E2-B4E4-42F6-2EAAEAD6EB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765E45-CB94-C12E-162E-A8DCB59C11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2669E-5FEF-4F01-937C-AC0B9ECEE9C4}" type="slidenum">
              <a:rPr lang="en-US" smtClean="0"/>
              <a:t>‹#›</a:t>
            </a:fld>
            <a:endParaRPr lang="en-US"/>
          </a:p>
        </p:txBody>
      </p:sp>
    </p:spTree>
    <p:extLst>
      <p:ext uri="{BB962C8B-B14F-4D97-AF65-F5344CB8AC3E}">
        <p14:creationId xmlns:p14="http://schemas.microsoft.com/office/powerpoint/2010/main" val="263665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6705600"/>
            <a:ext cx="12192000" cy="1524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1" name="Google Shape;11;p1"/>
          <p:cNvSpPr/>
          <p:nvPr/>
        </p:nvSpPr>
        <p:spPr>
          <a:xfrm>
            <a:off x="0" y="0"/>
            <a:ext cx="12192000" cy="1393372"/>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2" name="Google Shape;12;p1"/>
          <p:cNvSpPr/>
          <p:nvPr/>
        </p:nvSpPr>
        <p:spPr>
          <a:xfrm>
            <a:off x="0" y="0"/>
            <a:ext cx="203200" cy="68580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3" name="Google Shape;13;p1"/>
          <p:cNvSpPr/>
          <p:nvPr/>
        </p:nvSpPr>
        <p:spPr>
          <a:xfrm>
            <a:off x="11988800" y="0"/>
            <a:ext cx="203200" cy="6858000"/>
          </a:xfrm>
          <a:prstGeom prst="rect">
            <a:avLst/>
          </a:prstGeom>
          <a:solidFill>
            <a:srgbClr val="FFFFFF"/>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4" name="Google Shape;14;p1"/>
          <p:cNvSpPr/>
          <p:nvPr/>
        </p:nvSpPr>
        <p:spPr>
          <a:xfrm>
            <a:off x="199136" y="6388387"/>
            <a:ext cx="11777472" cy="309563"/>
          </a:xfrm>
          <a:prstGeom prst="rect">
            <a:avLst/>
          </a:prstGeom>
          <a:solidFill>
            <a:schemeClr val="accent3"/>
          </a:solidFill>
          <a:ln>
            <a:noFill/>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sp>
        <p:nvSpPr>
          <p:cNvPr id="15" name="Google Shape;15;p1"/>
          <p:cNvSpPr txBox="1">
            <a:spLocks noGrp="1"/>
          </p:cNvSpPr>
          <p:nvPr>
            <p:ph type="dt" idx="10"/>
          </p:nvPr>
        </p:nvSpPr>
        <p:spPr>
          <a:xfrm>
            <a:off x="7721600" y="6404984"/>
            <a:ext cx="4059936" cy="36576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680">
                <a:solidFill>
                  <a:srgbClr val="FFFFFF"/>
                </a:solidFill>
                <a:latin typeface="Georgia"/>
                <a:ea typeface="Georgia"/>
                <a:cs typeface="Georgia"/>
                <a:sym typeface="Georgia"/>
              </a:defRPr>
            </a:lvl1pPr>
            <a:lvl2pPr marR="0" lvl="1" algn="l" rtl="0">
              <a:spcBef>
                <a:spcPts val="0"/>
              </a:spcBef>
              <a:spcAft>
                <a:spcPts val="0"/>
              </a:spcAft>
              <a:buSzPts val="1400"/>
              <a:buNone/>
              <a:defRPr sz="216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16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16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16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16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16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16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160" b="0" i="0" u="none" strike="noStrike" cap="none">
                <a:solidFill>
                  <a:schemeClr val="dk1"/>
                </a:solidFill>
                <a:latin typeface="Georgia"/>
                <a:ea typeface="Georgia"/>
                <a:cs typeface="Georgia"/>
                <a:sym typeface="Georgia"/>
              </a:defRPr>
            </a:lvl9pPr>
          </a:lstStyle>
          <a:p>
            <a:endParaRPr/>
          </a:p>
        </p:txBody>
      </p:sp>
      <p:sp>
        <p:nvSpPr>
          <p:cNvPr id="16" name="Google Shape;16;p1"/>
          <p:cNvSpPr txBox="1">
            <a:spLocks noGrp="1"/>
          </p:cNvSpPr>
          <p:nvPr>
            <p:ph type="ftr" idx="11"/>
          </p:nvPr>
        </p:nvSpPr>
        <p:spPr>
          <a:xfrm>
            <a:off x="406400" y="6410848"/>
            <a:ext cx="4775200" cy="36576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40">
                <a:solidFill>
                  <a:srgbClr val="FFFFFF"/>
                </a:solidFill>
                <a:latin typeface="Georgia"/>
                <a:ea typeface="Georgia"/>
                <a:cs typeface="Georgia"/>
                <a:sym typeface="Georgia"/>
              </a:defRPr>
            </a:lvl1pPr>
            <a:lvl2pPr marR="0" lvl="1" algn="l" rtl="0">
              <a:spcBef>
                <a:spcPts val="0"/>
              </a:spcBef>
              <a:spcAft>
                <a:spcPts val="0"/>
              </a:spcAft>
              <a:buSzPts val="1400"/>
              <a:buNone/>
              <a:defRPr sz="216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216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216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216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216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216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216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2160" b="0" i="0" u="none" strike="noStrike" cap="none">
                <a:solidFill>
                  <a:schemeClr val="dk1"/>
                </a:solidFill>
                <a:latin typeface="Georgia"/>
                <a:ea typeface="Georgia"/>
                <a:cs typeface="Georgia"/>
                <a:sym typeface="Georgia"/>
              </a:defRPr>
            </a:lvl9pPr>
          </a:lstStyle>
          <a:p>
            <a:endParaRPr/>
          </a:p>
        </p:txBody>
      </p:sp>
      <p:sp>
        <p:nvSpPr>
          <p:cNvPr id="17" name="Google Shape;17;p1"/>
          <p:cNvSpPr/>
          <p:nvPr/>
        </p:nvSpPr>
        <p:spPr>
          <a:xfrm>
            <a:off x="203200" y="155448"/>
            <a:ext cx="11777472" cy="6547104"/>
          </a:xfrm>
          <a:prstGeom prst="rect">
            <a:avLst/>
          </a:prstGeom>
          <a:noFill/>
          <a:ln w="9525" cap="flat" cmpd="sng">
            <a:solidFill>
              <a:srgbClr val="7C776C"/>
            </a:solidFill>
            <a:prstDash val="solid"/>
            <a:miter lim="800000"/>
            <a:headEnd type="none" w="sm" len="sm"/>
            <a:tailEnd type="none" w="sm" len="sm"/>
          </a:ln>
        </p:spPr>
        <p:txBody>
          <a:bodyPr spcFirstLastPara="1" wrap="square" lIns="109710" tIns="54840" rIns="109710" bIns="54840" anchor="ctr" anchorCtr="0">
            <a:noAutofit/>
          </a:bodyPr>
          <a:lstStyle/>
          <a:p>
            <a:pPr marL="0" marR="0" lvl="0" indent="0" algn="l" rtl="0">
              <a:spcBef>
                <a:spcPts val="0"/>
              </a:spcBef>
              <a:spcAft>
                <a:spcPts val="0"/>
              </a:spcAft>
              <a:buNone/>
            </a:pPr>
            <a:endParaRPr sz="2160">
              <a:solidFill>
                <a:schemeClr val="dk1"/>
              </a:solidFill>
              <a:latin typeface="Georgia"/>
              <a:ea typeface="Georgia"/>
              <a:cs typeface="Georgia"/>
              <a:sym typeface="Georgia"/>
            </a:endParaRPr>
          </a:p>
        </p:txBody>
      </p:sp>
      <p:cxnSp>
        <p:nvCxnSpPr>
          <p:cNvPr id="18" name="Google Shape;18;p1"/>
          <p:cNvCxnSpPr/>
          <p:nvPr/>
        </p:nvCxnSpPr>
        <p:spPr>
          <a:xfrm>
            <a:off x="203200" y="1276744"/>
            <a:ext cx="11777472" cy="0"/>
          </a:xfrm>
          <a:prstGeom prst="straightConnector1">
            <a:avLst/>
          </a:prstGeom>
          <a:noFill/>
          <a:ln w="9525" cap="flat" cmpd="sng">
            <a:solidFill>
              <a:srgbClr val="7C776C"/>
            </a:solidFill>
            <a:prstDash val="dash"/>
            <a:round/>
            <a:headEnd type="none" w="sm" len="sm"/>
            <a:tailEnd type="none" w="sm" len="sm"/>
          </a:ln>
        </p:spPr>
      </p:cxnSp>
      <p:sp>
        <p:nvSpPr>
          <p:cNvPr id="19" name="Google Shape;19;p1"/>
          <p:cNvSpPr/>
          <p:nvPr/>
        </p:nvSpPr>
        <p:spPr>
          <a:xfrm>
            <a:off x="5689600" y="956036"/>
            <a:ext cx="812800" cy="609600"/>
          </a:xfrm>
          <a:prstGeom prst="ellipse">
            <a:avLst/>
          </a:prstGeom>
          <a:solidFill>
            <a:srgbClr val="FFFFFF"/>
          </a:solidFill>
          <a:ln>
            <a:noFill/>
          </a:ln>
        </p:spPr>
        <p:txBody>
          <a:bodyPr spcFirstLastPara="1" wrap="square" lIns="109710" tIns="54840" rIns="109710" bIns="54840" anchor="ctr" anchorCtr="0">
            <a:noAutofit/>
          </a:bodyPr>
          <a:lstStyle/>
          <a:p>
            <a:pPr marL="0" marR="0" lvl="0" indent="0" algn="ctr" rtl="0">
              <a:spcBef>
                <a:spcPts val="0"/>
              </a:spcBef>
              <a:spcAft>
                <a:spcPts val="0"/>
              </a:spcAft>
              <a:buNone/>
            </a:pPr>
            <a:endParaRPr sz="2160">
              <a:solidFill>
                <a:schemeClr val="lt1"/>
              </a:solidFill>
              <a:latin typeface="Georgia"/>
              <a:ea typeface="Georgia"/>
              <a:cs typeface="Georgia"/>
              <a:sym typeface="Georgia"/>
            </a:endParaRPr>
          </a:p>
        </p:txBody>
      </p:sp>
      <p:sp>
        <p:nvSpPr>
          <p:cNvPr id="20" name="Google Shape;20;p1"/>
          <p:cNvSpPr/>
          <p:nvPr/>
        </p:nvSpPr>
        <p:spPr>
          <a:xfrm>
            <a:off x="5815584" y="1050524"/>
            <a:ext cx="560832" cy="420624"/>
          </a:xfrm>
          <a:prstGeom prst="ellipse">
            <a:avLst/>
          </a:prstGeom>
          <a:solidFill>
            <a:srgbClr val="FFFFFF"/>
          </a:solidFill>
          <a:ln w="50800" cap="rnd" cmpd="dbl">
            <a:solidFill>
              <a:srgbClr val="7C776C"/>
            </a:solidFill>
            <a:prstDash val="solid"/>
            <a:round/>
            <a:headEnd type="none" w="sm" len="sm"/>
            <a:tailEnd type="none" w="sm" len="sm"/>
          </a:ln>
        </p:spPr>
        <p:txBody>
          <a:bodyPr spcFirstLastPara="1" wrap="square" lIns="109710" tIns="54840" rIns="109710" bIns="54840" anchor="ctr" anchorCtr="0">
            <a:noAutofit/>
          </a:bodyPr>
          <a:lstStyle/>
          <a:p>
            <a:pPr marL="0" marR="0" lvl="0" indent="0" algn="ctr" rtl="0">
              <a:spcBef>
                <a:spcPts val="0"/>
              </a:spcBef>
              <a:spcAft>
                <a:spcPts val="0"/>
              </a:spcAft>
              <a:buNone/>
            </a:pPr>
            <a:endParaRPr sz="2160">
              <a:solidFill>
                <a:schemeClr val="lt1"/>
              </a:solidFill>
              <a:latin typeface="Georgia"/>
              <a:ea typeface="Georgia"/>
              <a:cs typeface="Georgia"/>
              <a:sym typeface="Georgia"/>
            </a:endParaRPr>
          </a:p>
        </p:txBody>
      </p:sp>
      <p:sp>
        <p:nvSpPr>
          <p:cNvPr id="21" name="Google Shape;21;p1"/>
          <p:cNvSpPr txBox="1">
            <a:spLocks noGrp="1"/>
          </p:cNvSpPr>
          <p:nvPr>
            <p:ph type="sldNum" idx="12"/>
          </p:nvPr>
        </p:nvSpPr>
        <p:spPr>
          <a:xfrm>
            <a:off x="5791200" y="1040175"/>
            <a:ext cx="609600" cy="441325"/>
          </a:xfrm>
          <a:prstGeom prst="rect">
            <a:avLst/>
          </a:prstGeom>
          <a:noFill/>
          <a:ln>
            <a:noFill/>
          </a:ln>
        </p:spPr>
        <p:txBody>
          <a:bodyPr spcFirstLastPara="1" wrap="square" lIns="45700" tIns="45700" rIns="45700" bIns="45700" anchor="ctr" anchorCtr="0">
            <a:noAutofit/>
          </a:bodyPr>
          <a:lstStyle>
            <a:lvl1pPr marL="0" marR="0" lvl="0" indent="0" algn="ctr" rtl="0">
              <a:spcBef>
                <a:spcPts val="0"/>
              </a:spcBef>
              <a:buNone/>
              <a:defRPr sz="1920" b="0" u="none">
                <a:solidFill>
                  <a:srgbClr val="7C776C"/>
                </a:solidFill>
                <a:latin typeface="Georgia"/>
                <a:ea typeface="Georgia"/>
                <a:cs typeface="Georgia"/>
                <a:sym typeface="Georgia"/>
              </a:defRPr>
            </a:lvl1pPr>
            <a:lvl2pPr marL="0" marR="0" lvl="1" indent="0" algn="ctr" rtl="0">
              <a:spcBef>
                <a:spcPts val="0"/>
              </a:spcBef>
              <a:buNone/>
              <a:defRPr sz="1920" b="0" u="none">
                <a:solidFill>
                  <a:srgbClr val="7C776C"/>
                </a:solidFill>
                <a:latin typeface="Georgia"/>
                <a:ea typeface="Georgia"/>
                <a:cs typeface="Georgia"/>
                <a:sym typeface="Georgia"/>
              </a:defRPr>
            </a:lvl2pPr>
            <a:lvl3pPr marL="0" marR="0" lvl="2" indent="0" algn="ctr" rtl="0">
              <a:spcBef>
                <a:spcPts val="0"/>
              </a:spcBef>
              <a:buNone/>
              <a:defRPr sz="1920" b="0" u="none">
                <a:solidFill>
                  <a:srgbClr val="7C776C"/>
                </a:solidFill>
                <a:latin typeface="Georgia"/>
                <a:ea typeface="Georgia"/>
                <a:cs typeface="Georgia"/>
                <a:sym typeface="Georgia"/>
              </a:defRPr>
            </a:lvl3pPr>
            <a:lvl4pPr marL="0" marR="0" lvl="3" indent="0" algn="ctr" rtl="0">
              <a:spcBef>
                <a:spcPts val="0"/>
              </a:spcBef>
              <a:buNone/>
              <a:defRPr sz="1920" b="0" u="none">
                <a:solidFill>
                  <a:srgbClr val="7C776C"/>
                </a:solidFill>
                <a:latin typeface="Georgia"/>
                <a:ea typeface="Georgia"/>
                <a:cs typeface="Georgia"/>
                <a:sym typeface="Georgia"/>
              </a:defRPr>
            </a:lvl4pPr>
            <a:lvl5pPr marL="0" marR="0" lvl="4" indent="0" algn="ctr" rtl="0">
              <a:spcBef>
                <a:spcPts val="0"/>
              </a:spcBef>
              <a:buNone/>
              <a:defRPr sz="1920" b="0" u="none">
                <a:solidFill>
                  <a:srgbClr val="7C776C"/>
                </a:solidFill>
                <a:latin typeface="Georgia"/>
                <a:ea typeface="Georgia"/>
                <a:cs typeface="Georgia"/>
                <a:sym typeface="Georgia"/>
              </a:defRPr>
            </a:lvl5pPr>
            <a:lvl6pPr marL="0" marR="0" lvl="5" indent="0" algn="ctr" rtl="0">
              <a:spcBef>
                <a:spcPts val="0"/>
              </a:spcBef>
              <a:buNone/>
              <a:defRPr sz="1920" b="0" u="none">
                <a:solidFill>
                  <a:srgbClr val="7C776C"/>
                </a:solidFill>
                <a:latin typeface="Georgia"/>
                <a:ea typeface="Georgia"/>
                <a:cs typeface="Georgia"/>
                <a:sym typeface="Georgia"/>
              </a:defRPr>
            </a:lvl6pPr>
            <a:lvl7pPr marL="0" marR="0" lvl="6" indent="0" algn="ctr" rtl="0">
              <a:spcBef>
                <a:spcPts val="0"/>
              </a:spcBef>
              <a:buNone/>
              <a:defRPr sz="1920" b="0" u="none">
                <a:solidFill>
                  <a:srgbClr val="7C776C"/>
                </a:solidFill>
                <a:latin typeface="Georgia"/>
                <a:ea typeface="Georgia"/>
                <a:cs typeface="Georgia"/>
                <a:sym typeface="Georgia"/>
              </a:defRPr>
            </a:lvl7pPr>
            <a:lvl8pPr marL="0" marR="0" lvl="7" indent="0" algn="ctr" rtl="0">
              <a:spcBef>
                <a:spcPts val="0"/>
              </a:spcBef>
              <a:buNone/>
              <a:defRPr sz="1920" b="0" u="none">
                <a:solidFill>
                  <a:srgbClr val="7C776C"/>
                </a:solidFill>
                <a:latin typeface="Georgia"/>
                <a:ea typeface="Georgia"/>
                <a:cs typeface="Georgia"/>
                <a:sym typeface="Georgia"/>
              </a:defRPr>
            </a:lvl8pPr>
            <a:lvl9pPr marL="0" marR="0" lvl="8" indent="0" algn="ctr" rtl="0">
              <a:spcBef>
                <a:spcPts val="0"/>
              </a:spcBef>
              <a:buNone/>
              <a:defRPr sz="1920" b="0" u="none">
                <a:solidFill>
                  <a:srgbClr val="7C776C"/>
                </a:solidFill>
                <a:latin typeface="Georgia"/>
                <a:ea typeface="Georgia"/>
                <a:cs typeface="Georgia"/>
                <a:sym typeface="Georgia"/>
              </a:defRPr>
            </a:lvl9pPr>
          </a:lstStyle>
          <a:p>
            <a:fld id="{00000000-1234-1234-1234-123412341234}" type="slidenum">
              <a:rPr lang="en-US" smtClean="0"/>
              <a:pPr/>
              <a:t>‹#›</a:t>
            </a:fld>
            <a:endParaRPr lang="en-US"/>
          </a:p>
        </p:txBody>
      </p:sp>
      <p:sp>
        <p:nvSpPr>
          <p:cNvPr id="22" name="Google Shape;22;p1"/>
          <p:cNvSpPr txBox="1">
            <a:spLocks noGrp="1"/>
          </p:cNvSpPr>
          <p:nvPr>
            <p:ph type="title"/>
          </p:nvPr>
        </p:nvSpPr>
        <p:spPr>
          <a:xfrm>
            <a:off x="402336" y="228600"/>
            <a:ext cx="11379200" cy="758952"/>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rgbClr val="7C776C"/>
              </a:buClr>
              <a:buSzPts val="3300"/>
              <a:buFont typeface="Georgia"/>
              <a:buNone/>
              <a:defRPr sz="3300" b="0" i="0" u="none" strike="noStrike" cap="none">
                <a:solidFill>
                  <a:srgbClr val="7C776C"/>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
          <p:cNvSpPr txBox="1">
            <a:spLocks noGrp="1"/>
          </p:cNvSpPr>
          <p:nvPr>
            <p:ph type="body" idx="1"/>
          </p:nvPr>
        </p:nvSpPr>
        <p:spPr>
          <a:xfrm>
            <a:off x="402336" y="1524000"/>
            <a:ext cx="11379200" cy="4599432"/>
          </a:xfrm>
          <a:prstGeom prst="rect">
            <a:avLst/>
          </a:prstGeom>
          <a:noFill/>
          <a:ln>
            <a:noFill/>
          </a:ln>
        </p:spPr>
        <p:txBody>
          <a:bodyPr spcFirstLastPara="1" wrap="square" lIns="91425" tIns="45700" rIns="91425" bIns="45700" anchor="t" anchorCtr="0">
            <a:noAutofit/>
          </a:bodyPr>
          <a:lstStyle>
            <a:lvl1pPr marL="457200" marR="0" lvl="0" indent="-374332" algn="l" rtl="0">
              <a:spcBef>
                <a:spcPts val="540"/>
              </a:spcBef>
              <a:spcAft>
                <a:spcPts val="0"/>
              </a:spcAft>
              <a:buClr>
                <a:schemeClr val="accent1"/>
              </a:buClr>
              <a:buSzPts val="2295"/>
              <a:buFont typeface="Noto Sans Symbols"/>
              <a:buChar char="⚫"/>
              <a:defRPr sz="2700" b="0" i="0" u="none" strike="noStrike" cap="none">
                <a:solidFill>
                  <a:schemeClr val="dk1"/>
                </a:solidFill>
                <a:latin typeface="Georgia"/>
                <a:ea typeface="Georgia"/>
                <a:cs typeface="Georgia"/>
                <a:sym typeface="Georgia"/>
              </a:defRPr>
            </a:lvl1pPr>
            <a:lvl2pPr marL="914400" marR="0" lvl="1" indent="-326390" algn="l" rtl="0">
              <a:spcBef>
                <a:spcPts val="440"/>
              </a:spcBef>
              <a:spcAft>
                <a:spcPts val="0"/>
              </a:spcAft>
              <a:buClr>
                <a:schemeClr val="accent2"/>
              </a:buClr>
              <a:buSzPts val="1540"/>
              <a:buFont typeface="Noto Sans Symbols"/>
              <a:buChar char="⚪"/>
              <a:defRPr sz="2200" b="0" i="0" u="none" strike="noStrike" cap="none">
                <a:solidFill>
                  <a:schemeClr val="dk2"/>
                </a:solidFill>
                <a:latin typeface="Georgia"/>
                <a:ea typeface="Georgia"/>
                <a:cs typeface="Georgia"/>
                <a:sym typeface="Georgia"/>
              </a:defRPr>
            </a:lvl2pPr>
            <a:lvl3pPr marL="1371600" marR="0" lvl="2"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Georgia"/>
                <a:ea typeface="Georgia"/>
                <a:cs typeface="Georgia"/>
                <a:sym typeface="Georgia"/>
              </a:defRPr>
            </a:lvl3pPr>
            <a:lvl4pPr marL="1828800" marR="0" lvl="3" indent="-317500" algn="l" rtl="0">
              <a:spcBef>
                <a:spcPts val="400"/>
              </a:spcBef>
              <a:spcAft>
                <a:spcPts val="0"/>
              </a:spcAft>
              <a:buClr>
                <a:schemeClr val="accent4"/>
              </a:buClr>
              <a:buSzPts val="1400"/>
              <a:buFont typeface="Noto Sans Symbols"/>
              <a:buChar char="🞆"/>
              <a:defRPr sz="2000" b="0" i="0" u="none" strike="noStrike" cap="none">
                <a:solidFill>
                  <a:schemeClr val="dk2"/>
                </a:solidFill>
                <a:latin typeface="Georgia"/>
                <a:ea typeface="Georgia"/>
                <a:cs typeface="Georgia"/>
                <a:sym typeface="Georgia"/>
              </a:defRPr>
            </a:lvl4pPr>
            <a:lvl5pPr marL="2286000" marR="0" lvl="4" indent="-342900" algn="l" rtl="0">
              <a:spcBef>
                <a:spcPts val="360"/>
              </a:spcBef>
              <a:spcAft>
                <a:spcPts val="0"/>
              </a:spcAft>
              <a:buClr>
                <a:schemeClr val="accent5"/>
              </a:buClr>
              <a:buSzPts val="1800"/>
              <a:buFont typeface="Georgia"/>
              <a:buChar char="•"/>
              <a:defRPr sz="1800" b="0" i="0" u="none" strike="noStrike" cap="none">
                <a:solidFill>
                  <a:schemeClr val="dk1"/>
                </a:solidFill>
                <a:latin typeface="Georgia"/>
                <a:ea typeface="Georgia"/>
                <a:cs typeface="Georgia"/>
                <a:sym typeface="Georgia"/>
              </a:defRPr>
            </a:lvl5pPr>
            <a:lvl6pPr marL="2743200" marR="0" lvl="5" indent="-320039" algn="l" rtl="0">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L="3200400" marR="0" lvl="6" indent="-320039" algn="l" rtl="0">
              <a:spcBef>
                <a:spcPts val="320"/>
              </a:spcBef>
              <a:spcAft>
                <a:spcPts val="0"/>
              </a:spcAft>
              <a:buClr>
                <a:srgbClr val="233963"/>
              </a:buClr>
              <a:buSzPts val="144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spcBef>
                <a:spcPts val="320"/>
              </a:spcBef>
              <a:spcAft>
                <a:spcPts val="0"/>
              </a:spcAft>
              <a:buClr>
                <a:srgbClr val="723E2F"/>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08609" algn="l" rtl="0">
              <a:spcBef>
                <a:spcPts val="280"/>
              </a:spcBef>
              <a:spcAft>
                <a:spcPts val="0"/>
              </a:spcAft>
              <a:buClr>
                <a:srgbClr val="657AA4"/>
              </a:buClr>
              <a:buSzPts val="1260"/>
              <a:buFont typeface="Georgia"/>
              <a:buChar char="•"/>
              <a:defRPr sz="14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1087958616"/>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12155" y="1818805"/>
            <a:ext cx="6350000" cy="33052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 name="Google Shape;7;p1"/>
          <p:cNvSpPr txBox="1"/>
          <p:nvPr/>
        </p:nvSpPr>
        <p:spPr>
          <a:xfrm>
            <a:off x="-8405" y="0"/>
            <a:ext cx="12200400" cy="1228800"/>
          </a:xfrm>
          <a:prstGeom prst="rect">
            <a:avLst/>
          </a:prstGeom>
          <a:solidFill>
            <a:srgbClr val="333399"/>
          </a:solidFill>
          <a:ln>
            <a:noFill/>
          </a:ln>
        </p:spPr>
        <p:txBody>
          <a:bodyPr spcFirstLastPara="1" wrap="square" lIns="89267" tIns="44633" rIns="89267" bIns="44633" anchor="ctr" anchorCtr="0">
            <a:noAutofit/>
          </a:bodyPr>
          <a:lstStyle/>
          <a:p>
            <a:pPr marL="0" marR="0" lvl="0" indent="0" algn="ctr" rtl="0">
              <a:spcBef>
                <a:spcPts val="0"/>
              </a:spcBef>
              <a:spcAft>
                <a:spcPts val="0"/>
              </a:spcAft>
              <a:buNone/>
            </a:pPr>
            <a:endParaRPr sz="3125" b="0" i="0" u="none" strike="noStrike" cap="none">
              <a:solidFill>
                <a:schemeClr val="dk1"/>
              </a:solidFill>
              <a:latin typeface="Lato Black"/>
              <a:ea typeface="Lato Black"/>
              <a:cs typeface="Lato Black"/>
              <a:sym typeface="Lato Black"/>
            </a:endParaRPr>
          </a:p>
        </p:txBody>
      </p:sp>
      <p:sp>
        <p:nvSpPr>
          <p:cNvPr id="8" name="Google Shape;8;p1"/>
          <p:cNvSpPr txBox="1">
            <a:spLocks noGrp="1"/>
          </p:cNvSpPr>
          <p:nvPr>
            <p:ph type="title"/>
          </p:nvPr>
        </p:nvSpPr>
        <p:spPr>
          <a:xfrm>
            <a:off x="821677" y="0"/>
            <a:ext cx="10515600" cy="12192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43290478"/>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8" Type="http://schemas.openxmlformats.org/officeDocument/2006/relationships/hyperlink" Target="https://wida.wisc.edu/" TargetMode="External"/><Relationship Id="rId3" Type="http://schemas.openxmlformats.org/officeDocument/2006/relationships/hyperlink" Target="https://dpi.wi.gov/english-learners" TargetMode="External"/><Relationship Id="rId7" Type="http://schemas.openxmlformats.org/officeDocument/2006/relationships/hyperlink" Target="https://www.cal.org/" TargetMode="External"/><Relationship Id="rId2" Type="http://schemas.openxmlformats.org/officeDocument/2006/relationships/notesSlide" Target="../notesSlides/notesSlide100.xml"/><Relationship Id="rId1" Type="http://schemas.openxmlformats.org/officeDocument/2006/relationships/slideLayout" Target="../slideLayouts/slideLayout13.xml"/><Relationship Id="rId6" Type="http://schemas.openxmlformats.org/officeDocument/2006/relationships/hyperlink" Target="https://www2.ed.gov/about/offices/list/oela/newcomers-toolkit/ncomertoolkit.pdf" TargetMode="External"/><Relationship Id="rId11" Type="http://schemas.openxmlformats.org/officeDocument/2006/relationships/image" Target="../media/image29.png"/><Relationship Id="rId5" Type="http://schemas.openxmlformats.org/officeDocument/2006/relationships/hyperlink" Target="https://www2.ed.gov/about/offices/list/oela/english-learner-toolkit/index.html" TargetMode="External"/><Relationship Id="rId10" Type="http://schemas.openxmlformats.org/officeDocument/2006/relationships/hyperlink" Target="mailto:subscribe-bil_bic@lists.dpi.wi.gov" TargetMode="External"/><Relationship Id="rId4" Type="http://schemas.openxmlformats.org/officeDocument/2006/relationships/hyperlink" Target="https://dpi.wi.gov/english-learners/el-identification-and-placement" TargetMode="External"/><Relationship Id="rId9" Type="http://schemas.openxmlformats.org/officeDocument/2006/relationships/hyperlink" Target="https://currents.google.com/communities/112187251944843845766"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1.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0.xml"/><Relationship Id="rId1" Type="http://schemas.openxmlformats.org/officeDocument/2006/relationships/tags" Target="../tags/tag1.xml"/><Relationship Id="rId4" Type="http://schemas.openxmlformats.org/officeDocument/2006/relationships/hyperlink" Target="https://dpi.wi.gov/sites/default/files/imce/wisegrants/pdf/Allowable%20costs%20checklist_Final.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hyperlink" Target="http://dpi.wi.gov/title-i/title-i-shorts" TargetMode="External"/><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hyperlink" Target="https://dpi.wi.gov/title-i"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dpi.wi.gov/accountability/alternate-accountability" TargetMode="External"/><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hyperlink" Target="mailto:ReportCardHelp@dpi.wi.gov" TargetMode="External"/><Relationship Id="rId3" Type="http://schemas.openxmlformats.org/officeDocument/2006/relationships/hyperlink" Target="https://dpi.wi.gov/accountability/resources" TargetMode="External"/><Relationship Id="rId7" Type="http://schemas.openxmlformats.org/officeDocument/2006/relationships/hyperlink" Target="https://dpi.wi.gov/accountability/report-cards/notification-requirements" TargetMode="External"/><Relationship Id="rId2" Type="http://schemas.openxmlformats.org/officeDocument/2006/relationships/notesSlide" Target="../notesSlides/notesSlide30.xml"/><Relationship Id="rId1" Type="http://schemas.openxmlformats.org/officeDocument/2006/relationships/slideLayout" Target="../slideLayouts/slideLayout23.xml"/><Relationship Id="rId6" Type="http://schemas.openxmlformats.org/officeDocument/2006/relationships/hyperlink" Target="https://dpi.wi.gov/accountability/report-cards/inquiry" TargetMode="External"/><Relationship Id="rId5" Type="http://schemas.openxmlformats.org/officeDocument/2006/relationships/hyperlink" Target="https://dpi.wi.gov/accountability/report-cards/course-data" TargetMode="External"/><Relationship Id="rId4" Type="http://schemas.openxmlformats.org/officeDocument/2006/relationships/hyperlink" Target="https://dpi.wi.gov/wisedata/schools/snapshot-prep"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hyperlink" Target="https://dpi.wi.gov/sites/default/files/imce/assessment/pdf/2022-23_Wisconsin_Student_Assessment_Schedule.pdf" TargetMode="External"/><Relationship Id="rId2" Type="http://schemas.openxmlformats.org/officeDocument/2006/relationships/notesSlide" Target="../notesSlides/notesSlide33.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hyperlink" Target="https://dpi.wi.gov/sites/default/files/imce/assessment/pdf/Wisconsin_State_Assessments_by_Grade_2022-23.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pi.wi.gov/assessment/PreAC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pi.wi.gov/assessment/correspondence" TargetMode="External"/><Relationship Id="rId7" Type="http://schemas.openxmlformats.org/officeDocument/2006/relationships/hyperlink" Target="https://media.dpi.wi.gov/assessment-literacy/year-of-assessment/story_html5.html"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hyperlink" Target="https://dpi.wi.gov/strategic-assessment/professional-learning/assessment-and-data-literacy-e-learning-series" TargetMode="External"/><Relationship Id="rId5" Type="http://schemas.openxmlformats.org/officeDocument/2006/relationships/hyperlink" Target="https://dpi.wi.gov/strategic-assessment" TargetMode="External"/><Relationship Id="rId4" Type="http://schemas.openxmlformats.org/officeDocument/2006/relationships/hyperlink" Target="https://dpi.wi.gov/assessment"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mailto:Visalakshi.Somasundaram@dpi.wi.gov"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hyperlink" Target="mailto:lauren.zellmer@dpi.wi.gov" TargetMode="External"/><Relationship Id="rId5" Type="http://schemas.openxmlformats.org/officeDocument/2006/relationships/hyperlink" Target="mailto:michael.blauw@dpi.wi.gov" TargetMode="External"/><Relationship Id="rId4" Type="http://schemas.openxmlformats.org/officeDocument/2006/relationships/hyperlink" Target="mailto:Samuel.Bohrod@dpi.wi.gov"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Rm3GWad4rlc&amp;feature=youtu.be" TargetMode="External"/><Relationship Id="rId2" Type="http://schemas.openxmlformats.org/officeDocument/2006/relationships/notesSlide" Target="../notesSlides/notesSlide49.xml"/><Relationship Id="rId1" Type="http://schemas.openxmlformats.org/officeDocument/2006/relationships/slideLayout" Target="../slideLayouts/slideLayout40.xml"/><Relationship Id="rId6" Type="http://schemas.openxmlformats.org/officeDocument/2006/relationships/hyperlink" Target="https://www.schoolhouseconnection.org/wp-content/uploads/2017/10/liaisoncapacityassessmentFINAL.pdf" TargetMode="External"/><Relationship Id="rId5" Type="http://schemas.openxmlformats.org/officeDocument/2006/relationships/hyperlink" Target="https://nche.ed.gov/homeless-liaison-toolkit/" TargetMode="External"/><Relationship Id="rId4" Type="http://schemas.openxmlformats.org/officeDocument/2006/relationships/hyperlink" Target="https://dpi.wi.gov/homeless/resourc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3" Type="http://schemas.openxmlformats.org/officeDocument/2006/relationships/hyperlink" Target="https://dpi.wi.gov/homeless" TargetMode="External"/><Relationship Id="rId2" Type="http://schemas.openxmlformats.org/officeDocument/2006/relationships/notesSlide" Target="../notesSlides/notesSlide57.xml"/><Relationship Id="rId1" Type="http://schemas.openxmlformats.org/officeDocument/2006/relationships/slideLayout" Target="../slideLayouts/slideLayout40.xml"/><Relationship Id="rId6" Type="http://schemas.openxmlformats.org/officeDocument/2006/relationships/hyperlink" Target="https://nche.ed.gov/" TargetMode="External"/><Relationship Id="rId5" Type="http://schemas.openxmlformats.org/officeDocument/2006/relationships/hyperlink" Target="https://www.schoolhouseconnection.org/" TargetMode="External"/><Relationship Id="rId4" Type="http://schemas.openxmlformats.org/officeDocument/2006/relationships/hyperlink" Target="https://media.dpi.wi.gov/title-i/mckinney-vento/story_html5.html"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mailto:kristine.nadolski@dpi.wi.gov" TargetMode="External"/><Relationship Id="rId2" Type="http://schemas.openxmlformats.org/officeDocument/2006/relationships/notesSlide" Target="../notesSlides/notesSlide58.xml"/><Relationship Id="rId1" Type="http://schemas.openxmlformats.org/officeDocument/2006/relationships/slideLayout" Target="../slideLayouts/slideLayout40.xml"/><Relationship Id="rId4" Type="http://schemas.openxmlformats.org/officeDocument/2006/relationships/hyperlink" Target="mailto:clara.pfeiffer@dpi.wi.gov"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3" Type="http://schemas.openxmlformats.org/officeDocument/2006/relationships/hyperlink" Target="http://docs.legis.wisconsin.gov/statutes/statutes/118/40" TargetMode="External"/><Relationship Id="rId2" Type="http://schemas.openxmlformats.org/officeDocument/2006/relationships/notesSlide" Target="../notesSlides/notesSlide62.xml"/><Relationship Id="rId1" Type="http://schemas.openxmlformats.org/officeDocument/2006/relationships/slideLayout" Target="../slideLayouts/slideLayout34.xml"/><Relationship Id="rId5" Type="http://schemas.openxmlformats.org/officeDocument/2006/relationships/hyperlink" Target="http://docs.legis.wisconsin.gov/statutes/statutes/118/40/2x" TargetMode="External"/><Relationship Id="rId4" Type="http://schemas.openxmlformats.org/officeDocument/2006/relationships/hyperlink" Target="http://docs.legis.wisconsin.gov/statutes/statutes/118/40/2r"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3" Type="http://schemas.openxmlformats.org/officeDocument/2006/relationships/hyperlink" Target="https://dpi.wi.gov/sped/laws-procedures-bulletins/procedures/sample" TargetMode="External"/><Relationship Id="rId2" Type="http://schemas.openxmlformats.org/officeDocument/2006/relationships/notesSlide" Target="../notesSlides/notesSlide64.xml"/><Relationship Id="rId1" Type="http://schemas.openxmlformats.org/officeDocument/2006/relationships/slideLayout" Target="../slideLayouts/slideLayout37.xml"/><Relationship Id="rId4" Type="http://schemas.openxmlformats.org/officeDocument/2006/relationships/hyperlink" Target="https://dpi.wi.gov/sped/educators/rdapcsa"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1.xml"/><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6.xml"/><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3" Type="http://schemas.openxmlformats.org/officeDocument/2006/relationships/hyperlink" Target="https://dpi.wi.gov/sites/default/files/imce/sped/pdf/f3201-assurances.pdf" TargetMode="External"/><Relationship Id="rId2" Type="http://schemas.openxmlformats.org/officeDocument/2006/relationships/notesSlide" Target="../notesSlides/notesSlide82.xml"/><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8" Type="http://schemas.openxmlformats.org/officeDocument/2006/relationships/hyperlink" Target="https://dpi.wi.gov/sped/special-education-timeline-visuals-and-summaries" TargetMode="External"/><Relationship Id="rId3" Type="http://schemas.openxmlformats.org/officeDocument/2006/relationships/hyperlink" Target="https://www.cesa1.k12.wi.us/programs/independentcharterschools/independent-charter-resource.cfm" TargetMode="External"/><Relationship Id="rId7" Type="http://schemas.openxmlformats.org/officeDocument/2006/relationships/hyperlink" Target="https://dpi.wi.gov/sped/laws-procedures-bulletins/bulletins" TargetMode="External"/><Relationship Id="rId2" Type="http://schemas.openxmlformats.org/officeDocument/2006/relationships/notesSlide" Target="../notesSlides/notesSlide83.xml"/><Relationship Id="rId1" Type="http://schemas.openxmlformats.org/officeDocument/2006/relationships/slideLayout" Target="../slideLayouts/slideLayout37.xml"/><Relationship Id="rId6" Type="http://schemas.openxmlformats.org/officeDocument/2006/relationships/hyperlink" Target="https://dpi.wi.gov/sped/" TargetMode="External"/><Relationship Id="rId5" Type="http://schemas.openxmlformats.org/officeDocument/2006/relationships/hyperlink" Target="https://dpi.wi.gov/parental-education-options/charter-schools/independent" TargetMode="External"/><Relationship Id="rId10" Type="http://schemas.openxmlformats.org/officeDocument/2006/relationships/hyperlink" Target="https://sites.ed.gov/idea/files/policy_speced_guid_idea_memosdcltrs_faq-idea-charter-school.pdf" TargetMode="External"/><Relationship Id="rId4" Type="http://schemas.openxmlformats.org/officeDocument/2006/relationships/hyperlink" Target="https://wrccs.org/" TargetMode="External"/><Relationship Id="rId9" Type="http://schemas.openxmlformats.org/officeDocument/2006/relationships/hyperlink" Target="https://dpi.wi.gov/administrators/e-mail/preparing-preliminary-federal-notifications-2"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mailto:amy.maciolek@dpi.wi.gov" TargetMode="External"/><Relationship Id="rId7" Type="http://schemas.openxmlformats.org/officeDocument/2006/relationships/image" Target="../media/image18.png"/><Relationship Id="rId2" Type="http://schemas.openxmlformats.org/officeDocument/2006/relationships/notesSlide" Target="../notesSlides/notesSlide85.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hyperlink" Target="mailto:jesse.roberts@dpi.wi.gov" TargetMode="External"/><Relationship Id="rId4" Type="http://schemas.openxmlformats.org/officeDocument/2006/relationships/hyperlink" Target="mailto:melissa.vasquez@dpi.wi.gov"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hyperlink" Target="https://docs.google.com/document/d/1Gy-4bTOVj-L7lVNtSV2vtHUBSxjb_SX8DwFsai-rDvk/edit" TargetMode="External"/><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hyperlink" Target="https://dpi.wi.gov/english-learners/el-identification-and-placement" TargetMode="External"/><Relationship Id="rId2" Type="http://schemas.openxmlformats.org/officeDocument/2006/relationships/notesSlide" Target="../notesSlides/notesSlide91.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92.xml.rels><?xml version="1.0" encoding="UTF-8" standalone="yes"?>
<Relationships xmlns="http://schemas.openxmlformats.org/package/2006/relationships"><Relationship Id="rId3" Type="http://schemas.openxmlformats.org/officeDocument/2006/relationships/hyperlink" Target="https://docs.google.com/document/d/1lUN0b-Iam2FLbOd1b2MALAqIagu0qB-oMvbNU-kvS60/edit" TargetMode="External"/><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hyperlink" Target="https://docs.google.com/document/d/1unyNr2vH15N-WxJE65zW6SaA-yu19gLwKwGxO34m0ls/edit?usp=sharing" TargetMode="External"/><Relationship Id="rId2" Type="http://schemas.openxmlformats.org/officeDocument/2006/relationships/notesSlide" Target="../notesSlides/notesSlide93.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hyperlink" Target="https://docs.google.com/document/d/1lUN0b-Iam2FLbOd1b2MALAqIagu0qB-oMvbNU-kvS60/edit#heading=h.8xzu7iau52sb"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www.wida.us/assessment/ACCESS20.aspx" TargetMode="External"/><Relationship Id="rId2" Type="http://schemas.openxmlformats.org/officeDocument/2006/relationships/notesSlide" Target="../notesSlides/notesSlide94.xml"/><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hyperlink" Target="https://docs.google.com/document/d/18YkkV_WMy4oTfMEDEPbR5fWvhjWdMK8y1I7558VJiXw/edit" TargetMode="External"/><Relationship Id="rId4" Type="http://schemas.openxmlformats.org/officeDocument/2006/relationships/hyperlink" Target="https://dpi.wi.gov/assessment/ell/calendar"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docs.google.com/document/d/1-kJcCP7Wpc6vAnL-L5KrSoWHiZohdwHeTmz80f4EvrM/edit" TargetMode="External"/><Relationship Id="rId2" Type="http://schemas.openxmlformats.org/officeDocument/2006/relationships/notesSlide" Target="../notesSlides/notesSlide95.xml"/><Relationship Id="rId1" Type="http://schemas.openxmlformats.org/officeDocument/2006/relationships/slideLayout" Target="../slideLayouts/slideLayout13.xml"/><Relationship Id="rId4" Type="http://schemas.openxmlformats.org/officeDocument/2006/relationships/hyperlink" Target="https://docs.google.com/document/d/1tLfuulRrj1Srg5iiM3qf7Ql5GWDpx5zp-ELob5hkwOg/edit"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dpi.wi.gov/wise/data-elements" TargetMode="External"/><Relationship Id="rId2" Type="http://schemas.openxmlformats.org/officeDocument/2006/relationships/notesSlide" Target="../notesSlides/notesSlide96.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97.xml.rels><?xml version="1.0" encoding="UTF-8" standalone="yes"?>
<Relationships xmlns="http://schemas.openxmlformats.org/package/2006/relationships"><Relationship Id="rId3" Type="http://schemas.openxmlformats.org/officeDocument/2006/relationships/hyperlink" Target="https://wida.wisc.edu/teach/standards" TargetMode="External"/><Relationship Id="rId2" Type="http://schemas.openxmlformats.org/officeDocument/2006/relationships/notesSlide" Target="../notesSlides/notesSlide97.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hyperlink" Target="https://dpi.wi.gov/english-learners/english-language-development-standards"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docs.legis.wisconsin.gov/statutes/statutes/115/VII/95" TargetMode="External"/><Relationship Id="rId2" Type="http://schemas.openxmlformats.org/officeDocument/2006/relationships/notesSlide" Target="../notesSlides/notesSlide98.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s://dpi.wi.gov/english-learners/bilingual-bicultural"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dpi.wi.gov/english-learners/english-learner-educator-professional-developmentassessment-training" TargetMode="External"/><Relationship Id="rId2" Type="http://schemas.openxmlformats.org/officeDocument/2006/relationships/notesSlide" Target="../notesSlides/notesSlide99.xml"/><Relationship Id="rId1" Type="http://schemas.openxmlformats.org/officeDocument/2006/relationships/slideLayout" Target="../slideLayouts/slideLayout25.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pic>
        <p:nvPicPr>
          <p:cNvPr id="4" name="Picture 3">
            <a:extLst>
              <a:ext uri="{FF2B5EF4-FFF2-40B4-BE49-F238E27FC236}">
                <a16:creationId xmlns:a16="http://schemas.microsoft.com/office/drawing/2014/main" id="{536BC31D-C6DB-4C28-B0D8-FBDC397A6882}"/>
              </a:ext>
            </a:extLst>
          </p:cNvPr>
          <p:cNvPicPr>
            <a:picLocks noChangeAspect="1"/>
          </p:cNvPicPr>
          <p:nvPr/>
        </p:nvPicPr>
        <p:blipFill>
          <a:blip r:embed="rId3" cstate="print">
            <a:extLst>
              <a:ext uri="{28A0092B-C50C-407E-A947-70E740481C1C}">
                <a14:useLocalDpi xmlns:a14="http://schemas.microsoft.com/office/drawing/2010/main" val="0"/>
              </a:ext>
            </a:extLst>
          </a:blip>
          <a:srcRect t="3725" b="3725"/>
          <a:stretch/>
        </p:blipFill>
        <p:spPr>
          <a:xfrm>
            <a:off x="0" y="4368933"/>
            <a:ext cx="12192000" cy="2489067"/>
          </a:xfrm>
          <a:prstGeom prst="rect">
            <a:avLst/>
          </a:prstGeom>
        </p:spPr>
      </p:pic>
      <p:sp>
        <p:nvSpPr>
          <p:cNvPr id="5" name="TextBox 4">
            <a:extLst>
              <a:ext uri="{FF2B5EF4-FFF2-40B4-BE49-F238E27FC236}">
                <a16:creationId xmlns:a16="http://schemas.microsoft.com/office/drawing/2014/main" id="{F488C450-57DD-42C6-AFB6-01561B629CF4}"/>
              </a:ext>
            </a:extLst>
          </p:cNvPr>
          <p:cNvSpPr txBox="1"/>
          <p:nvPr/>
        </p:nvSpPr>
        <p:spPr>
          <a:xfrm>
            <a:off x="993802" y="1413989"/>
            <a:ext cx="10204396" cy="2390526"/>
          </a:xfrm>
          <a:prstGeom prst="rect">
            <a:avLst/>
          </a:prstGeom>
          <a:noFill/>
        </p:spPr>
        <p:txBody>
          <a:bodyPr wrap="square" rtlCol="0">
            <a:spAutoFit/>
          </a:bodyPr>
          <a:lstStyle/>
          <a:p>
            <a:pPr algn="ctr" defTabSz="1219170">
              <a:buClr>
                <a:srgbClr val="333399"/>
              </a:buClr>
              <a:buSzPts val="4000"/>
              <a:defRPr/>
            </a:pPr>
            <a:r>
              <a:rPr lang="en-US" sz="6400" b="1" kern="0" dirty="0">
                <a:solidFill>
                  <a:srgbClr val="333399"/>
                </a:solidFill>
                <a:latin typeface="Lato Black"/>
                <a:sym typeface="Lato Black"/>
              </a:rPr>
              <a:t>LEA 101</a:t>
            </a:r>
          </a:p>
          <a:p>
            <a:pPr algn="ctr" defTabSz="1219170">
              <a:buClr>
                <a:srgbClr val="333399"/>
              </a:buClr>
              <a:buSzPts val="4000"/>
              <a:defRPr/>
            </a:pPr>
            <a:r>
              <a:rPr lang="en-US" sz="4267" b="1" i="1" kern="0" dirty="0">
                <a:solidFill>
                  <a:srgbClr val="333399"/>
                </a:solidFill>
                <a:latin typeface="Lato Black"/>
                <a:sym typeface="Lato Black"/>
              </a:rPr>
              <a:t>Establishing an Independent Charter School as Local Education Agency in Wisconsin</a:t>
            </a:r>
            <a:endParaRPr lang="en-US" sz="3733" b="1" i="1" kern="0" dirty="0">
              <a:solidFill>
                <a:srgbClr val="333399"/>
              </a:solidFill>
              <a:latin typeface="Lato Black"/>
              <a:sym typeface="Lato Black"/>
            </a:endParaRPr>
          </a:p>
        </p:txBody>
      </p:sp>
      <p:sp>
        <p:nvSpPr>
          <p:cNvPr id="6" name="TextBox 5">
            <a:extLst>
              <a:ext uri="{FF2B5EF4-FFF2-40B4-BE49-F238E27FC236}">
                <a16:creationId xmlns:a16="http://schemas.microsoft.com/office/drawing/2014/main" id="{F0F50F59-AE0C-49DB-BA7F-F205FD4D08D8}"/>
              </a:ext>
            </a:extLst>
          </p:cNvPr>
          <p:cNvSpPr txBox="1"/>
          <p:nvPr/>
        </p:nvSpPr>
        <p:spPr>
          <a:xfrm>
            <a:off x="6546797" y="4180115"/>
            <a:ext cx="5358332" cy="1425711"/>
          </a:xfrm>
          <a:prstGeom prst="rect">
            <a:avLst/>
          </a:prstGeom>
          <a:noFill/>
        </p:spPr>
        <p:txBody>
          <a:bodyPr wrap="square" rtlCol="0">
            <a:spAutoFit/>
          </a:bodyPr>
          <a:lstStyle/>
          <a:p>
            <a:pPr algn="r"/>
            <a:r>
              <a:rPr lang="en-US" sz="1733" i="1" dirty="0">
                <a:solidFill>
                  <a:schemeClr val="accent5">
                    <a:lumMod val="50000"/>
                  </a:schemeClr>
                </a:solidFill>
                <a:latin typeface="Lato" panose="020F0502020204030203" pitchFamily="34" charset="0"/>
              </a:rPr>
              <a:t>Facilitated by</a:t>
            </a:r>
          </a:p>
          <a:p>
            <a:pPr algn="r"/>
            <a:r>
              <a:rPr lang="en-US" sz="1733" dirty="0">
                <a:solidFill>
                  <a:srgbClr val="002060"/>
                </a:solidFill>
                <a:latin typeface="Lato" panose="020F0502020204030203" pitchFamily="34" charset="0"/>
              </a:rPr>
              <a:t>The PEO Charter Schools Team</a:t>
            </a:r>
          </a:p>
          <a:p>
            <a:pPr algn="r"/>
            <a:r>
              <a:rPr lang="en-US" sz="1733" dirty="0">
                <a:solidFill>
                  <a:srgbClr val="002060"/>
                </a:solidFill>
                <a:latin typeface="Lato" panose="020F0502020204030203" pitchFamily="34" charset="0"/>
              </a:rPr>
              <a:t>with Department-wide support</a:t>
            </a:r>
          </a:p>
          <a:p>
            <a:pPr algn="r"/>
            <a:r>
              <a:rPr lang="en-US" sz="1733" dirty="0">
                <a:solidFill>
                  <a:srgbClr val="002060"/>
                </a:solidFill>
                <a:latin typeface="Lato" panose="020F0502020204030203" pitchFamily="34" charset="0"/>
              </a:rPr>
              <a:t>and hosted by WRCCS</a:t>
            </a:r>
            <a:br>
              <a:rPr lang="en-US" sz="1733" dirty="0">
                <a:solidFill>
                  <a:srgbClr val="002060"/>
                </a:solidFill>
                <a:latin typeface="Lato" panose="020F0502020204030203" pitchFamily="34" charset="0"/>
              </a:rPr>
            </a:br>
            <a:r>
              <a:rPr lang="en-US" sz="1733" dirty="0">
                <a:solidFill>
                  <a:srgbClr val="002060"/>
                </a:solidFill>
                <a:latin typeface="Lato" panose="020F0502020204030203" pitchFamily="34" charset="0"/>
              </a:rPr>
              <a:t>July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0" y="1"/>
            <a:ext cx="12192000" cy="1228876"/>
          </a:xfrm>
          <a:prstGeom prst="rect">
            <a:avLst/>
          </a:prstGeom>
          <a:noFill/>
          <a:ln>
            <a:noFill/>
          </a:ln>
        </p:spPr>
        <p:txBody>
          <a:bodyPr spcFirstLastPara="1" vert="horz" wrap="square" lIns="121900" tIns="60933" rIns="121900" bIns="60933" rtlCol="0" anchor="ctr" anchorCtr="0">
            <a:noAutofit/>
          </a:bodyPr>
          <a:lstStyle/>
          <a:p>
            <a:pPr marL="0" indent="0"/>
            <a:r>
              <a:rPr lang="en-US" dirty="0"/>
              <a:t>Who are our points of contact?</a:t>
            </a:r>
            <a:endParaRPr dirty="0"/>
          </a:p>
        </p:txBody>
      </p:sp>
      <p:sp>
        <p:nvSpPr>
          <p:cNvPr id="37" name="Google Shape;37;p7"/>
          <p:cNvSpPr txBox="1">
            <a:spLocks noGrp="1"/>
          </p:cNvSpPr>
          <p:nvPr>
            <p:ph type="body" idx="2"/>
          </p:nvPr>
        </p:nvSpPr>
        <p:spPr>
          <a:xfrm>
            <a:off x="920375" y="1398496"/>
            <a:ext cx="10303436" cy="4768976"/>
          </a:xfrm>
          <a:prstGeom prst="rect">
            <a:avLst/>
          </a:prstGeom>
          <a:noFill/>
          <a:ln>
            <a:noFill/>
          </a:ln>
        </p:spPr>
        <p:txBody>
          <a:bodyPr spcFirstLastPara="1" vert="horz" wrap="square" lIns="121900" tIns="60933" rIns="121900" bIns="60933" rtlCol="0" anchor="t" anchorCtr="0">
            <a:noAutofit/>
          </a:bodyPr>
          <a:lstStyle/>
          <a:p>
            <a:pPr marL="457189" indent="-457189">
              <a:lnSpc>
                <a:spcPct val="100000"/>
              </a:lnSpc>
              <a:buSzPts val="2127"/>
            </a:pPr>
            <a:r>
              <a:rPr lang="en-US" sz="2667" b="0" dirty="0"/>
              <a:t>Everyone at DPI is student-driven and committed to helping you navigate and meet bureaucratic burdens so you can educate kids;</a:t>
            </a:r>
          </a:p>
          <a:p>
            <a:pPr marL="457189" indent="-457189">
              <a:lnSpc>
                <a:spcPct val="100000"/>
              </a:lnSpc>
              <a:buSzPts val="2127"/>
            </a:pPr>
            <a:endParaRPr lang="en-US" sz="2667" b="0" dirty="0"/>
          </a:p>
          <a:p>
            <a:pPr marL="457189" indent="-457189">
              <a:lnSpc>
                <a:spcPct val="100000"/>
              </a:lnSpc>
              <a:buSzPts val="2127"/>
            </a:pPr>
            <a:r>
              <a:rPr lang="en-US" sz="2667" b="0" dirty="0"/>
              <a:t>Unless you have a designated point of contact on another team (e.g., Program Calendar) contact Alexander B. Roberson first.</a:t>
            </a:r>
          </a:p>
          <a:p>
            <a:pPr marL="457189" indent="-457189">
              <a:lnSpc>
                <a:spcPct val="100000"/>
              </a:lnSpc>
              <a:buSzPts val="2127"/>
            </a:pPr>
            <a:endParaRPr lang="en-US" sz="2667" b="0" dirty="0"/>
          </a:p>
          <a:p>
            <a:pPr marL="457189" indent="-457189">
              <a:lnSpc>
                <a:spcPct val="100000"/>
              </a:lnSpc>
              <a:buSzPts val="2127"/>
            </a:pPr>
            <a:r>
              <a:rPr lang="en-US" sz="2667" b="0" dirty="0"/>
              <a:t>You should contact your board attorney, too.</a:t>
            </a:r>
            <a:endParaRPr lang="en-US" sz="955" b="0" dirty="0"/>
          </a:p>
          <a:p>
            <a:pPr marL="457189" indent="-457189">
              <a:lnSpc>
                <a:spcPct val="100000"/>
              </a:lnSpc>
              <a:buSzPts val="2127"/>
            </a:pPr>
            <a:endParaRPr lang="en-US" sz="2667" b="0" dirty="0"/>
          </a:p>
          <a:p>
            <a:pPr marL="457189" indent="-457189">
              <a:lnSpc>
                <a:spcPct val="100000"/>
              </a:lnSpc>
              <a:buSzPts val="2127"/>
            </a:pPr>
            <a:r>
              <a:rPr lang="en-US" sz="2667" b="0" dirty="0"/>
              <a:t>You have friends at WRCCS.</a:t>
            </a:r>
          </a:p>
          <a:p>
            <a:pPr marL="457189" indent="-457189">
              <a:lnSpc>
                <a:spcPct val="100000"/>
              </a:lnSpc>
              <a:buSzPts val="2127"/>
            </a:pPr>
            <a:endParaRPr lang="en-US" sz="2667" b="0" dirty="0"/>
          </a:p>
          <a:p>
            <a:pPr marL="457189" indent="-457189">
              <a:lnSpc>
                <a:spcPct val="100000"/>
              </a:lnSpc>
              <a:buSzPts val="2127"/>
            </a:pPr>
            <a:r>
              <a:rPr lang="en-US" sz="2667" b="0" dirty="0"/>
              <a:t>You should always keep your authorizer informed.</a:t>
            </a:r>
          </a:p>
          <a:p>
            <a:pPr marL="0" indent="0">
              <a:lnSpc>
                <a:spcPct val="100000"/>
              </a:lnSpc>
              <a:buSzPts val="2127"/>
              <a:buNone/>
            </a:pPr>
            <a:endParaRPr lang="en-US" sz="3947" b="0" dirty="0"/>
          </a:p>
        </p:txBody>
      </p:sp>
    </p:spTree>
    <p:extLst>
      <p:ext uri="{BB962C8B-B14F-4D97-AF65-F5344CB8AC3E}">
        <p14:creationId xmlns:p14="http://schemas.microsoft.com/office/powerpoint/2010/main" val="22369218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body" idx="1"/>
          </p:nvPr>
        </p:nvSpPr>
        <p:spPr>
          <a:xfrm>
            <a:off x="0" y="0"/>
            <a:ext cx="12192000" cy="1228800"/>
          </a:xfrm>
          <a:prstGeom prst="rect">
            <a:avLst/>
          </a:prstGeom>
        </p:spPr>
        <p:txBody>
          <a:bodyPr spcFirstLastPara="1" vert="horz" wrap="square" lIns="121900" tIns="60933" rIns="121900" bIns="60933" rtlCol="0" anchor="ctr" anchorCtr="0">
            <a:normAutofit fontScale="92500" lnSpcReduction="20000"/>
          </a:bodyPr>
          <a:lstStyle/>
          <a:p>
            <a:pPr marL="0" indent="0">
              <a:spcAft>
                <a:spcPts val="4000"/>
              </a:spcAft>
            </a:pPr>
            <a:r>
              <a:rPr lang="en-US"/>
              <a:t>Resources</a:t>
            </a:r>
            <a:endParaRPr/>
          </a:p>
        </p:txBody>
      </p:sp>
      <p:sp>
        <p:nvSpPr>
          <p:cNvPr id="162" name="Google Shape;162;p23"/>
          <p:cNvSpPr txBox="1">
            <a:spLocks noGrp="1"/>
          </p:cNvSpPr>
          <p:nvPr>
            <p:ph type="body" idx="2"/>
          </p:nvPr>
        </p:nvSpPr>
        <p:spPr>
          <a:xfrm>
            <a:off x="1555567" y="1576097"/>
            <a:ext cx="7688800" cy="4770000"/>
          </a:xfrm>
          <a:prstGeom prst="rect">
            <a:avLst/>
          </a:prstGeom>
        </p:spPr>
        <p:txBody>
          <a:bodyPr spcFirstLastPara="1" vert="horz" wrap="square" lIns="121900" tIns="60933" rIns="121900" bIns="60933" rtlCol="0" anchor="t" anchorCtr="0">
            <a:normAutofit fontScale="92500"/>
          </a:bodyPr>
          <a:lstStyle/>
          <a:p>
            <a:pPr indent="-463115">
              <a:lnSpc>
                <a:spcPct val="140000"/>
              </a:lnSpc>
              <a:buSzPct val="100000"/>
              <a:buChar char="●"/>
            </a:pPr>
            <a:r>
              <a:rPr lang="en-US" sz="2933" u="sng">
                <a:solidFill>
                  <a:schemeClr val="hlink"/>
                </a:solidFill>
                <a:hlinkClick r:id="rId3"/>
              </a:rPr>
              <a:t>DPI’s Bilingual and English Learners</a:t>
            </a:r>
            <a:r>
              <a:rPr lang="en-US" sz="2933" u="sng">
                <a:solidFill>
                  <a:schemeClr val="hlink"/>
                </a:solidFill>
                <a:hlinkClick r:id="rId3"/>
              </a:rPr>
              <a:t> webpage</a:t>
            </a:r>
            <a:endParaRPr sz="2933"/>
          </a:p>
          <a:p>
            <a:pPr indent="-463115">
              <a:lnSpc>
                <a:spcPct val="140000"/>
              </a:lnSpc>
              <a:buSzPct val="100000"/>
              <a:buChar char="●"/>
            </a:pPr>
            <a:r>
              <a:rPr lang="en-US" sz="2933" u="sng">
                <a:solidFill>
                  <a:schemeClr val="hlink"/>
                </a:solidFill>
                <a:hlinkClick r:id="rId4"/>
              </a:rPr>
              <a:t>DPI’s EL Policy Handbook</a:t>
            </a:r>
            <a:endParaRPr sz="2933"/>
          </a:p>
          <a:p>
            <a:pPr indent="-463115">
              <a:lnSpc>
                <a:spcPct val="140000"/>
              </a:lnSpc>
              <a:buSzPct val="100000"/>
              <a:buChar char="●"/>
            </a:pPr>
            <a:r>
              <a:rPr lang="en-US" sz="2933" u="sng">
                <a:solidFill>
                  <a:schemeClr val="hlink"/>
                </a:solidFill>
                <a:hlinkClick r:id="rId5"/>
              </a:rPr>
              <a:t>USED/OELA EL Toolkit</a:t>
            </a:r>
            <a:endParaRPr sz="2933"/>
          </a:p>
          <a:p>
            <a:pPr indent="-463115">
              <a:lnSpc>
                <a:spcPct val="140000"/>
              </a:lnSpc>
              <a:buSzPct val="100000"/>
              <a:buChar char="●"/>
            </a:pPr>
            <a:r>
              <a:rPr lang="en-US" sz="2933" u="sng">
                <a:solidFill>
                  <a:schemeClr val="hlink"/>
                </a:solidFill>
                <a:hlinkClick r:id="rId6"/>
              </a:rPr>
              <a:t>USED/OELA Newcomer Toolkit</a:t>
            </a:r>
            <a:endParaRPr sz="2933"/>
          </a:p>
          <a:p>
            <a:pPr indent="-463115">
              <a:lnSpc>
                <a:spcPct val="140000"/>
              </a:lnSpc>
              <a:buSzPct val="100000"/>
              <a:buChar char="●"/>
            </a:pPr>
            <a:r>
              <a:rPr lang="en-US" sz="2933" u="sng">
                <a:solidFill>
                  <a:schemeClr val="hlink"/>
                </a:solidFill>
                <a:hlinkClick r:id="rId7"/>
              </a:rPr>
              <a:t>Center</a:t>
            </a:r>
            <a:r>
              <a:rPr lang="en-US" sz="2933" u="sng">
                <a:solidFill>
                  <a:schemeClr val="hlink"/>
                </a:solidFill>
                <a:hlinkClick r:id="rId7"/>
              </a:rPr>
              <a:t> for Applied Linguistics</a:t>
            </a:r>
            <a:endParaRPr sz="2933"/>
          </a:p>
          <a:p>
            <a:pPr indent="-463115">
              <a:lnSpc>
                <a:spcPct val="140000"/>
              </a:lnSpc>
              <a:buSzPct val="100000"/>
              <a:buChar char="●"/>
            </a:pPr>
            <a:r>
              <a:rPr lang="en-US" sz="2933" u="sng">
                <a:solidFill>
                  <a:schemeClr val="hlink"/>
                </a:solidFill>
                <a:hlinkClick r:id="rId8"/>
              </a:rPr>
              <a:t>WIDA self-paced workshops</a:t>
            </a:r>
            <a:endParaRPr sz="2933"/>
          </a:p>
          <a:p>
            <a:pPr indent="-463115">
              <a:lnSpc>
                <a:spcPct val="140000"/>
              </a:lnSpc>
              <a:buSzPct val="100000"/>
              <a:buChar char="●"/>
            </a:pPr>
            <a:r>
              <a:rPr lang="en-US" sz="2933"/>
              <a:t>Title III listserv and </a:t>
            </a:r>
            <a:r>
              <a:rPr lang="en-US" sz="2933" u="sng">
                <a:solidFill>
                  <a:schemeClr val="hlink"/>
                </a:solidFill>
                <a:hlinkClick r:id="rId9"/>
              </a:rPr>
              <a:t>Google Currents Community</a:t>
            </a:r>
            <a:endParaRPr sz="2933"/>
          </a:p>
          <a:p>
            <a:pPr indent="-463115">
              <a:lnSpc>
                <a:spcPct val="140000"/>
              </a:lnSpc>
              <a:buSzPct val="100000"/>
              <a:buChar char="●"/>
            </a:pPr>
            <a:r>
              <a:rPr lang="en-US" sz="2933" u="sng">
                <a:solidFill>
                  <a:schemeClr val="hlink"/>
                </a:solidFill>
                <a:hlinkClick r:id="rId10"/>
              </a:rPr>
              <a:t>BLBC listserv</a:t>
            </a:r>
            <a:endParaRPr sz="2933"/>
          </a:p>
        </p:txBody>
      </p:sp>
      <p:pic>
        <p:nvPicPr>
          <p:cNvPr id="163" name="Google Shape;163;p23"/>
          <p:cNvPicPr preferRelativeResize="0"/>
          <p:nvPr/>
        </p:nvPicPr>
        <p:blipFill>
          <a:blip r:embed="rId11">
            <a:alphaModFix/>
          </a:blip>
          <a:stretch>
            <a:fillRect/>
          </a:stretch>
        </p:blipFill>
        <p:spPr>
          <a:xfrm>
            <a:off x="8545873" y="2753301"/>
            <a:ext cx="2658567" cy="2661316"/>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body" idx="1"/>
          </p:nvPr>
        </p:nvSpPr>
        <p:spPr>
          <a:xfrm>
            <a:off x="0" y="0"/>
            <a:ext cx="12192000" cy="1228800"/>
          </a:xfrm>
          <a:prstGeom prst="rect">
            <a:avLst/>
          </a:prstGeom>
        </p:spPr>
        <p:txBody>
          <a:bodyPr spcFirstLastPara="1" vert="horz" wrap="square" lIns="121900" tIns="60933" rIns="121900" bIns="60933" rtlCol="0" anchor="ctr" anchorCtr="0">
            <a:normAutofit fontScale="92500" lnSpcReduction="20000"/>
          </a:bodyPr>
          <a:lstStyle/>
          <a:p>
            <a:pPr marL="0" indent="0">
              <a:spcAft>
                <a:spcPts val="4000"/>
              </a:spcAft>
            </a:pPr>
            <a:r>
              <a:rPr lang="en-US"/>
              <a:t>Questions?</a:t>
            </a:r>
            <a:endParaRPr/>
          </a:p>
        </p:txBody>
      </p:sp>
      <p:pic>
        <p:nvPicPr>
          <p:cNvPr id="170" name="Google Shape;170;p24"/>
          <p:cNvPicPr preferRelativeResize="0"/>
          <p:nvPr/>
        </p:nvPicPr>
        <p:blipFill>
          <a:blip r:embed="rId3">
            <a:alphaModFix/>
          </a:blip>
          <a:stretch>
            <a:fillRect/>
          </a:stretch>
        </p:blipFill>
        <p:spPr>
          <a:xfrm>
            <a:off x="2127151" y="1431967"/>
            <a:ext cx="7836112" cy="5222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E89FFB-BE50-54B8-69F4-BA33E55595FC}"/>
              </a:ext>
            </a:extLst>
          </p:cNvPr>
          <p:cNvSpPr>
            <a:spLocks noGrp="1"/>
          </p:cNvSpPr>
          <p:nvPr>
            <p:ph type="body" sz="quarter" idx="14"/>
          </p:nvPr>
        </p:nvSpPr>
        <p:spPr>
          <a:xfrm>
            <a:off x="1993462" y="2200354"/>
            <a:ext cx="8205076" cy="2457293"/>
          </a:xfrm>
        </p:spPr>
        <p:txBody>
          <a:bodyPr>
            <a:normAutofit/>
          </a:bodyPr>
          <a:lstStyle/>
          <a:p>
            <a:pPr marL="0" indent="0" algn="ctr">
              <a:lnSpc>
                <a:spcPct val="100000"/>
              </a:lnSpc>
              <a:buNone/>
            </a:pPr>
            <a:r>
              <a:rPr lang="en-US" sz="6400" dirty="0">
                <a:solidFill>
                  <a:srgbClr val="333399"/>
                </a:solidFill>
              </a:rPr>
              <a:t>Overview of</a:t>
            </a:r>
          </a:p>
          <a:p>
            <a:pPr marL="0" indent="0" algn="ctr">
              <a:lnSpc>
                <a:spcPct val="100000"/>
              </a:lnSpc>
              <a:buNone/>
            </a:pPr>
            <a:r>
              <a:rPr lang="en-US" sz="6400" dirty="0">
                <a:solidFill>
                  <a:srgbClr val="333399"/>
                </a:solidFill>
              </a:rPr>
              <a:t>Title I, Part A</a:t>
            </a:r>
          </a:p>
        </p:txBody>
      </p:sp>
    </p:spTree>
    <p:extLst>
      <p:ext uri="{BB962C8B-B14F-4D97-AF65-F5344CB8AC3E}">
        <p14:creationId xmlns:p14="http://schemas.microsoft.com/office/powerpoint/2010/main" val="1559300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ESEA and Title I, Part A</a:t>
            </a:r>
          </a:p>
        </p:txBody>
      </p:sp>
      <p:sp>
        <p:nvSpPr>
          <p:cNvPr id="3" name="Text Placeholder 2"/>
          <p:cNvSpPr>
            <a:spLocks noGrp="1"/>
          </p:cNvSpPr>
          <p:nvPr>
            <p:ph type="body" sz="quarter" idx="14"/>
          </p:nvPr>
        </p:nvSpPr>
        <p:spPr>
          <a:xfrm>
            <a:off x="1346099" y="3295650"/>
            <a:ext cx="9499797" cy="2035127"/>
          </a:xfrm>
        </p:spPr>
        <p:txBody>
          <a:bodyPr>
            <a:normAutofit/>
          </a:bodyPr>
          <a:lstStyle/>
          <a:p>
            <a:pPr marL="0" indent="0">
              <a:lnSpc>
                <a:spcPct val="130000"/>
              </a:lnSpc>
              <a:buNone/>
            </a:pPr>
            <a:r>
              <a:rPr lang="en-US" sz="2400" dirty="0"/>
              <a:t>Title I, Part A funds are targeted to high-poverty LEAs and provide supplementary education to students who are educationally disadvantaged or at risk of failing to meet the state standards.</a:t>
            </a:r>
          </a:p>
          <a:p>
            <a:endParaRPr lang="en-US" dirty="0"/>
          </a:p>
        </p:txBody>
      </p:sp>
      <p:sp>
        <p:nvSpPr>
          <p:cNvPr id="4" name="Text Placeholder 2"/>
          <p:cNvSpPr txBox="1">
            <a:spLocks/>
          </p:cNvSpPr>
          <p:nvPr/>
        </p:nvSpPr>
        <p:spPr>
          <a:xfrm>
            <a:off x="525618" y="1612203"/>
            <a:ext cx="11140761" cy="1429719"/>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horz" lIns="121920" tIns="60960" rIns="121920" bIns="60960" rtlCol="0">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b="0" i="1" dirty="0">
                <a:solidFill>
                  <a:schemeClr val="bg1"/>
                </a:solidFill>
              </a:rPr>
              <a:t>The purpose of this title is to provide all children significant opportunity to receive a fair, equitable, and high-quality education, and to close educational achievement gaps.</a:t>
            </a:r>
          </a:p>
        </p:txBody>
      </p:sp>
      <p:sp>
        <p:nvSpPr>
          <p:cNvPr id="5" name="TextBox 4"/>
          <p:cNvSpPr txBox="1"/>
          <p:nvPr/>
        </p:nvSpPr>
        <p:spPr>
          <a:xfrm>
            <a:off x="284480" y="6284686"/>
            <a:ext cx="3901440" cy="338554"/>
          </a:xfrm>
          <a:prstGeom prst="rect">
            <a:avLst/>
          </a:prstGeom>
          <a:noFill/>
        </p:spPr>
        <p:txBody>
          <a:bodyPr wrap="square" rtlCol="0">
            <a:spAutoFit/>
          </a:bodyPr>
          <a:lstStyle/>
          <a:p>
            <a:r>
              <a:rPr lang="en-US" sz="1600" dirty="0">
                <a:solidFill>
                  <a:schemeClr val="bg1"/>
                </a:solidFill>
                <a:latin typeface="Lato" panose="020F0502020204030203" pitchFamily="34" charset="0"/>
              </a:rPr>
              <a:t>20 USC 6301</a:t>
            </a:r>
          </a:p>
        </p:txBody>
      </p:sp>
    </p:spTree>
    <p:extLst>
      <p:ext uri="{BB962C8B-B14F-4D97-AF65-F5344CB8AC3E}">
        <p14:creationId xmlns:p14="http://schemas.microsoft.com/office/powerpoint/2010/main" val="5482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Allocation of Funds to LEAs</a:t>
            </a:r>
          </a:p>
        </p:txBody>
      </p:sp>
      <p:sp>
        <p:nvSpPr>
          <p:cNvPr id="3" name="Text Placeholder 2"/>
          <p:cNvSpPr>
            <a:spLocks noGrp="1"/>
          </p:cNvSpPr>
          <p:nvPr>
            <p:ph type="body" sz="quarter" idx="14"/>
          </p:nvPr>
        </p:nvSpPr>
        <p:spPr>
          <a:xfrm>
            <a:off x="1307689" y="1481961"/>
            <a:ext cx="9576623" cy="3350372"/>
          </a:xfrm>
        </p:spPr>
        <p:txBody>
          <a:bodyPr/>
          <a:lstStyle/>
          <a:p>
            <a:pPr marL="0" indent="0">
              <a:spcAft>
                <a:spcPts val="800"/>
              </a:spcAft>
              <a:buNone/>
            </a:pPr>
            <a:r>
              <a:rPr lang="en-US" dirty="0"/>
              <a:t>The formula is based on:</a:t>
            </a:r>
          </a:p>
          <a:p>
            <a:pPr marL="838031" lvl="1" indent="-380990">
              <a:lnSpc>
                <a:spcPct val="100000"/>
              </a:lnSpc>
              <a:spcBef>
                <a:spcPts val="0"/>
              </a:spcBef>
              <a:buFont typeface="Arial" panose="020B0604020202020204" pitchFamily="34" charset="0"/>
              <a:buChar char="•"/>
            </a:pPr>
            <a:r>
              <a:rPr lang="en-US" sz="2667" b="1" dirty="0"/>
              <a:t>the state’s average per pupil expenditure, and</a:t>
            </a:r>
          </a:p>
          <a:p>
            <a:pPr marL="838031" lvl="1" indent="-380990">
              <a:buFont typeface="Arial" panose="020B0604020202020204" pitchFamily="34" charset="0"/>
              <a:buChar char="•"/>
            </a:pPr>
            <a:r>
              <a:rPr lang="en-US" sz="2667" b="1" dirty="0"/>
              <a:t>the count of children from low-income families.</a:t>
            </a:r>
          </a:p>
          <a:p>
            <a:endParaRPr lang="en-US" dirty="0"/>
          </a:p>
        </p:txBody>
      </p:sp>
      <p:sp>
        <p:nvSpPr>
          <p:cNvPr id="5" name="Rounded Rectangle 4"/>
          <p:cNvSpPr/>
          <p:nvPr/>
        </p:nvSpPr>
        <p:spPr>
          <a:xfrm>
            <a:off x="535705" y="3701716"/>
            <a:ext cx="11120588" cy="1130617"/>
          </a:xfrm>
          <a:prstGeom prst="roundRect">
            <a:avLst/>
          </a:prstGeom>
          <a:solidFill>
            <a:srgbClr val="00AB4E"/>
          </a:solidFill>
          <a:ln w="9525" cap="flat" cmpd="sng" algn="ctr">
            <a:noFill/>
            <a:prstDash val="solid"/>
          </a:ln>
          <a:effectLst/>
        </p:spPr>
        <p:txBody>
          <a:bodyPr rtlCol="0" anchor="ctr"/>
          <a:lstStyle/>
          <a:p>
            <a:pPr algn="ctr" defTabSz="1219170">
              <a:defRPr/>
            </a:pPr>
            <a:r>
              <a:rPr lang="en-US" sz="2400" kern="0" dirty="0">
                <a:solidFill>
                  <a:prstClr val="white"/>
                </a:solidFill>
                <a:latin typeface="Lato" panose="020F0502020204030203" pitchFamily="34" charset="0"/>
              </a:rPr>
              <a:t>US Census Bureau</a:t>
            </a:r>
          </a:p>
          <a:p>
            <a:pPr algn="ctr" defTabSz="1219170">
              <a:defRPr/>
            </a:pPr>
            <a:r>
              <a:rPr lang="en-US" sz="2400" kern="0" dirty="0">
                <a:solidFill>
                  <a:prstClr val="white"/>
                </a:solidFill>
                <a:latin typeface="Lato" panose="020F0502020204030203" pitchFamily="34" charset="0"/>
              </a:rPr>
              <a:t>Small Area Income and Poverty Estimates (SAIPE) are used to determine poverty</a:t>
            </a:r>
            <a:r>
              <a:rPr lang="en-US" sz="2667" kern="0" dirty="0">
                <a:solidFill>
                  <a:prstClr val="white"/>
                </a:solidFill>
                <a:latin typeface="Lato" panose="020F0502020204030203" pitchFamily="34" charset="0"/>
              </a:rPr>
              <a:t>.</a:t>
            </a:r>
          </a:p>
        </p:txBody>
      </p:sp>
      <p:sp>
        <p:nvSpPr>
          <p:cNvPr id="6" name="TextBox 5"/>
          <p:cNvSpPr txBox="1"/>
          <p:nvPr/>
        </p:nvSpPr>
        <p:spPr>
          <a:xfrm>
            <a:off x="301897" y="6215018"/>
            <a:ext cx="3901440" cy="338554"/>
          </a:xfrm>
          <a:prstGeom prst="rect">
            <a:avLst/>
          </a:prstGeom>
          <a:noFill/>
        </p:spPr>
        <p:txBody>
          <a:bodyPr wrap="square" rtlCol="0">
            <a:spAutoFit/>
          </a:bodyPr>
          <a:lstStyle/>
          <a:p>
            <a:r>
              <a:rPr lang="en-US" sz="1600" dirty="0">
                <a:solidFill>
                  <a:schemeClr val="bg1"/>
                </a:solidFill>
                <a:latin typeface="Lato" panose="020F0502020204030203" pitchFamily="34" charset="0"/>
              </a:rPr>
              <a:t>20 USC 6333</a:t>
            </a:r>
          </a:p>
        </p:txBody>
      </p:sp>
    </p:spTree>
    <p:extLst>
      <p:ext uri="{BB962C8B-B14F-4D97-AF65-F5344CB8AC3E}">
        <p14:creationId xmlns:p14="http://schemas.microsoft.com/office/powerpoint/2010/main" val="29715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1219200"/>
          </a:xfrm>
        </p:spPr>
        <p:txBody>
          <a:bodyPr/>
          <a:lstStyle/>
          <a:p>
            <a:r>
              <a:rPr lang="en-US" b="1" dirty="0"/>
              <a:t>Allocation of Funds to LEAs</a:t>
            </a:r>
          </a:p>
        </p:txBody>
      </p:sp>
      <p:grpSp>
        <p:nvGrpSpPr>
          <p:cNvPr id="4" name="Group 3"/>
          <p:cNvGrpSpPr/>
          <p:nvPr/>
        </p:nvGrpSpPr>
        <p:grpSpPr>
          <a:xfrm>
            <a:off x="669091" y="1695147"/>
            <a:ext cx="11132252" cy="4268069"/>
            <a:chOff x="762000" y="1828800"/>
            <a:chExt cx="7924800" cy="2743200"/>
          </a:xfrm>
        </p:grpSpPr>
        <p:sp>
          <p:nvSpPr>
            <p:cNvPr id="5" name="Rectangle 4"/>
            <p:cNvSpPr/>
            <p:nvPr/>
          </p:nvSpPr>
          <p:spPr>
            <a:xfrm>
              <a:off x="762000" y="2514600"/>
              <a:ext cx="1219200" cy="685800"/>
            </a:xfrm>
            <a:prstGeom prst="rect">
              <a:avLst/>
            </a:prstGeom>
            <a:solidFill>
              <a:srgbClr val="0070C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t>15%</a:t>
              </a:r>
            </a:p>
          </p:txBody>
        </p:sp>
        <p:sp>
          <p:nvSpPr>
            <p:cNvPr id="6" name="Rectangle 5"/>
            <p:cNvSpPr/>
            <p:nvPr/>
          </p:nvSpPr>
          <p:spPr>
            <a:xfrm>
              <a:off x="762000" y="3200400"/>
              <a:ext cx="1219200" cy="685800"/>
            </a:xfrm>
            <a:prstGeom prst="rect">
              <a:avLst/>
            </a:prstGeom>
            <a:solidFill>
              <a:srgbClr val="0070C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t>5%</a:t>
              </a:r>
            </a:p>
          </p:txBody>
        </p:sp>
        <p:sp>
          <p:nvSpPr>
            <p:cNvPr id="7" name="Rectangle 6"/>
            <p:cNvSpPr/>
            <p:nvPr/>
          </p:nvSpPr>
          <p:spPr>
            <a:xfrm>
              <a:off x="762000" y="3886200"/>
              <a:ext cx="1219200" cy="685800"/>
            </a:xfrm>
            <a:prstGeom prst="rect">
              <a:avLst/>
            </a:prstGeom>
            <a:solidFill>
              <a:srgbClr val="0070C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t>2%</a:t>
              </a:r>
            </a:p>
          </p:txBody>
        </p:sp>
        <p:sp>
          <p:nvSpPr>
            <p:cNvPr id="8" name="Rectangle 7"/>
            <p:cNvSpPr/>
            <p:nvPr/>
          </p:nvSpPr>
          <p:spPr>
            <a:xfrm>
              <a:off x="1981200" y="1828800"/>
              <a:ext cx="1676400" cy="685800"/>
            </a:xfrm>
            <a:prstGeom prst="rect">
              <a:avLst/>
            </a:prstGeom>
            <a:solidFill>
              <a:srgbClr val="0070C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Basic</a:t>
              </a:r>
            </a:p>
          </p:txBody>
        </p:sp>
        <p:sp>
          <p:nvSpPr>
            <p:cNvPr id="9" name="Rectangle 8"/>
            <p:cNvSpPr/>
            <p:nvPr/>
          </p:nvSpPr>
          <p:spPr>
            <a:xfrm>
              <a:off x="3657600" y="1828800"/>
              <a:ext cx="1676400" cy="685800"/>
            </a:xfrm>
            <a:prstGeom prst="rect">
              <a:avLst/>
            </a:prstGeom>
            <a:solidFill>
              <a:srgbClr val="0070C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Targeted</a:t>
              </a:r>
            </a:p>
          </p:txBody>
        </p:sp>
        <p:sp>
          <p:nvSpPr>
            <p:cNvPr id="10" name="Rectangle 9"/>
            <p:cNvSpPr/>
            <p:nvPr/>
          </p:nvSpPr>
          <p:spPr>
            <a:xfrm>
              <a:off x="5334000" y="1828800"/>
              <a:ext cx="1676400" cy="685800"/>
            </a:xfrm>
            <a:prstGeom prst="rect">
              <a:avLst/>
            </a:prstGeom>
            <a:solidFill>
              <a:srgbClr val="0070C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Financial Incentive</a:t>
              </a:r>
            </a:p>
          </p:txBody>
        </p:sp>
        <p:sp>
          <p:nvSpPr>
            <p:cNvPr id="11" name="Rectangle 10"/>
            <p:cNvSpPr/>
            <p:nvPr/>
          </p:nvSpPr>
          <p:spPr>
            <a:xfrm>
              <a:off x="7010400" y="1828800"/>
              <a:ext cx="1676400" cy="685800"/>
            </a:xfrm>
            <a:prstGeom prst="rect">
              <a:avLst/>
            </a:prstGeom>
            <a:solidFill>
              <a:srgbClr val="0070C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Concentration</a:t>
              </a:r>
            </a:p>
          </p:txBody>
        </p:sp>
        <p:sp>
          <p:nvSpPr>
            <p:cNvPr id="12" name="Rectangle 11"/>
            <p:cNvSpPr/>
            <p:nvPr/>
          </p:nvSpPr>
          <p:spPr>
            <a:xfrm>
              <a:off x="1981200" y="2514600"/>
              <a:ext cx="1676400" cy="685800"/>
            </a:xfrm>
            <a:prstGeom prst="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b="1" dirty="0">
                <a:solidFill>
                  <a:schemeClr val="tx1"/>
                </a:solidFill>
                <a:latin typeface="Articulate Extrabold" pitchFamily="2" charset="0"/>
                <a:cs typeface="Arial" pitchFamily="34" charset="0"/>
              </a:endParaRPr>
            </a:p>
          </p:txBody>
        </p:sp>
        <p:sp>
          <p:nvSpPr>
            <p:cNvPr id="13" name="Rectangle 12"/>
            <p:cNvSpPr/>
            <p:nvPr/>
          </p:nvSpPr>
          <p:spPr>
            <a:xfrm>
              <a:off x="3657600" y="3200400"/>
              <a:ext cx="1676400" cy="685800"/>
            </a:xfrm>
            <a:prstGeom prst="rect">
              <a:avLst/>
            </a:prstGeom>
            <a:solidFill>
              <a:schemeClr val="bg1"/>
            </a:solidFill>
            <a:ln w="285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b="1" dirty="0">
                <a:solidFill>
                  <a:schemeClr val="tx1"/>
                </a:solidFill>
                <a:latin typeface="Articulate Extrabold" pitchFamily="2" charset="0"/>
                <a:cs typeface="Arial" pitchFamily="34" charset="0"/>
              </a:endParaRPr>
            </a:p>
          </p:txBody>
        </p:sp>
        <p:sp>
          <p:nvSpPr>
            <p:cNvPr id="14" name="Rectangle 13"/>
            <p:cNvSpPr/>
            <p:nvPr/>
          </p:nvSpPr>
          <p:spPr>
            <a:xfrm>
              <a:off x="3657600" y="2514600"/>
              <a:ext cx="1676400" cy="685800"/>
            </a:xfrm>
            <a:prstGeom prst="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b="1" dirty="0">
                <a:solidFill>
                  <a:schemeClr val="tx1"/>
                </a:solidFill>
                <a:latin typeface="Articulate Extrabold" pitchFamily="2" charset="0"/>
                <a:cs typeface="Arial" pitchFamily="34" charset="0"/>
              </a:endParaRPr>
            </a:p>
          </p:txBody>
        </p:sp>
        <p:sp>
          <p:nvSpPr>
            <p:cNvPr id="15" name="Rectangle 14"/>
            <p:cNvSpPr/>
            <p:nvPr/>
          </p:nvSpPr>
          <p:spPr>
            <a:xfrm>
              <a:off x="1981200" y="3200400"/>
              <a:ext cx="1676400" cy="685800"/>
            </a:xfrm>
            <a:prstGeom prst="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b="1" dirty="0">
                <a:solidFill>
                  <a:schemeClr val="tx1"/>
                </a:solidFill>
                <a:latin typeface="Articulate Extrabold" pitchFamily="2" charset="0"/>
                <a:cs typeface="Arial" pitchFamily="34" charset="0"/>
              </a:endParaRPr>
            </a:p>
          </p:txBody>
        </p:sp>
        <p:sp>
          <p:nvSpPr>
            <p:cNvPr id="16" name="Rectangle 15"/>
            <p:cNvSpPr/>
            <p:nvPr/>
          </p:nvSpPr>
          <p:spPr>
            <a:xfrm>
              <a:off x="3657600" y="3886200"/>
              <a:ext cx="1676400" cy="685800"/>
            </a:xfrm>
            <a:prstGeom prst="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b="1" dirty="0">
                <a:solidFill>
                  <a:schemeClr val="tx1"/>
                </a:solidFill>
                <a:latin typeface="Articulate Extrabold" pitchFamily="2" charset="0"/>
                <a:cs typeface="Arial" pitchFamily="34" charset="0"/>
              </a:endParaRPr>
            </a:p>
          </p:txBody>
        </p:sp>
        <p:sp>
          <p:nvSpPr>
            <p:cNvPr id="17" name="Rectangle 16"/>
            <p:cNvSpPr/>
            <p:nvPr/>
          </p:nvSpPr>
          <p:spPr>
            <a:xfrm>
              <a:off x="1981200" y="3886200"/>
              <a:ext cx="1676400" cy="685800"/>
            </a:xfrm>
            <a:prstGeom prst="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b="1" dirty="0">
                <a:solidFill>
                  <a:schemeClr val="tx1"/>
                </a:solidFill>
                <a:latin typeface="Articulate Extrabold" pitchFamily="2" charset="0"/>
                <a:cs typeface="Arial" pitchFamily="34" charset="0"/>
              </a:endParaRPr>
            </a:p>
          </p:txBody>
        </p:sp>
        <p:sp>
          <p:nvSpPr>
            <p:cNvPr id="18" name="Rectangle 17"/>
            <p:cNvSpPr/>
            <p:nvPr/>
          </p:nvSpPr>
          <p:spPr>
            <a:xfrm>
              <a:off x="5334000" y="3886200"/>
              <a:ext cx="1676400" cy="685800"/>
            </a:xfrm>
            <a:prstGeom prst="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b="1" dirty="0">
                <a:solidFill>
                  <a:schemeClr val="tx1"/>
                </a:solidFill>
                <a:latin typeface="Articulate Extrabold" pitchFamily="2" charset="0"/>
                <a:cs typeface="Arial" pitchFamily="34" charset="0"/>
              </a:endParaRPr>
            </a:p>
          </p:txBody>
        </p:sp>
        <p:sp>
          <p:nvSpPr>
            <p:cNvPr id="19" name="Rectangle 18"/>
            <p:cNvSpPr/>
            <p:nvPr/>
          </p:nvSpPr>
          <p:spPr>
            <a:xfrm>
              <a:off x="5334000" y="3200400"/>
              <a:ext cx="1676400" cy="685800"/>
            </a:xfrm>
            <a:prstGeom prst="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b="1" dirty="0">
                <a:solidFill>
                  <a:schemeClr val="tx1"/>
                </a:solidFill>
                <a:latin typeface="Articulate Extrabold" pitchFamily="2" charset="0"/>
                <a:cs typeface="Arial" pitchFamily="34" charset="0"/>
              </a:endParaRPr>
            </a:p>
          </p:txBody>
        </p:sp>
        <p:sp>
          <p:nvSpPr>
            <p:cNvPr id="20" name="Rectangle 19"/>
            <p:cNvSpPr/>
            <p:nvPr/>
          </p:nvSpPr>
          <p:spPr>
            <a:xfrm>
              <a:off x="5334000" y="2514600"/>
              <a:ext cx="1676400" cy="685800"/>
            </a:xfrm>
            <a:prstGeom prst="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b="1" dirty="0">
                <a:solidFill>
                  <a:schemeClr val="tx1"/>
                </a:solidFill>
                <a:latin typeface="Articulate Extrabold" pitchFamily="2" charset="0"/>
                <a:cs typeface="Arial" pitchFamily="34" charset="0"/>
              </a:endParaRPr>
            </a:p>
          </p:txBody>
        </p:sp>
        <p:sp>
          <p:nvSpPr>
            <p:cNvPr id="21" name="Rectangle 20"/>
            <p:cNvSpPr/>
            <p:nvPr/>
          </p:nvSpPr>
          <p:spPr>
            <a:xfrm>
              <a:off x="7010400" y="3200400"/>
              <a:ext cx="1676400" cy="685800"/>
            </a:xfrm>
            <a:prstGeom prst="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b="1" dirty="0"/>
            </a:p>
          </p:txBody>
        </p:sp>
        <p:sp>
          <p:nvSpPr>
            <p:cNvPr id="22" name="Rectangle 21"/>
            <p:cNvSpPr/>
            <p:nvPr/>
          </p:nvSpPr>
          <p:spPr>
            <a:xfrm>
              <a:off x="7010400" y="2514600"/>
              <a:ext cx="1676400" cy="685800"/>
            </a:xfrm>
            <a:prstGeom prst="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b="1" dirty="0">
                <a:solidFill>
                  <a:schemeClr val="tx1"/>
                </a:solidFill>
                <a:latin typeface="Articulate Extrabold" pitchFamily="2" charset="0"/>
                <a:cs typeface="Arial" pitchFamily="34" charset="0"/>
              </a:endParaRPr>
            </a:p>
          </p:txBody>
        </p:sp>
        <p:sp>
          <p:nvSpPr>
            <p:cNvPr id="23" name="Rectangle 22"/>
            <p:cNvSpPr/>
            <p:nvPr/>
          </p:nvSpPr>
          <p:spPr>
            <a:xfrm>
              <a:off x="7010400" y="3886200"/>
              <a:ext cx="1676400" cy="685800"/>
            </a:xfrm>
            <a:prstGeom prst="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b="1" dirty="0"/>
            </a:p>
          </p:txBody>
        </p:sp>
      </p:grpSp>
      <p:sp>
        <p:nvSpPr>
          <p:cNvPr id="24" name="TextBox 23"/>
          <p:cNvSpPr txBox="1"/>
          <p:nvPr/>
        </p:nvSpPr>
        <p:spPr>
          <a:xfrm>
            <a:off x="93120" y="1786160"/>
            <a:ext cx="553998" cy="4177056"/>
          </a:xfrm>
          <a:prstGeom prst="rect">
            <a:avLst/>
          </a:prstGeom>
          <a:noFill/>
        </p:spPr>
        <p:txBody>
          <a:bodyPr vert="vert270" wrap="square" rtlCol="0">
            <a:spAutoFit/>
          </a:bodyPr>
          <a:lstStyle/>
          <a:p>
            <a:r>
              <a:rPr lang="en-US" sz="2400" b="1" dirty="0"/>
              <a:t>LEA Poverty  Percentage</a:t>
            </a:r>
          </a:p>
        </p:txBody>
      </p:sp>
      <p:sp>
        <p:nvSpPr>
          <p:cNvPr id="25" name="TextBox 24"/>
          <p:cNvSpPr txBox="1"/>
          <p:nvPr/>
        </p:nvSpPr>
        <p:spPr>
          <a:xfrm>
            <a:off x="3181924" y="2878067"/>
            <a:ext cx="812800" cy="666786"/>
          </a:xfrm>
          <a:prstGeom prst="rect">
            <a:avLst/>
          </a:prstGeom>
          <a:noFill/>
        </p:spPr>
        <p:txBody>
          <a:bodyPr wrap="square" rtlCol="0">
            <a:spAutoFit/>
          </a:bodyPr>
          <a:lstStyle/>
          <a:p>
            <a:pPr algn="ctr"/>
            <a:r>
              <a:rPr lang="en-US" sz="3733" b="1" dirty="0"/>
              <a:t>X</a:t>
            </a:r>
          </a:p>
        </p:txBody>
      </p:sp>
      <p:sp>
        <p:nvSpPr>
          <p:cNvPr id="26" name="TextBox 25"/>
          <p:cNvSpPr txBox="1"/>
          <p:nvPr/>
        </p:nvSpPr>
        <p:spPr>
          <a:xfrm>
            <a:off x="5520364" y="2883287"/>
            <a:ext cx="812800" cy="666786"/>
          </a:xfrm>
          <a:prstGeom prst="rect">
            <a:avLst/>
          </a:prstGeom>
          <a:noFill/>
        </p:spPr>
        <p:txBody>
          <a:bodyPr wrap="square" rtlCol="0">
            <a:spAutoFit/>
          </a:bodyPr>
          <a:lstStyle/>
          <a:p>
            <a:pPr algn="ctr"/>
            <a:r>
              <a:rPr lang="en-US" sz="3733" b="1" dirty="0"/>
              <a:t>X</a:t>
            </a:r>
          </a:p>
        </p:txBody>
      </p:sp>
      <p:sp>
        <p:nvSpPr>
          <p:cNvPr id="27" name="TextBox 26"/>
          <p:cNvSpPr txBox="1"/>
          <p:nvPr/>
        </p:nvSpPr>
        <p:spPr>
          <a:xfrm>
            <a:off x="7883423" y="2878067"/>
            <a:ext cx="812800" cy="666786"/>
          </a:xfrm>
          <a:prstGeom prst="rect">
            <a:avLst/>
          </a:prstGeom>
          <a:noFill/>
        </p:spPr>
        <p:txBody>
          <a:bodyPr wrap="square" rtlCol="0">
            <a:spAutoFit/>
          </a:bodyPr>
          <a:lstStyle/>
          <a:p>
            <a:pPr algn="ctr"/>
            <a:r>
              <a:rPr lang="en-US" sz="3733" b="1" dirty="0"/>
              <a:t>X</a:t>
            </a:r>
          </a:p>
        </p:txBody>
      </p:sp>
      <p:sp>
        <p:nvSpPr>
          <p:cNvPr id="28" name="TextBox 27"/>
          <p:cNvSpPr txBox="1"/>
          <p:nvPr/>
        </p:nvSpPr>
        <p:spPr>
          <a:xfrm>
            <a:off x="10221860" y="2878067"/>
            <a:ext cx="812800" cy="666786"/>
          </a:xfrm>
          <a:prstGeom prst="rect">
            <a:avLst/>
          </a:prstGeom>
          <a:noFill/>
        </p:spPr>
        <p:txBody>
          <a:bodyPr wrap="square" rtlCol="0">
            <a:spAutoFit/>
          </a:bodyPr>
          <a:lstStyle/>
          <a:p>
            <a:pPr algn="ctr"/>
            <a:r>
              <a:rPr lang="en-US" sz="3733" b="1" dirty="0"/>
              <a:t>X</a:t>
            </a:r>
          </a:p>
        </p:txBody>
      </p:sp>
      <p:sp>
        <p:nvSpPr>
          <p:cNvPr id="29" name="TextBox 28"/>
          <p:cNvSpPr txBox="1"/>
          <p:nvPr/>
        </p:nvSpPr>
        <p:spPr>
          <a:xfrm>
            <a:off x="3181924" y="3894067"/>
            <a:ext cx="812800" cy="666786"/>
          </a:xfrm>
          <a:prstGeom prst="rect">
            <a:avLst/>
          </a:prstGeom>
          <a:noFill/>
        </p:spPr>
        <p:txBody>
          <a:bodyPr wrap="square" rtlCol="0">
            <a:spAutoFit/>
          </a:bodyPr>
          <a:lstStyle/>
          <a:p>
            <a:pPr algn="ctr"/>
            <a:r>
              <a:rPr lang="en-US" sz="3733" b="1" dirty="0"/>
              <a:t>X</a:t>
            </a:r>
          </a:p>
        </p:txBody>
      </p:sp>
      <p:sp>
        <p:nvSpPr>
          <p:cNvPr id="30" name="TextBox 29"/>
          <p:cNvSpPr txBox="1"/>
          <p:nvPr/>
        </p:nvSpPr>
        <p:spPr>
          <a:xfrm>
            <a:off x="5510596" y="3899287"/>
            <a:ext cx="812800" cy="666786"/>
          </a:xfrm>
          <a:prstGeom prst="rect">
            <a:avLst/>
          </a:prstGeom>
          <a:noFill/>
        </p:spPr>
        <p:txBody>
          <a:bodyPr wrap="square" rtlCol="0">
            <a:spAutoFit/>
          </a:bodyPr>
          <a:lstStyle/>
          <a:p>
            <a:pPr algn="ctr"/>
            <a:r>
              <a:rPr lang="en-US" sz="3733" b="1" dirty="0"/>
              <a:t>X</a:t>
            </a:r>
          </a:p>
        </p:txBody>
      </p:sp>
      <p:sp>
        <p:nvSpPr>
          <p:cNvPr id="31" name="TextBox 30"/>
          <p:cNvSpPr txBox="1"/>
          <p:nvPr/>
        </p:nvSpPr>
        <p:spPr>
          <a:xfrm>
            <a:off x="7893191" y="3890692"/>
            <a:ext cx="812800" cy="666786"/>
          </a:xfrm>
          <a:prstGeom prst="rect">
            <a:avLst/>
          </a:prstGeom>
          <a:noFill/>
        </p:spPr>
        <p:txBody>
          <a:bodyPr wrap="square" rtlCol="0">
            <a:spAutoFit/>
          </a:bodyPr>
          <a:lstStyle/>
          <a:p>
            <a:pPr algn="ctr"/>
            <a:r>
              <a:rPr lang="en-US" sz="3733" b="1" dirty="0"/>
              <a:t>X</a:t>
            </a:r>
          </a:p>
        </p:txBody>
      </p:sp>
      <p:sp>
        <p:nvSpPr>
          <p:cNvPr id="32" name="TextBox 31"/>
          <p:cNvSpPr txBox="1"/>
          <p:nvPr/>
        </p:nvSpPr>
        <p:spPr>
          <a:xfrm>
            <a:off x="3181760" y="4913865"/>
            <a:ext cx="812800" cy="666786"/>
          </a:xfrm>
          <a:prstGeom prst="rect">
            <a:avLst/>
          </a:prstGeom>
          <a:noFill/>
        </p:spPr>
        <p:txBody>
          <a:bodyPr wrap="square" rtlCol="0">
            <a:spAutoFit/>
          </a:bodyPr>
          <a:lstStyle/>
          <a:p>
            <a:pPr algn="ctr"/>
            <a:r>
              <a:rPr lang="en-US" sz="3733" b="1" dirty="0"/>
              <a:t>X</a:t>
            </a:r>
          </a:p>
        </p:txBody>
      </p:sp>
      <p:sp>
        <p:nvSpPr>
          <p:cNvPr id="33" name="TextBox 32"/>
          <p:cNvSpPr txBox="1"/>
          <p:nvPr/>
        </p:nvSpPr>
        <p:spPr>
          <a:xfrm>
            <a:off x="93120" y="6431526"/>
            <a:ext cx="3901440" cy="338554"/>
          </a:xfrm>
          <a:prstGeom prst="rect">
            <a:avLst/>
          </a:prstGeom>
          <a:noFill/>
        </p:spPr>
        <p:txBody>
          <a:bodyPr wrap="square" rtlCol="0">
            <a:spAutoFit/>
          </a:bodyPr>
          <a:lstStyle/>
          <a:p>
            <a:r>
              <a:rPr lang="en-US" sz="1600" dirty="0">
                <a:latin typeface="Lato" panose="020F0502020204030203" pitchFamily="34" charset="0"/>
              </a:rPr>
              <a:t>20 USC 6333</a:t>
            </a:r>
          </a:p>
        </p:txBody>
      </p:sp>
    </p:spTree>
    <p:extLst>
      <p:ext uri="{BB962C8B-B14F-4D97-AF65-F5344CB8AC3E}">
        <p14:creationId xmlns:p14="http://schemas.microsoft.com/office/powerpoint/2010/main" val="429350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p:cTn id="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0" y="1"/>
            <a:ext cx="12192000" cy="1192404"/>
          </a:xfrm>
        </p:spPr>
        <p:txBody>
          <a:bodyPr anchor="ctr">
            <a:normAutofit/>
          </a:bodyPr>
          <a:lstStyle/>
          <a:p>
            <a:pPr marL="0" indent="0" algn="ctr">
              <a:buNone/>
            </a:pPr>
            <a:r>
              <a:rPr lang="en-US" sz="5333" dirty="0">
                <a:solidFill>
                  <a:schemeClr val="bg1"/>
                </a:solidFill>
              </a:rPr>
              <a:t>Equitable Participation</a:t>
            </a:r>
          </a:p>
        </p:txBody>
      </p:sp>
      <p:sp>
        <p:nvSpPr>
          <p:cNvPr id="3" name="Text Placeholder 2"/>
          <p:cNvSpPr>
            <a:spLocks noGrp="1"/>
          </p:cNvSpPr>
          <p:nvPr>
            <p:ph type="body" sz="quarter" idx="4294967295"/>
          </p:nvPr>
        </p:nvSpPr>
        <p:spPr>
          <a:xfrm>
            <a:off x="214367" y="1513953"/>
            <a:ext cx="11977635" cy="4823347"/>
          </a:xfrm>
        </p:spPr>
        <p:txBody>
          <a:bodyPr>
            <a:normAutofit/>
          </a:bodyPr>
          <a:lstStyle/>
          <a:p>
            <a:pPr marL="0" indent="0">
              <a:buNone/>
            </a:pPr>
            <a:r>
              <a:rPr lang="en-US" dirty="0"/>
              <a:t>ESEA contains provisions that require an LEA to provide equitable services to private school children attending a private school located within the LEA’s boundaries. These provisions, often referred to as equitable participation, are required under each of the Title formula grants. </a:t>
            </a:r>
          </a:p>
          <a:p>
            <a:pPr marL="0" indent="0">
              <a:buNone/>
            </a:pPr>
            <a:r>
              <a:rPr lang="en-US" dirty="0"/>
              <a:t>Since Independent Charter School LEAs do </a:t>
            </a:r>
            <a:r>
              <a:rPr lang="en-US" i="1" dirty="0"/>
              <a:t>not </a:t>
            </a:r>
            <a:r>
              <a:rPr lang="en-US" dirty="0"/>
              <a:t>have geographic boundaries there are no equitable participation requirements for charter-school LEAs.</a:t>
            </a:r>
          </a:p>
          <a:p>
            <a:pPr marL="0" indent="0">
              <a:buNone/>
            </a:pPr>
            <a:r>
              <a:rPr lang="en-US" dirty="0"/>
              <a:t>However, you may notice functionality in WISEgrants that references Private Schools, as this requirement applies to some district LEAs.</a:t>
            </a:r>
          </a:p>
          <a:p>
            <a:endParaRPr lang="en-US" dirty="0"/>
          </a:p>
        </p:txBody>
      </p:sp>
    </p:spTree>
    <p:extLst>
      <p:ext uri="{BB962C8B-B14F-4D97-AF65-F5344CB8AC3E}">
        <p14:creationId xmlns:p14="http://schemas.microsoft.com/office/powerpoint/2010/main" val="3082651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0" y="1"/>
            <a:ext cx="12192000" cy="1192404"/>
          </a:xfrm>
        </p:spPr>
        <p:txBody>
          <a:bodyPr anchor="ctr">
            <a:normAutofit/>
          </a:bodyPr>
          <a:lstStyle/>
          <a:p>
            <a:pPr marL="0" indent="0" algn="ctr">
              <a:buNone/>
            </a:pPr>
            <a:r>
              <a:rPr lang="en-US" sz="5333" dirty="0">
                <a:solidFill>
                  <a:schemeClr val="bg1"/>
                </a:solidFill>
              </a:rPr>
              <a:t>Reservations</a:t>
            </a:r>
          </a:p>
        </p:txBody>
      </p:sp>
      <p:sp>
        <p:nvSpPr>
          <p:cNvPr id="3" name="Text Placeholder 2"/>
          <p:cNvSpPr>
            <a:spLocks noGrp="1"/>
          </p:cNvSpPr>
          <p:nvPr>
            <p:ph type="body" sz="quarter" idx="4294967295"/>
          </p:nvPr>
        </p:nvSpPr>
        <p:spPr>
          <a:xfrm>
            <a:off x="214367" y="1513953"/>
            <a:ext cx="11977635" cy="4823347"/>
          </a:xfrm>
        </p:spPr>
        <p:txBody>
          <a:bodyPr>
            <a:normAutofit/>
          </a:bodyPr>
          <a:lstStyle/>
          <a:p>
            <a:pPr>
              <a:lnSpc>
                <a:spcPct val="110000"/>
              </a:lnSpc>
              <a:spcAft>
                <a:spcPts val="800"/>
              </a:spcAft>
            </a:pPr>
            <a:r>
              <a:rPr lang="en-US" sz="3200" dirty="0"/>
              <a:t>The LEA may take funds “off the top” of their allocation for various reasons before making per pupil amount allocations at the school level.</a:t>
            </a:r>
          </a:p>
          <a:p>
            <a:r>
              <a:rPr lang="en-US" sz="3200" dirty="0"/>
              <a:t>There are some reservations that may be required.  Other reservations are optional and at the discretion of the LEA.</a:t>
            </a:r>
            <a:endParaRPr lang="en-US" sz="3200" strike="sngStrike" dirty="0"/>
          </a:p>
          <a:p>
            <a:endParaRPr lang="en-US" dirty="0"/>
          </a:p>
        </p:txBody>
      </p:sp>
      <p:sp>
        <p:nvSpPr>
          <p:cNvPr id="4" name="TextBox 3">
            <a:extLst>
              <a:ext uri="{FF2B5EF4-FFF2-40B4-BE49-F238E27FC236}">
                <a16:creationId xmlns:a16="http://schemas.microsoft.com/office/drawing/2014/main" id="{2474F9E8-7CE8-40C7-B574-7B86A5B6EBA9}"/>
              </a:ext>
            </a:extLst>
          </p:cNvPr>
          <p:cNvSpPr txBox="1"/>
          <p:nvPr/>
        </p:nvSpPr>
        <p:spPr>
          <a:xfrm>
            <a:off x="284480" y="6197600"/>
            <a:ext cx="3901440" cy="338554"/>
          </a:xfrm>
          <a:prstGeom prst="rect">
            <a:avLst/>
          </a:prstGeom>
          <a:noFill/>
        </p:spPr>
        <p:txBody>
          <a:bodyPr wrap="square" rtlCol="0">
            <a:spAutoFit/>
          </a:bodyPr>
          <a:lstStyle/>
          <a:p>
            <a:r>
              <a:rPr lang="en-US" sz="1600" dirty="0">
                <a:latin typeface="Lato" panose="020F0502020204030203" pitchFamily="34" charset="0"/>
              </a:rPr>
              <a:t>20 USC 6313(a)(3)</a:t>
            </a:r>
          </a:p>
        </p:txBody>
      </p:sp>
    </p:spTree>
    <p:extLst>
      <p:ext uri="{BB962C8B-B14F-4D97-AF65-F5344CB8AC3E}">
        <p14:creationId xmlns:p14="http://schemas.microsoft.com/office/powerpoint/2010/main" val="3593471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0" y="1"/>
            <a:ext cx="12192000" cy="1192404"/>
          </a:xfrm>
        </p:spPr>
        <p:txBody>
          <a:bodyPr anchor="ctr">
            <a:normAutofit/>
          </a:bodyPr>
          <a:lstStyle/>
          <a:p>
            <a:pPr marL="0" indent="0" algn="ctr">
              <a:buNone/>
            </a:pPr>
            <a:r>
              <a:rPr lang="en-US" sz="5333" dirty="0">
                <a:solidFill>
                  <a:schemeClr val="bg1"/>
                </a:solidFill>
              </a:rPr>
              <a:t>Required Reservations</a:t>
            </a:r>
          </a:p>
        </p:txBody>
      </p:sp>
      <p:sp>
        <p:nvSpPr>
          <p:cNvPr id="3" name="Text Placeholder 2"/>
          <p:cNvSpPr>
            <a:spLocks noGrp="1"/>
          </p:cNvSpPr>
          <p:nvPr>
            <p:ph type="body" sz="quarter" idx="4294967295"/>
          </p:nvPr>
        </p:nvSpPr>
        <p:spPr>
          <a:xfrm>
            <a:off x="214367" y="1513953"/>
            <a:ext cx="11977635" cy="4823347"/>
          </a:xfrm>
        </p:spPr>
        <p:txBody>
          <a:bodyPr>
            <a:normAutofit/>
          </a:bodyPr>
          <a:lstStyle/>
          <a:p>
            <a:pPr>
              <a:lnSpc>
                <a:spcPct val="120000"/>
              </a:lnSpc>
              <a:spcAft>
                <a:spcPts val="133"/>
              </a:spcAft>
              <a:buClr>
                <a:schemeClr val="tx1"/>
              </a:buClr>
            </a:pPr>
            <a:r>
              <a:rPr lang="en-US" dirty="0"/>
              <a:t>Homeless Reservation:</a:t>
            </a:r>
          </a:p>
          <a:p>
            <a:pPr marL="1371270" lvl="2" indent="-457189">
              <a:lnSpc>
                <a:spcPct val="120000"/>
              </a:lnSpc>
              <a:spcBef>
                <a:spcPts val="0"/>
              </a:spcBef>
              <a:buFont typeface="Courier New" panose="02070309020205020404" pitchFamily="49" charset="0"/>
              <a:buChar char="o"/>
            </a:pPr>
            <a:r>
              <a:rPr lang="en-US" sz="2667" dirty="0">
                <a:latin typeface="Lato" panose="020F0502020204030203" pitchFamily="34" charset="0"/>
              </a:rPr>
              <a:t>Required for all LEAs.</a:t>
            </a:r>
          </a:p>
          <a:p>
            <a:pPr marL="1371270" lvl="2" indent="-457189">
              <a:lnSpc>
                <a:spcPct val="120000"/>
              </a:lnSpc>
              <a:spcBef>
                <a:spcPts val="0"/>
              </a:spcBef>
              <a:spcAft>
                <a:spcPts val="800"/>
              </a:spcAft>
              <a:buFont typeface="Courier New" panose="02070309020205020404" pitchFamily="49" charset="0"/>
              <a:buChar char="o"/>
            </a:pPr>
            <a:r>
              <a:rPr lang="en-US" sz="2667" dirty="0">
                <a:latin typeface="Lato" panose="020F0502020204030203" pitchFamily="34" charset="0"/>
              </a:rPr>
              <a:t>Used to provide equitable services to students experiencing homelessness at any time during the year.</a:t>
            </a:r>
            <a:endParaRPr lang="en-US" sz="3733" dirty="0">
              <a:latin typeface="Lato" panose="020F0502020204030203" pitchFamily="34" charset="0"/>
            </a:endParaRPr>
          </a:p>
          <a:p>
            <a:pPr>
              <a:lnSpc>
                <a:spcPct val="120000"/>
              </a:lnSpc>
              <a:spcAft>
                <a:spcPts val="133"/>
              </a:spcAft>
              <a:buClr>
                <a:schemeClr val="tx1"/>
              </a:buClr>
            </a:pPr>
            <a:r>
              <a:rPr lang="en-US" dirty="0"/>
              <a:t>Family Engagement Reservation:</a:t>
            </a:r>
          </a:p>
          <a:p>
            <a:pPr marL="1371270" lvl="2" indent="-457189">
              <a:lnSpc>
                <a:spcPct val="120000"/>
              </a:lnSpc>
              <a:spcBef>
                <a:spcPts val="0"/>
              </a:spcBef>
              <a:buFont typeface="Courier New" panose="02070309020205020404" pitchFamily="49" charset="0"/>
              <a:buChar char="o"/>
            </a:pPr>
            <a:r>
              <a:rPr lang="en-US" sz="2667" i="1" dirty="0">
                <a:latin typeface="Lato" panose="020F0502020204030203" pitchFamily="34" charset="0"/>
              </a:rPr>
              <a:t>Required only </a:t>
            </a:r>
            <a:r>
              <a:rPr lang="en-US" sz="2667" dirty="0">
                <a:latin typeface="Lato" panose="020F0502020204030203" pitchFamily="34" charset="0"/>
              </a:rPr>
              <a:t>if the LEA’s allocation is </a:t>
            </a:r>
            <a:r>
              <a:rPr lang="en-US" sz="2667" i="1" dirty="0">
                <a:latin typeface="Lato" panose="020F0502020204030203" pitchFamily="34" charset="0"/>
              </a:rPr>
              <a:t>greater than $500,000</a:t>
            </a:r>
            <a:r>
              <a:rPr lang="en-US" sz="2667" dirty="0">
                <a:latin typeface="Lato" panose="020F0502020204030203" pitchFamily="34" charset="0"/>
              </a:rPr>
              <a:t>.</a:t>
            </a:r>
          </a:p>
          <a:p>
            <a:pPr marL="1828458" lvl="3" indent="-457189">
              <a:lnSpc>
                <a:spcPct val="120000"/>
              </a:lnSpc>
              <a:spcBef>
                <a:spcPts val="0"/>
              </a:spcBef>
              <a:buFont typeface="Courier New" panose="02070309020205020404" pitchFamily="49" charset="0"/>
              <a:buChar char="o"/>
            </a:pPr>
            <a:r>
              <a:rPr lang="en-US" sz="2467" dirty="0">
                <a:latin typeface="Lato" panose="020F0502020204030203" pitchFamily="34" charset="0"/>
              </a:rPr>
              <a:t>Must reserve  at least 1% of allocation for family engagement activities.</a:t>
            </a:r>
          </a:p>
          <a:p>
            <a:endParaRPr lang="en-US" dirty="0"/>
          </a:p>
        </p:txBody>
      </p:sp>
      <p:sp>
        <p:nvSpPr>
          <p:cNvPr id="5" name="TextBox 4">
            <a:extLst>
              <a:ext uri="{FF2B5EF4-FFF2-40B4-BE49-F238E27FC236}">
                <a16:creationId xmlns:a16="http://schemas.microsoft.com/office/drawing/2014/main" id="{D0D4FE26-97DC-4E13-BDA5-6BFD554F426F}"/>
              </a:ext>
            </a:extLst>
          </p:cNvPr>
          <p:cNvSpPr txBox="1"/>
          <p:nvPr/>
        </p:nvSpPr>
        <p:spPr>
          <a:xfrm>
            <a:off x="8853269" y="6337301"/>
            <a:ext cx="3338732" cy="338554"/>
          </a:xfrm>
          <a:prstGeom prst="rect">
            <a:avLst/>
          </a:prstGeom>
          <a:noFill/>
        </p:spPr>
        <p:txBody>
          <a:bodyPr wrap="square" rtlCol="0">
            <a:spAutoFit/>
          </a:bodyPr>
          <a:lstStyle/>
          <a:p>
            <a:r>
              <a:rPr lang="en-US" sz="1600" dirty="0">
                <a:latin typeface="Lato" panose="020F0502020204030203" pitchFamily="34" charset="0"/>
              </a:rPr>
              <a:t>20 USC 6313(c)(3) and 6318(a)(3)</a:t>
            </a:r>
          </a:p>
        </p:txBody>
      </p:sp>
    </p:spTree>
    <p:extLst>
      <p:ext uri="{BB962C8B-B14F-4D97-AF65-F5344CB8AC3E}">
        <p14:creationId xmlns:p14="http://schemas.microsoft.com/office/powerpoint/2010/main" val="2535813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0" y="1"/>
            <a:ext cx="12192000" cy="1192404"/>
          </a:xfrm>
        </p:spPr>
        <p:txBody>
          <a:bodyPr anchor="ctr">
            <a:normAutofit/>
          </a:bodyPr>
          <a:lstStyle/>
          <a:p>
            <a:pPr marL="0" indent="0" algn="ctr">
              <a:buNone/>
            </a:pPr>
            <a:r>
              <a:rPr lang="en-US" sz="5333" dirty="0">
                <a:solidFill>
                  <a:schemeClr val="bg1"/>
                </a:solidFill>
              </a:rPr>
              <a:t>Reservations</a:t>
            </a:r>
          </a:p>
        </p:txBody>
      </p:sp>
      <p:sp>
        <p:nvSpPr>
          <p:cNvPr id="3" name="Text Placeholder 2"/>
          <p:cNvSpPr>
            <a:spLocks noGrp="1"/>
          </p:cNvSpPr>
          <p:nvPr>
            <p:ph type="body" sz="quarter" idx="4294967295"/>
          </p:nvPr>
        </p:nvSpPr>
        <p:spPr>
          <a:xfrm>
            <a:off x="214368" y="1513953"/>
            <a:ext cx="10828101" cy="4640104"/>
          </a:xfrm>
        </p:spPr>
        <p:txBody>
          <a:bodyPr>
            <a:normAutofit fontScale="92500" lnSpcReduction="10000"/>
          </a:bodyPr>
          <a:lstStyle/>
          <a:p>
            <a:pPr marL="0" indent="0">
              <a:lnSpc>
                <a:spcPct val="100000"/>
              </a:lnSpc>
              <a:spcAft>
                <a:spcPts val="667"/>
              </a:spcAft>
              <a:buNone/>
            </a:pPr>
            <a:r>
              <a:rPr lang="en-US" dirty="0"/>
              <a:t>Optional reservations include: </a:t>
            </a:r>
          </a:p>
          <a:p>
            <a:pPr marL="685635" lvl="1" indent="-228594">
              <a:lnSpc>
                <a:spcPct val="100000"/>
              </a:lnSpc>
              <a:spcBef>
                <a:spcPts val="0"/>
              </a:spcBef>
              <a:spcAft>
                <a:spcPts val="667"/>
              </a:spcAft>
            </a:pPr>
            <a:r>
              <a:rPr lang="en-US" sz="2667" dirty="0">
                <a:latin typeface="Lato" panose="020F0502020204030203" pitchFamily="34" charset="0"/>
              </a:rPr>
              <a:t>Family Engagement (if LEA’s allocation is less than $500,00),</a:t>
            </a:r>
          </a:p>
          <a:p>
            <a:pPr marL="685635" lvl="1" indent="-228594">
              <a:lnSpc>
                <a:spcPct val="100000"/>
              </a:lnSpc>
              <a:spcBef>
                <a:spcPts val="0"/>
              </a:spcBef>
              <a:spcAft>
                <a:spcPts val="667"/>
              </a:spcAft>
            </a:pPr>
            <a:r>
              <a:rPr lang="en-US" sz="2667" dirty="0">
                <a:latin typeface="Lato" panose="020F0502020204030203" pitchFamily="34" charset="0"/>
              </a:rPr>
              <a:t>Administrative </a:t>
            </a:r>
            <a:r>
              <a:rPr lang="en-US" sz="2667" dirty="0"/>
              <a:t>C</a:t>
            </a:r>
            <a:r>
              <a:rPr lang="en-US" sz="2667" dirty="0">
                <a:latin typeface="Lato" panose="020F0502020204030203" pitchFamily="34" charset="0"/>
              </a:rPr>
              <a:t>osts, </a:t>
            </a:r>
          </a:p>
          <a:p>
            <a:pPr marL="685635" lvl="1" indent="-228594">
              <a:lnSpc>
                <a:spcPct val="100000"/>
              </a:lnSpc>
              <a:spcBef>
                <a:spcPts val="0"/>
              </a:spcBef>
              <a:spcAft>
                <a:spcPts val="667"/>
              </a:spcAft>
            </a:pPr>
            <a:r>
              <a:rPr lang="en-US" sz="2667" dirty="0">
                <a:latin typeface="Lato" panose="020F0502020204030203" pitchFamily="34" charset="0"/>
              </a:rPr>
              <a:t>Centralized Services (if multiple charter school LEA)</a:t>
            </a:r>
          </a:p>
          <a:p>
            <a:pPr marL="685635" lvl="1" indent="-228594">
              <a:lnSpc>
                <a:spcPct val="100000"/>
              </a:lnSpc>
              <a:spcBef>
                <a:spcPts val="0"/>
              </a:spcBef>
              <a:spcAft>
                <a:spcPts val="667"/>
              </a:spcAft>
            </a:pPr>
            <a:r>
              <a:rPr lang="en-US" sz="2667" dirty="0">
                <a:latin typeface="Lato" panose="020F0502020204030203" pitchFamily="34" charset="0"/>
              </a:rPr>
              <a:t>Professional Development,</a:t>
            </a:r>
          </a:p>
          <a:p>
            <a:pPr marL="685635" lvl="1" indent="-228594">
              <a:lnSpc>
                <a:spcPct val="100000"/>
              </a:lnSpc>
              <a:spcBef>
                <a:spcPts val="0"/>
              </a:spcBef>
              <a:spcAft>
                <a:spcPts val="667"/>
              </a:spcAft>
            </a:pPr>
            <a:r>
              <a:rPr lang="en-US" sz="2667" dirty="0">
                <a:latin typeface="Lato" panose="020F0502020204030203" pitchFamily="34" charset="0"/>
              </a:rPr>
              <a:t>Services to specific student groups (i.e. students in out-of-home care, students in neglected/delinquent institutions, or with migratory status), and</a:t>
            </a:r>
          </a:p>
          <a:p>
            <a:pPr marL="685635" lvl="1" indent="-228594">
              <a:lnSpc>
                <a:spcPct val="100000"/>
              </a:lnSpc>
              <a:spcBef>
                <a:spcPts val="0"/>
              </a:spcBef>
              <a:spcAft>
                <a:spcPts val="533"/>
              </a:spcAft>
            </a:pPr>
            <a:r>
              <a:rPr lang="en-US" sz="2667" dirty="0">
                <a:latin typeface="Lato" panose="020F0502020204030203" pitchFamily="34" charset="0"/>
              </a:rPr>
              <a:t>Additional financial resources for LEA’s with Title I Targeted Support Identification (TSI) and/or Comprehensive Support and Improvement Identification (CSI).</a:t>
            </a:r>
          </a:p>
        </p:txBody>
      </p:sp>
      <p:sp>
        <p:nvSpPr>
          <p:cNvPr id="5" name="TextBox 4">
            <a:extLst>
              <a:ext uri="{FF2B5EF4-FFF2-40B4-BE49-F238E27FC236}">
                <a16:creationId xmlns:a16="http://schemas.microsoft.com/office/drawing/2014/main" id="{D0D4FE26-97DC-4E13-BDA5-6BFD554F426F}"/>
              </a:ext>
            </a:extLst>
          </p:cNvPr>
          <p:cNvSpPr txBox="1"/>
          <p:nvPr/>
        </p:nvSpPr>
        <p:spPr>
          <a:xfrm>
            <a:off x="10517275" y="6337301"/>
            <a:ext cx="1674725" cy="338554"/>
          </a:xfrm>
          <a:prstGeom prst="rect">
            <a:avLst/>
          </a:prstGeom>
          <a:noFill/>
        </p:spPr>
        <p:txBody>
          <a:bodyPr wrap="square" rtlCol="0">
            <a:spAutoFit/>
          </a:bodyPr>
          <a:lstStyle/>
          <a:p>
            <a:r>
              <a:rPr lang="en-US" sz="1600" dirty="0">
                <a:latin typeface="Lato" panose="020F0502020204030203" pitchFamily="34" charset="0"/>
              </a:rPr>
              <a:t>20 USC 6313</a:t>
            </a:r>
          </a:p>
        </p:txBody>
      </p:sp>
    </p:spTree>
    <p:extLst>
      <p:ext uri="{BB962C8B-B14F-4D97-AF65-F5344CB8AC3E}">
        <p14:creationId xmlns:p14="http://schemas.microsoft.com/office/powerpoint/2010/main" val="3883410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Title I School Eligibility</a:t>
            </a:r>
          </a:p>
        </p:txBody>
      </p:sp>
      <p:sp>
        <p:nvSpPr>
          <p:cNvPr id="3" name="Text Placeholder 2"/>
          <p:cNvSpPr>
            <a:spLocks noGrp="1"/>
          </p:cNvSpPr>
          <p:nvPr>
            <p:ph type="body" sz="quarter" idx="14"/>
          </p:nvPr>
        </p:nvSpPr>
        <p:spPr>
          <a:xfrm>
            <a:off x="966874" y="1704302"/>
            <a:ext cx="10260484" cy="4205441"/>
          </a:xfrm>
        </p:spPr>
        <p:txBody>
          <a:bodyPr>
            <a:noAutofit/>
          </a:bodyPr>
          <a:lstStyle/>
          <a:p>
            <a:pPr marL="0" indent="0">
              <a:lnSpc>
                <a:spcPct val="120000"/>
              </a:lnSpc>
              <a:spcAft>
                <a:spcPts val="1067"/>
              </a:spcAft>
              <a:buNone/>
            </a:pPr>
            <a:r>
              <a:rPr lang="en-US" dirty="0"/>
              <a:t>For district LEAs, school building eligibility is determined through ranking based on poverty. </a:t>
            </a:r>
          </a:p>
          <a:p>
            <a:pPr marL="0" indent="0">
              <a:lnSpc>
                <a:spcPct val="120000"/>
              </a:lnSpc>
              <a:spcAft>
                <a:spcPts val="1067"/>
              </a:spcAft>
              <a:buNone/>
            </a:pPr>
            <a:r>
              <a:rPr lang="en-US" dirty="0"/>
              <a:t>For most Independent Charter School LEAs, which consist of a single school, the  ranking is pro forma, and the PPA can be determined by dividing the available funds by the low-income enrollment.</a:t>
            </a:r>
            <a:endParaRPr lang="en-US" sz="2667" dirty="0"/>
          </a:p>
        </p:txBody>
      </p:sp>
      <p:sp>
        <p:nvSpPr>
          <p:cNvPr id="4" name="TextBox 3"/>
          <p:cNvSpPr txBox="1"/>
          <p:nvPr/>
        </p:nvSpPr>
        <p:spPr>
          <a:xfrm>
            <a:off x="284480" y="6197600"/>
            <a:ext cx="3901440" cy="338554"/>
          </a:xfrm>
          <a:prstGeom prst="rect">
            <a:avLst/>
          </a:prstGeom>
          <a:noFill/>
        </p:spPr>
        <p:txBody>
          <a:bodyPr wrap="square" rtlCol="0">
            <a:spAutoFit/>
          </a:bodyPr>
          <a:lstStyle/>
          <a:p>
            <a:r>
              <a:rPr lang="en-US" sz="1600" dirty="0">
                <a:solidFill>
                  <a:schemeClr val="bg1"/>
                </a:solidFill>
                <a:latin typeface="Lato" panose="020F0502020204030203" pitchFamily="34" charset="0"/>
              </a:rPr>
              <a:t>20 USC 6313</a:t>
            </a:r>
          </a:p>
        </p:txBody>
      </p:sp>
    </p:spTree>
    <p:extLst>
      <p:ext uri="{BB962C8B-B14F-4D97-AF65-F5344CB8AC3E}">
        <p14:creationId xmlns:p14="http://schemas.microsoft.com/office/powerpoint/2010/main" val="312864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8A64EA-E237-440E-8D77-6797C9BE440B}"/>
              </a:ext>
            </a:extLst>
          </p:cNvPr>
          <p:cNvSpPr>
            <a:spLocks noGrp="1"/>
          </p:cNvSpPr>
          <p:nvPr>
            <p:ph type="body" idx="1"/>
          </p:nvPr>
        </p:nvSpPr>
        <p:spPr/>
        <p:txBody>
          <a:bodyPr/>
          <a:lstStyle/>
          <a:p>
            <a:r>
              <a:rPr lang="en-US" dirty="0"/>
              <a:t>Agenda</a:t>
            </a:r>
          </a:p>
        </p:txBody>
      </p:sp>
      <p:sp>
        <p:nvSpPr>
          <p:cNvPr id="3" name="Text Placeholder 2">
            <a:extLst>
              <a:ext uri="{FF2B5EF4-FFF2-40B4-BE49-F238E27FC236}">
                <a16:creationId xmlns:a16="http://schemas.microsoft.com/office/drawing/2014/main" id="{E194B660-48AC-4305-927C-FA895BA5429E}"/>
              </a:ext>
            </a:extLst>
          </p:cNvPr>
          <p:cNvSpPr>
            <a:spLocks noGrp="1"/>
          </p:cNvSpPr>
          <p:nvPr>
            <p:ph type="body" idx="2"/>
          </p:nvPr>
        </p:nvSpPr>
        <p:spPr>
          <a:xfrm>
            <a:off x="399571" y="1321654"/>
            <a:ext cx="11497789" cy="5276369"/>
          </a:xfrm>
        </p:spPr>
        <p:txBody>
          <a:bodyPr/>
          <a:lstStyle/>
          <a:p>
            <a:pPr marL="0" marR="0" indent="0">
              <a:spcBef>
                <a:spcPts val="0"/>
              </a:spcBef>
              <a:spcAft>
                <a:spcPts val="0"/>
              </a:spcAft>
              <a:buNone/>
            </a:pPr>
            <a:r>
              <a:rPr lang="en-US" sz="2800" dirty="0">
                <a:solidFill>
                  <a:srgbClr val="1F3864"/>
                </a:solidFill>
                <a:effectLst/>
                <a:latin typeface="Lato" panose="020F0502020204030203" pitchFamily="34" charset="0"/>
                <a:ea typeface="Calibri" panose="020F0502020204030204" pitchFamily="34" charset="0"/>
              </a:rPr>
              <a:t>9:00 – 9:15 </a:t>
            </a:r>
            <a:r>
              <a:rPr lang="en-US" sz="2800" u="sng" dirty="0">
                <a:solidFill>
                  <a:srgbClr val="1F3864"/>
                </a:solidFill>
                <a:effectLst/>
                <a:latin typeface="Lato" panose="020F0502020204030203" pitchFamily="34" charset="0"/>
                <a:ea typeface="Calibri" panose="020F0502020204030204" pitchFamily="34" charset="0"/>
              </a:rPr>
              <a:t>Introduction to ICS</a:t>
            </a:r>
            <a:r>
              <a:rPr lang="en-US" sz="2800" dirty="0">
                <a:solidFill>
                  <a:srgbClr val="1F3864"/>
                </a:solidFill>
                <a:effectLst/>
                <a:latin typeface="Lato" panose="020F0502020204030203" pitchFamily="34" charset="0"/>
                <a:ea typeface="Calibri" panose="020F0502020204030204" pitchFamily="34" charset="0"/>
              </a:rPr>
              <a:t> – Alexander Burke Roberson</a:t>
            </a:r>
            <a:endParaRPr lang="en-US" sz="2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800" dirty="0">
                <a:solidFill>
                  <a:srgbClr val="1F3864"/>
                </a:solidFill>
                <a:effectLst/>
                <a:latin typeface="Lato" panose="020F0502020204030203" pitchFamily="34" charset="0"/>
                <a:ea typeface="Calibri" panose="020F0502020204030204" pitchFamily="34" charset="0"/>
              </a:rPr>
              <a:t>9:15 – 9:45 </a:t>
            </a:r>
            <a:r>
              <a:rPr lang="en-US" sz="2800" u="sng" dirty="0">
                <a:solidFill>
                  <a:srgbClr val="1F3864"/>
                </a:solidFill>
                <a:effectLst/>
                <a:latin typeface="Lato" panose="020F0502020204030203" pitchFamily="34" charset="0"/>
                <a:ea typeface="Calibri" panose="020F0502020204030204" pitchFamily="34" charset="0"/>
              </a:rPr>
              <a:t>Title Funding Overview</a:t>
            </a:r>
            <a:r>
              <a:rPr lang="en-US" sz="2800" dirty="0">
                <a:solidFill>
                  <a:srgbClr val="1F3864"/>
                </a:solidFill>
                <a:effectLst/>
                <a:latin typeface="Lato" panose="020F0502020204030203" pitchFamily="34" charset="0"/>
                <a:ea typeface="Calibri" panose="020F0502020204030204" pitchFamily="34" charset="0"/>
              </a:rPr>
              <a:t> – Brielle Glatzel</a:t>
            </a:r>
            <a:endParaRPr lang="en-US" sz="2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800" dirty="0">
                <a:solidFill>
                  <a:srgbClr val="1F3864"/>
                </a:solidFill>
                <a:effectLst/>
                <a:latin typeface="Lato" panose="020F0502020204030203" pitchFamily="34" charset="0"/>
                <a:ea typeface="Calibri" panose="020F0502020204030204" pitchFamily="34" charset="0"/>
              </a:rPr>
              <a:t>9:45 – 10:00 </a:t>
            </a:r>
            <a:r>
              <a:rPr lang="en-US" sz="2800" u="sng" dirty="0">
                <a:solidFill>
                  <a:srgbClr val="1F3864"/>
                </a:solidFill>
                <a:effectLst/>
                <a:latin typeface="Lato" panose="020F0502020204030203" pitchFamily="34" charset="0"/>
                <a:ea typeface="Calibri" panose="020F0502020204030204" pitchFamily="34" charset="0"/>
              </a:rPr>
              <a:t>Accountability Overview</a:t>
            </a:r>
            <a:r>
              <a:rPr lang="en-US" sz="2800" dirty="0">
                <a:solidFill>
                  <a:srgbClr val="1F3864"/>
                </a:solidFill>
                <a:effectLst/>
                <a:latin typeface="Lato" panose="020F0502020204030203" pitchFamily="34" charset="0"/>
                <a:ea typeface="Calibri" panose="020F0502020204030204" pitchFamily="34" charset="0"/>
              </a:rPr>
              <a:t> – Michael Blauw</a:t>
            </a:r>
            <a:endParaRPr lang="en-US" sz="2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800" dirty="0">
                <a:solidFill>
                  <a:srgbClr val="1F3864"/>
                </a:solidFill>
                <a:effectLst/>
                <a:latin typeface="Lato" panose="020F0502020204030203" pitchFamily="34" charset="0"/>
                <a:ea typeface="Calibri" panose="020F0502020204030204" pitchFamily="34" charset="0"/>
              </a:rPr>
              <a:t>10:00 – 10:30 </a:t>
            </a:r>
            <a:r>
              <a:rPr lang="en-US" sz="2800" u="sng" dirty="0" err="1">
                <a:solidFill>
                  <a:srgbClr val="1F3864"/>
                </a:solidFill>
                <a:effectLst/>
                <a:latin typeface="Lato" panose="020F0502020204030203" pitchFamily="34" charset="0"/>
                <a:ea typeface="Calibri" panose="020F0502020204030204" pitchFamily="34" charset="0"/>
              </a:rPr>
              <a:t>WISEData</a:t>
            </a:r>
            <a:r>
              <a:rPr lang="en-US" sz="2800" u="sng" dirty="0">
                <a:solidFill>
                  <a:srgbClr val="1F3864"/>
                </a:solidFill>
                <a:effectLst/>
                <a:latin typeface="Lato" panose="020F0502020204030203" pitchFamily="34" charset="0"/>
                <a:ea typeface="Calibri" panose="020F0502020204030204" pitchFamily="34" charset="0"/>
              </a:rPr>
              <a:t> Reporting</a:t>
            </a:r>
            <a:r>
              <a:rPr lang="en-US" sz="2800" dirty="0">
                <a:solidFill>
                  <a:srgbClr val="1F3864"/>
                </a:solidFill>
                <a:effectLst/>
                <a:latin typeface="Lato" panose="020F0502020204030203" pitchFamily="34" charset="0"/>
                <a:ea typeface="Calibri" panose="020F0502020204030204" pitchFamily="34" charset="0"/>
              </a:rPr>
              <a:t> – Britt Mueller</a:t>
            </a:r>
            <a:endParaRPr lang="en-US" sz="2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800" dirty="0">
                <a:solidFill>
                  <a:srgbClr val="1F3864"/>
                </a:solidFill>
                <a:effectLst/>
                <a:latin typeface="Lato" panose="020F0502020204030203" pitchFamily="34" charset="0"/>
                <a:ea typeface="Calibri" panose="020F0502020204030204" pitchFamily="34" charset="0"/>
              </a:rPr>
              <a:t>10:30 – 11:00 </a:t>
            </a:r>
            <a:r>
              <a:rPr lang="en-US" sz="2800" u="sng" dirty="0">
                <a:solidFill>
                  <a:srgbClr val="1F3864"/>
                </a:solidFill>
                <a:effectLst/>
                <a:latin typeface="Lato" panose="020F0502020204030203" pitchFamily="34" charset="0"/>
                <a:ea typeface="Calibri" panose="020F0502020204030204" pitchFamily="34" charset="0"/>
              </a:rPr>
              <a:t>McKinney-Vento</a:t>
            </a:r>
            <a:r>
              <a:rPr lang="en-US" sz="2800" dirty="0">
                <a:solidFill>
                  <a:srgbClr val="1F3864"/>
                </a:solidFill>
                <a:effectLst/>
                <a:latin typeface="Lato" panose="020F0502020204030203" pitchFamily="34" charset="0"/>
                <a:ea typeface="Calibri" panose="020F0502020204030204" pitchFamily="34" charset="0"/>
              </a:rPr>
              <a:t> – Clara Pfeifer &amp; Kristine Nadolski</a:t>
            </a:r>
            <a:endParaRPr lang="en-US" sz="2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800" dirty="0">
                <a:solidFill>
                  <a:srgbClr val="1F3864"/>
                </a:solidFill>
                <a:effectLst/>
                <a:latin typeface="Lato" panose="020F0502020204030203" pitchFamily="34" charset="0"/>
                <a:ea typeface="Calibri" panose="020F0502020204030204" pitchFamily="34" charset="0"/>
              </a:rPr>
              <a:t>11:00 – 11:30 </a:t>
            </a:r>
            <a:r>
              <a:rPr lang="en-US" sz="2800" u="sng" dirty="0">
                <a:solidFill>
                  <a:srgbClr val="1F3864"/>
                </a:solidFill>
                <a:effectLst/>
                <a:latin typeface="Lato" panose="020F0502020204030203" pitchFamily="34" charset="0"/>
                <a:ea typeface="Calibri" panose="020F0502020204030204" pitchFamily="34" charset="0"/>
              </a:rPr>
              <a:t>English Learner Policies</a:t>
            </a:r>
            <a:r>
              <a:rPr lang="en-US" sz="2800" dirty="0">
                <a:solidFill>
                  <a:srgbClr val="1F3864"/>
                </a:solidFill>
                <a:effectLst/>
                <a:latin typeface="Lato" panose="020F0502020204030203" pitchFamily="34" charset="0"/>
                <a:ea typeface="Calibri" panose="020F0502020204030204" pitchFamily="34" charset="0"/>
              </a:rPr>
              <a:t> – Amy  Maciolek &amp; Tanya Morin</a:t>
            </a:r>
            <a:endParaRPr lang="en-US" sz="2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800" dirty="0">
                <a:solidFill>
                  <a:srgbClr val="1F3864"/>
                </a:solidFill>
                <a:effectLst/>
                <a:latin typeface="Lato" panose="020F0502020204030203" pitchFamily="34" charset="0"/>
                <a:ea typeface="Calibri" panose="020F0502020204030204" pitchFamily="34" charset="0"/>
              </a:rPr>
              <a:t>11:30 – Noon </a:t>
            </a:r>
            <a:r>
              <a:rPr lang="en-US" sz="2800" u="sng" dirty="0">
                <a:solidFill>
                  <a:srgbClr val="1F3864"/>
                </a:solidFill>
                <a:effectLst/>
                <a:latin typeface="Lato" panose="020F0502020204030203" pitchFamily="34" charset="0"/>
                <a:ea typeface="Calibri" panose="020F0502020204030204" pitchFamily="34" charset="0"/>
              </a:rPr>
              <a:t>Special Education Overview</a:t>
            </a:r>
            <a:r>
              <a:rPr lang="en-US" sz="2800" dirty="0">
                <a:solidFill>
                  <a:srgbClr val="1F3864"/>
                </a:solidFill>
                <a:effectLst/>
                <a:latin typeface="Lato" panose="020F0502020204030203" pitchFamily="34" charset="0"/>
                <a:ea typeface="Calibri" panose="020F0502020204030204" pitchFamily="34" charset="0"/>
              </a:rPr>
              <a:t> – Ryan McNamara</a:t>
            </a: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14825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219392"/>
          </a:xfrm>
        </p:spPr>
        <p:txBody>
          <a:bodyPr>
            <a:noAutofit/>
            <a:scene3d>
              <a:camera prst="orthographicFront"/>
              <a:lightRig rig="contrasting" dir="t"/>
            </a:scene3d>
            <a:sp3d extrusionH="57150">
              <a:extrusionClr>
                <a:srgbClr val="00421E"/>
              </a:extrusionClr>
            </a:sp3d>
          </a:bodyPr>
          <a:lstStyle/>
          <a:p>
            <a:r>
              <a:rPr lang="en-US" sz="5333" b="1" dirty="0">
                <a:solidFill>
                  <a:schemeClr val="bg1"/>
                </a:solidFill>
                <a:effectLst>
                  <a:outerShdw blurRad="38100" dist="38100" dir="2700000" algn="tl">
                    <a:srgbClr val="000000">
                      <a:alpha val="43137"/>
                    </a:srgbClr>
                  </a:outerShdw>
                </a:effectLst>
              </a:rPr>
              <a:t>Types of Title I Programs</a:t>
            </a:r>
          </a:p>
        </p:txBody>
      </p:sp>
      <p:grpSp>
        <p:nvGrpSpPr>
          <p:cNvPr id="3" name="Group 2"/>
          <p:cNvGrpSpPr/>
          <p:nvPr/>
        </p:nvGrpSpPr>
        <p:grpSpPr>
          <a:xfrm>
            <a:off x="337477" y="1722270"/>
            <a:ext cx="5594083" cy="4031866"/>
            <a:chOff x="261215" y="1085044"/>
            <a:chExt cx="4195562" cy="3023900"/>
          </a:xfrm>
        </p:grpSpPr>
        <p:sp>
          <p:nvSpPr>
            <p:cNvPr id="21" name="Rounded Rectangle 20"/>
            <p:cNvSpPr/>
            <p:nvPr/>
          </p:nvSpPr>
          <p:spPr>
            <a:xfrm>
              <a:off x="261215" y="1085044"/>
              <a:ext cx="4195562" cy="3023900"/>
            </a:xfrm>
            <a:prstGeom prst="roundRect">
              <a:avLst/>
            </a:prstGeom>
            <a:solidFill>
              <a:srgbClr val="0066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p:nvSpPr>
          <p:spPr>
            <a:xfrm>
              <a:off x="261215" y="1523282"/>
              <a:ext cx="4195561" cy="808058"/>
            </a:xfrm>
            <a:prstGeom prst="rect">
              <a:avLst/>
            </a:prstGeom>
          </p:spPr>
          <p:txBody>
            <a:bodyPr wrap="square">
              <a:spAutoFit/>
            </a:bodyPr>
            <a:lstStyle/>
            <a:p>
              <a:pPr algn="ctr">
                <a:buNone/>
              </a:pPr>
              <a:endParaRPr lang="en-US" sz="1067" i="1" dirty="0">
                <a:solidFill>
                  <a:schemeClr val="bg1"/>
                </a:solidFill>
                <a:latin typeface="Lato" panose="020F0502020204030203" pitchFamily="34" charset="0"/>
              </a:endParaRPr>
            </a:p>
            <a:p>
              <a:pPr algn="ctr">
                <a:buNone/>
              </a:pPr>
              <a:r>
                <a:rPr lang="en-US" sz="2667" b="1" i="1" dirty="0">
                  <a:solidFill>
                    <a:srgbClr val="92D050"/>
                  </a:solidFill>
                  <a:latin typeface="Lato" panose="020F0502020204030203" pitchFamily="34" charset="0"/>
                  <a:cs typeface="Aharoni" pitchFamily="2" charset="-79"/>
                </a:rPr>
                <a:t>Title I supplemental services are provided to a select group of children.</a:t>
              </a:r>
              <a:r>
                <a:rPr lang="en-US" sz="2667" b="1" i="1" dirty="0">
                  <a:solidFill>
                    <a:srgbClr val="92D050"/>
                  </a:solidFill>
                  <a:latin typeface="Lato" panose="020F0502020204030203" pitchFamily="34" charset="0"/>
                </a:rPr>
                <a:t> </a:t>
              </a:r>
              <a:endParaRPr lang="en-US" sz="3733" b="1" i="1" dirty="0">
                <a:solidFill>
                  <a:srgbClr val="92D050"/>
                </a:solidFill>
                <a:latin typeface="Lato" panose="020F0502020204030203" pitchFamily="34" charset="0"/>
              </a:endParaRPr>
            </a:p>
          </p:txBody>
        </p:sp>
        <p:sp>
          <p:nvSpPr>
            <p:cNvPr id="12" name="TextBox 11"/>
            <p:cNvSpPr txBox="1"/>
            <p:nvPr/>
          </p:nvSpPr>
          <p:spPr>
            <a:xfrm>
              <a:off x="261215" y="2639482"/>
              <a:ext cx="4195561" cy="1177245"/>
            </a:xfrm>
            <a:prstGeom prst="rect">
              <a:avLst/>
            </a:prstGeom>
            <a:noFill/>
          </p:spPr>
          <p:txBody>
            <a:bodyPr wrap="square" rtlCol="0">
              <a:spAutoFit/>
            </a:bodyPr>
            <a:lstStyle/>
            <a:p>
              <a:pPr algn="ctr"/>
              <a:r>
                <a:rPr lang="en-US" sz="2400" dirty="0">
                  <a:solidFill>
                    <a:schemeClr val="bg1"/>
                  </a:solidFill>
                  <a:latin typeface="Lato" panose="020F0502020204030203" pitchFamily="34" charset="0"/>
                  <a:cs typeface="Arial" pitchFamily="34" charset="0"/>
                </a:rPr>
                <a:t>Eligible children – children identified with the greatest academic need (failing, or most at risk of failing) the state’s academic achievement standards.</a:t>
              </a:r>
            </a:p>
          </p:txBody>
        </p:sp>
        <p:sp>
          <p:nvSpPr>
            <p:cNvPr id="9" name="TextBox 8"/>
            <p:cNvSpPr txBox="1"/>
            <p:nvPr/>
          </p:nvSpPr>
          <p:spPr>
            <a:xfrm>
              <a:off x="828140" y="1085044"/>
              <a:ext cx="3048493" cy="438581"/>
            </a:xfrm>
            <a:prstGeom prst="rect">
              <a:avLst/>
            </a:prstGeom>
            <a:noFill/>
          </p:spPr>
          <p:txBody>
            <a:bodyPr wrap="square" rtlCol="0">
              <a:spAutoFit/>
            </a:bodyPr>
            <a:lstStyle/>
            <a:p>
              <a:pPr algn="ctr">
                <a:buNone/>
              </a:pPr>
              <a:r>
                <a:rPr lang="en-US" sz="3200" b="1" u="sng" dirty="0">
                  <a:solidFill>
                    <a:schemeClr val="bg1"/>
                  </a:solidFill>
                  <a:latin typeface="Lato" panose="020F0502020204030203" pitchFamily="34" charset="0"/>
                </a:rPr>
                <a:t>Targeted Assistance</a:t>
              </a:r>
            </a:p>
          </p:txBody>
        </p:sp>
      </p:grpSp>
      <p:grpSp>
        <p:nvGrpSpPr>
          <p:cNvPr id="5" name="Group 4"/>
          <p:cNvGrpSpPr/>
          <p:nvPr/>
        </p:nvGrpSpPr>
        <p:grpSpPr>
          <a:xfrm>
            <a:off x="6096002" y="1666465"/>
            <a:ext cx="5805181" cy="4198611"/>
            <a:chOff x="4529705" y="1035679"/>
            <a:chExt cx="4401645" cy="3148958"/>
          </a:xfrm>
        </p:grpSpPr>
        <p:sp>
          <p:nvSpPr>
            <p:cNvPr id="22" name="Rectangle 21"/>
            <p:cNvSpPr/>
            <p:nvPr/>
          </p:nvSpPr>
          <p:spPr>
            <a:xfrm>
              <a:off x="4666298" y="1077532"/>
              <a:ext cx="4265052" cy="3023900"/>
            </a:xfrm>
            <a:prstGeom prst="roundRect">
              <a:avLst/>
            </a:prstGeom>
            <a:solidFill>
              <a:srgbClr val="3333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a:off x="4666298" y="1523282"/>
              <a:ext cx="4254063" cy="1098333"/>
            </a:xfrm>
            <a:prstGeom prst="roundRect">
              <a:avLst/>
            </a:prstGeom>
          </p:spPr>
          <p:txBody>
            <a:bodyPr wrap="square">
              <a:spAutoFit/>
            </a:bodyPr>
            <a:lstStyle/>
            <a:p>
              <a:pPr algn="ctr">
                <a:buNone/>
              </a:pPr>
              <a:r>
                <a:rPr lang="en-US" sz="2667" b="1" i="1" dirty="0">
                  <a:solidFill>
                    <a:srgbClr val="92D050"/>
                  </a:solidFill>
                  <a:latin typeface="Lato" panose="020F0502020204030203" pitchFamily="34" charset="0"/>
                  <a:cs typeface="Aharoni" pitchFamily="2" charset="-79"/>
                </a:rPr>
                <a:t>All staff, students, &amp; resources are part of the Title I schoolwide program.</a:t>
              </a:r>
              <a:endParaRPr lang="en-US" sz="3733" b="1" i="1" dirty="0">
                <a:solidFill>
                  <a:srgbClr val="92D050"/>
                </a:solidFill>
                <a:latin typeface="Lato" panose="020F0502020204030203" pitchFamily="34" charset="0"/>
              </a:endParaRPr>
            </a:p>
          </p:txBody>
        </p:sp>
        <p:sp>
          <p:nvSpPr>
            <p:cNvPr id="14" name="TextBox 13"/>
            <p:cNvSpPr txBox="1"/>
            <p:nvPr/>
          </p:nvSpPr>
          <p:spPr>
            <a:xfrm>
              <a:off x="4529705" y="2575686"/>
              <a:ext cx="4390656" cy="1608951"/>
            </a:xfrm>
            <a:prstGeom prst="roundRect">
              <a:avLst/>
            </a:prstGeom>
            <a:noFill/>
          </p:spPr>
          <p:txBody>
            <a:bodyPr wrap="square" rtlCol="0">
              <a:spAutoFit/>
            </a:bodyPr>
            <a:lstStyle/>
            <a:p>
              <a:pPr algn="ctr"/>
              <a:r>
                <a:rPr lang="en-US" sz="2400" dirty="0">
                  <a:solidFill>
                    <a:schemeClr val="bg1"/>
                  </a:solidFill>
                  <a:latin typeface="Lato" panose="020F0502020204030203" pitchFamily="34" charset="0"/>
                  <a:cs typeface="Arial" pitchFamily="34" charset="0"/>
                </a:rPr>
                <a:t>The SWP is a comprehensive reform strategy designed to upgrade the entire educational program in order to improve the achievement of the lowest achieving students.</a:t>
              </a:r>
            </a:p>
          </p:txBody>
        </p:sp>
        <p:sp>
          <p:nvSpPr>
            <p:cNvPr id="10" name="TextBox 9"/>
            <p:cNvSpPr txBox="1"/>
            <p:nvPr/>
          </p:nvSpPr>
          <p:spPr>
            <a:xfrm>
              <a:off x="4912959" y="1035679"/>
              <a:ext cx="3624145" cy="485239"/>
            </a:xfrm>
            <a:prstGeom prst="roundRect">
              <a:avLst/>
            </a:prstGeom>
            <a:noFill/>
          </p:spPr>
          <p:txBody>
            <a:bodyPr wrap="square" rtlCol="0">
              <a:spAutoFit/>
            </a:bodyPr>
            <a:lstStyle/>
            <a:p>
              <a:pPr algn="ctr">
                <a:buNone/>
              </a:pPr>
              <a:r>
                <a:rPr lang="en-US" sz="3200" b="1" u="sng" dirty="0">
                  <a:solidFill>
                    <a:schemeClr val="bg1"/>
                  </a:solidFill>
                  <a:latin typeface="Lato" panose="020F0502020204030203" pitchFamily="34" charset="0"/>
                </a:rPr>
                <a:t>Schoolwide (SWP)</a:t>
              </a:r>
            </a:p>
          </p:txBody>
        </p:sp>
      </p:grpSp>
    </p:spTree>
    <p:extLst>
      <p:ext uri="{BB962C8B-B14F-4D97-AF65-F5344CB8AC3E}">
        <p14:creationId xmlns:p14="http://schemas.microsoft.com/office/powerpoint/2010/main" val="414789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200" y="-638729"/>
            <a:ext cx="11785600" cy="2540000"/>
          </a:xfrm>
        </p:spPr>
        <p:txBody>
          <a:bodyPr>
            <a:noAutofit/>
            <a:scene3d>
              <a:camera prst="orthographicFront"/>
              <a:lightRig rig="contrasting" dir="t"/>
            </a:scene3d>
            <a:sp3d extrusionH="57150">
              <a:extrusionClr>
                <a:srgbClr val="00421E"/>
              </a:extrusionClr>
            </a:sp3d>
          </a:bodyPr>
          <a:lstStyle/>
          <a:p>
            <a:r>
              <a:rPr lang="en-US" sz="5333" b="1" dirty="0">
                <a:solidFill>
                  <a:schemeClr val="bg1"/>
                </a:solidFill>
                <a:effectLst>
                  <a:outerShdw blurRad="38100" dist="38100" dir="2700000" algn="tl">
                    <a:srgbClr val="000000">
                      <a:alpha val="43137"/>
                    </a:srgbClr>
                  </a:outerShdw>
                </a:effectLst>
              </a:rPr>
              <a:t>Who are “Title I Eligible” Students?</a:t>
            </a:r>
          </a:p>
        </p:txBody>
      </p:sp>
      <p:grpSp>
        <p:nvGrpSpPr>
          <p:cNvPr id="2" name="Group 1"/>
          <p:cNvGrpSpPr/>
          <p:nvPr/>
        </p:nvGrpSpPr>
        <p:grpSpPr>
          <a:xfrm>
            <a:off x="281498" y="1958752"/>
            <a:ext cx="5581879" cy="3770641"/>
            <a:chOff x="286438" y="1047732"/>
            <a:chExt cx="4186409" cy="2827981"/>
          </a:xfrm>
        </p:grpSpPr>
        <p:sp>
          <p:nvSpPr>
            <p:cNvPr id="19" name="Rounded Rectangle 18"/>
            <p:cNvSpPr/>
            <p:nvPr/>
          </p:nvSpPr>
          <p:spPr>
            <a:xfrm>
              <a:off x="286438" y="1047732"/>
              <a:ext cx="4186409" cy="2827981"/>
            </a:xfrm>
            <a:prstGeom prst="roundRect">
              <a:avLst/>
            </a:prstGeom>
            <a:solidFill>
              <a:srgbClr val="0066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panose="020F0502020204030203" pitchFamily="34" charset="0"/>
              </a:endParaRPr>
            </a:p>
          </p:txBody>
        </p:sp>
        <p:sp>
          <p:nvSpPr>
            <p:cNvPr id="11" name="Rectangle 10"/>
            <p:cNvSpPr/>
            <p:nvPr/>
          </p:nvSpPr>
          <p:spPr>
            <a:xfrm>
              <a:off x="286438" y="1599346"/>
              <a:ext cx="4186409" cy="684899"/>
            </a:xfrm>
            <a:prstGeom prst="rect">
              <a:avLst/>
            </a:prstGeom>
          </p:spPr>
          <p:txBody>
            <a:bodyPr wrap="square">
              <a:spAutoFit/>
            </a:bodyPr>
            <a:lstStyle/>
            <a:p>
              <a:pPr algn="ctr">
                <a:buNone/>
              </a:pPr>
              <a:r>
                <a:rPr lang="en-US" sz="2667" b="1" i="1" dirty="0">
                  <a:solidFill>
                    <a:srgbClr val="92D050"/>
                  </a:solidFill>
                  <a:latin typeface="Lato" panose="020F0502020204030203" pitchFamily="34" charset="0"/>
                  <a:cs typeface="Aharoni" pitchFamily="2" charset="-79"/>
                </a:rPr>
                <a:t>Title I students are identified through a multi-step process.</a:t>
              </a:r>
              <a:endParaRPr lang="en-US" sz="2667" b="1" i="1" dirty="0">
                <a:solidFill>
                  <a:srgbClr val="92D050"/>
                </a:solidFill>
                <a:latin typeface="Lato" panose="020F0502020204030203" pitchFamily="34" charset="0"/>
              </a:endParaRPr>
            </a:p>
          </p:txBody>
        </p:sp>
        <p:sp>
          <p:nvSpPr>
            <p:cNvPr id="12" name="TextBox 11"/>
            <p:cNvSpPr txBox="1"/>
            <p:nvPr/>
          </p:nvSpPr>
          <p:spPr>
            <a:xfrm>
              <a:off x="286438" y="2404331"/>
              <a:ext cx="4186409" cy="1454244"/>
            </a:xfrm>
            <a:prstGeom prst="rect">
              <a:avLst/>
            </a:prstGeom>
            <a:noFill/>
          </p:spPr>
          <p:txBody>
            <a:bodyPr wrap="square" rtlCol="0">
              <a:spAutoFit/>
            </a:bodyPr>
            <a:lstStyle/>
            <a:p>
              <a:pPr algn="ctr"/>
              <a:r>
                <a:rPr lang="en-US" sz="2400" dirty="0">
                  <a:solidFill>
                    <a:schemeClr val="bg1"/>
                  </a:solidFill>
                  <a:latin typeface="Lato" panose="020F0502020204030203" pitchFamily="34" charset="0"/>
                  <a:cs typeface="Arial" pitchFamily="34" charset="0"/>
                </a:rPr>
                <a:t>Schools must  first use multiple academic measures to identify eligible students.</a:t>
              </a:r>
            </a:p>
            <a:p>
              <a:pPr algn="ctr"/>
              <a:r>
                <a:rPr lang="en-US" sz="2400" dirty="0">
                  <a:solidFill>
                    <a:schemeClr val="bg1"/>
                  </a:solidFill>
                  <a:latin typeface="Lato" panose="020F0502020204030203" pitchFamily="34" charset="0"/>
                  <a:cs typeface="Arial" pitchFamily="34" charset="0"/>
                </a:rPr>
                <a:t>Then schools rank students according to academic need.</a:t>
              </a:r>
            </a:p>
          </p:txBody>
        </p:sp>
        <p:sp>
          <p:nvSpPr>
            <p:cNvPr id="15" name="TextBox 14"/>
            <p:cNvSpPr txBox="1"/>
            <p:nvPr/>
          </p:nvSpPr>
          <p:spPr>
            <a:xfrm>
              <a:off x="761329" y="1089131"/>
              <a:ext cx="3236625" cy="438581"/>
            </a:xfrm>
            <a:prstGeom prst="rect">
              <a:avLst/>
            </a:prstGeom>
            <a:noFill/>
          </p:spPr>
          <p:txBody>
            <a:bodyPr wrap="square" rtlCol="0">
              <a:spAutoFit/>
            </a:bodyPr>
            <a:lstStyle/>
            <a:p>
              <a:pPr algn="ctr">
                <a:buNone/>
              </a:pPr>
              <a:r>
                <a:rPr lang="en-US" sz="3200" b="1" u="sng" dirty="0">
                  <a:solidFill>
                    <a:schemeClr val="bg1"/>
                  </a:solidFill>
                  <a:latin typeface="Lato" panose="020F0502020204030203" pitchFamily="34" charset="0"/>
                </a:rPr>
                <a:t>Targeted Assistance</a:t>
              </a:r>
            </a:p>
          </p:txBody>
        </p:sp>
      </p:grpSp>
      <p:grpSp>
        <p:nvGrpSpPr>
          <p:cNvPr id="3" name="Group 2"/>
          <p:cNvGrpSpPr/>
          <p:nvPr/>
        </p:nvGrpSpPr>
        <p:grpSpPr>
          <a:xfrm>
            <a:off x="6297336" y="1958751"/>
            <a:ext cx="5691464" cy="3770640"/>
            <a:chOff x="4714098" y="1047733"/>
            <a:chExt cx="4241831" cy="2827980"/>
          </a:xfrm>
        </p:grpSpPr>
        <p:sp>
          <p:nvSpPr>
            <p:cNvPr id="20" name="Rectangle 21"/>
            <p:cNvSpPr/>
            <p:nvPr/>
          </p:nvSpPr>
          <p:spPr>
            <a:xfrm>
              <a:off x="4724430" y="1047733"/>
              <a:ext cx="4134344" cy="2827980"/>
            </a:xfrm>
            <a:prstGeom prst="roundRect">
              <a:avLst/>
            </a:prstGeom>
            <a:solidFill>
              <a:srgbClr val="3333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panose="020F0502020204030203" pitchFamily="34" charset="0"/>
              </a:endParaRPr>
            </a:p>
          </p:txBody>
        </p:sp>
        <p:sp>
          <p:nvSpPr>
            <p:cNvPr id="13" name="Rectangle 12"/>
            <p:cNvSpPr/>
            <p:nvPr/>
          </p:nvSpPr>
          <p:spPr>
            <a:xfrm>
              <a:off x="4714098" y="1676115"/>
              <a:ext cx="4241831" cy="377075"/>
            </a:xfrm>
            <a:prstGeom prst="rect">
              <a:avLst/>
            </a:prstGeom>
          </p:spPr>
          <p:txBody>
            <a:bodyPr wrap="square">
              <a:spAutoFit/>
            </a:bodyPr>
            <a:lstStyle/>
            <a:p>
              <a:pPr algn="ctr">
                <a:buNone/>
              </a:pPr>
              <a:r>
                <a:rPr lang="en-US" sz="2667" b="1" i="1" dirty="0">
                  <a:solidFill>
                    <a:srgbClr val="92D050"/>
                  </a:solidFill>
                  <a:latin typeface="Lato" panose="020F0502020204030203" pitchFamily="34" charset="0"/>
                  <a:cs typeface="Aharoni" pitchFamily="2" charset="-79"/>
                </a:rPr>
                <a:t>All students are Title I students.</a:t>
              </a:r>
              <a:endParaRPr lang="en-US" sz="3733" b="1" i="1" dirty="0">
                <a:solidFill>
                  <a:srgbClr val="92D050"/>
                </a:solidFill>
                <a:latin typeface="Lato" panose="020F0502020204030203" pitchFamily="34" charset="0"/>
              </a:endParaRPr>
            </a:p>
          </p:txBody>
        </p:sp>
        <p:sp>
          <p:nvSpPr>
            <p:cNvPr id="14" name="TextBox 13"/>
            <p:cNvSpPr txBox="1"/>
            <p:nvPr/>
          </p:nvSpPr>
          <p:spPr>
            <a:xfrm>
              <a:off x="4765403" y="2404331"/>
              <a:ext cx="4052397" cy="1454244"/>
            </a:xfrm>
            <a:prstGeom prst="rect">
              <a:avLst/>
            </a:prstGeom>
            <a:noFill/>
          </p:spPr>
          <p:txBody>
            <a:bodyPr wrap="square" rtlCol="0">
              <a:spAutoFit/>
            </a:bodyPr>
            <a:lstStyle/>
            <a:p>
              <a:pPr algn="ctr"/>
              <a:r>
                <a:rPr lang="en-US" sz="2400" dirty="0">
                  <a:solidFill>
                    <a:schemeClr val="bg1"/>
                  </a:solidFill>
                  <a:latin typeface="Lato" panose="020F0502020204030203" pitchFamily="34" charset="0"/>
                  <a:cs typeface="Arial" pitchFamily="34" charset="0"/>
                </a:rPr>
                <a:t>Schools are not required to rank students for services. The SWP upgrades the educational</a:t>
              </a:r>
              <a:r>
                <a:rPr lang="en-US" sz="2400" dirty="0">
                  <a:solidFill>
                    <a:srgbClr val="FF0000"/>
                  </a:solidFill>
                  <a:latin typeface="Lato" panose="020F0502020204030203" pitchFamily="34" charset="0"/>
                  <a:cs typeface="Arial" pitchFamily="34" charset="0"/>
                </a:rPr>
                <a:t> </a:t>
              </a:r>
              <a:r>
                <a:rPr lang="en-US" sz="2400" dirty="0">
                  <a:solidFill>
                    <a:schemeClr val="bg1"/>
                  </a:solidFill>
                  <a:latin typeface="Lato" panose="020F0502020204030203" pitchFamily="34" charset="0"/>
                  <a:cs typeface="Arial" pitchFamily="34" charset="0"/>
                </a:rPr>
                <a:t>program for all students while addressing the needs of the lowest achieving students. </a:t>
              </a:r>
            </a:p>
          </p:txBody>
        </p:sp>
        <p:sp>
          <p:nvSpPr>
            <p:cNvPr id="16" name="TextBox 15"/>
            <p:cNvSpPr txBox="1"/>
            <p:nvPr/>
          </p:nvSpPr>
          <p:spPr>
            <a:xfrm>
              <a:off x="5246323" y="1087298"/>
              <a:ext cx="2971800" cy="438581"/>
            </a:xfrm>
            <a:prstGeom prst="rect">
              <a:avLst/>
            </a:prstGeom>
            <a:noFill/>
          </p:spPr>
          <p:txBody>
            <a:bodyPr wrap="square" rtlCol="0">
              <a:spAutoFit/>
            </a:bodyPr>
            <a:lstStyle/>
            <a:p>
              <a:pPr algn="ctr">
                <a:buNone/>
              </a:pPr>
              <a:r>
                <a:rPr lang="en-US" sz="3200" b="1" u="sng" dirty="0">
                  <a:solidFill>
                    <a:schemeClr val="bg1"/>
                  </a:solidFill>
                  <a:latin typeface="Lato" panose="020F0502020204030203" pitchFamily="34" charset="0"/>
                </a:rPr>
                <a:t>Schoolwide (SWP)</a:t>
              </a:r>
            </a:p>
          </p:txBody>
        </p:sp>
      </p:grpSp>
    </p:spTree>
    <p:extLst>
      <p:ext uri="{BB962C8B-B14F-4D97-AF65-F5344CB8AC3E}">
        <p14:creationId xmlns:p14="http://schemas.microsoft.com/office/powerpoint/2010/main" val="114034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1"/>
          <p:cNvSpPr/>
          <p:nvPr/>
        </p:nvSpPr>
        <p:spPr>
          <a:xfrm>
            <a:off x="6390742" y="1396979"/>
            <a:ext cx="5387401" cy="3466557"/>
          </a:xfrm>
          <a:prstGeom prst="roundRect">
            <a:avLst/>
          </a:prstGeom>
          <a:solidFill>
            <a:srgbClr val="3333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panose="020F0502020204030203" pitchFamily="34" charset="0"/>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10" t="7103" b="33564"/>
          <a:stretch/>
        </p:blipFill>
        <p:spPr>
          <a:xfrm>
            <a:off x="-11830" y="4863535"/>
            <a:ext cx="12203831" cy="1915055"/>
          </a:xfrm>
          <a:prstGeom prst="rect">
            <a:avLst/>
          </a:prstGeom>
        </p:spPr>
      </p:pic>
      <p:sp>
        <p:nvSpPr>
          <p:cNvPr id="4" name="Title 3"/>
          <p:cNvSpPr>
            <a:spLocks noGrp="1"/>
          </p:cNvSpPr>
          <p:nvPr>
            <p:ph type="title"/>
          </p:nvPr>
        </p:nvSpPr>
        <p:spPr>
          <a:xfrm>
            <a:off x="203200" y="-638729"/>
            <a:ext cx="11785600" cy="2540000"/>
          </a:xfrm>
        </p:spPr>
        <p:txBody>
          <a:bodyPr>
            <a:noAutofit/>
            <a:scene3d>
              <a:camera prst="orthographicFront"/>
              <a:lightRig rig="contrasting" dir="t"/>
            </a:scene3d>
            <a:sp3d extrusionH="57150">
              <a:extrusionClr>
                <a:srgbClr val="00421E"/>
              </a:extrusionClr>
            </a:sp3d>
          </a:bodyPr>
          <a:lstStyle/>
          <a:p>
            <a:r>
              <a:rPr lang="en-US" sz="5333" b="1" dirty="0">
                <a:solidFill>
                  <a:schemeClr val="bg1"/>
                </a:solidFill>
                <a:effectLst>
                  <a:outerShdw blurRad="38100" dist="38100" dir="2700000" algn="tl">
                    <a:srgbClr val="000000">
                      <a:alpha val="43137"/>
                    </a:srgbClr>
                  </a:outerShdw>
                </a:effectLst>
              </a:rPr>
              <a:t>Allowable Costs &amp; Needs</a:t>
            </a:r>
          </a:p>
        </p:txBody>
      </p:sp>
      <p:sp>
        <p:nvSpPr>
          <p:cNvPr id="19" name="Rounded Rectangle 18"/>
          <p:cNvSpPr/>
          <p:nvPr/>
        </p:nvSpPr>
        <p:spPr>
          <a:xfrm>
            <a:off x="514525" y="1396978"/>
            <a:ext cx="5357768" cy="3466557"/>
          </a:xfrm>
          <a:prstGeom prst="roundRect">
            <a:avLst/>
          </a:prstGeom>
          <a:solidFill>
            <a:srgbClr val="0066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panose="020F0502020204030203" pitchFamily="34" charset="0"/>
            </a:endParaRPr>
          </a:p>
        </p:txBody>
      </p:sp>
      <p:sp>
        <p:nvSpPr>
          <p:cNvPr id="11" name="Rectangle 10"/>
          <p:cNvSpPr/>
          <p:nvPr/>
        </p:nvSpPr>
        <p:spPr>
          <a:xfrm>
            <a:off x="367339" y="2415456"/>
            <a:ext cx="5581879" cy="913199"/>
          </a:xfrm>
          <a:prstGeom prst="rect">
            <a:avLst/>
          </a:prstGeom>
        </p:spPr>
        <p:txBody>
          <a:bodyPr wrap="square">
            <a:spAutoFit/>
          </a:bodyPr>
          <a:lstStyle/>
          <a:p>
            <a:pPr algn="ctr">
              <a:buNone/>
            </a:pPr>
            <a:r>
              <a:rPr lang="en-US" sz="2667" b="1" i="1" dirty="0">
                <a:solidFill>
                  <a:srgbClr val="92D050"/>
                </a:solidFill>
                <a:latin typeface="Lato" panose="020F0502020204030203" pitchFamily="34" charset="0"/>
                <a:cs typeface="Aharoni" pitchFamily="2" charset="-79"/>
              </a:rPr>
              <a:t>Services for the needs of Title I students, parents, and educators. </a:t>
            </a:r>
            <a:endParaRPr lang="en-US" sz="2667" b="1" i="1" dirty="0">
              <a:solidFill>
                <a:srgbClr val="92D050"/>
              </a:solidFill>
              <a:latin typeface="Lato" panose="020F0502020204030203" pitchFamily="34" charset="0"/>
            </a:endParaRPr>
          </a:p>
        </p:txBody>
      </p:sp>
      <p:sp>
        <p:nvSpPr>
          <p:cNvPr id="12" name="TextBox 11"/>
          <p:cNvSpPr txBox="1"/>
          <p:nvPr/>
        </p:nvSpPr>
        <p:spPr>
          <a:xfrm>
            <a:off x="310595" y="3531670"/>
            <a:ext cx="5611031" cy="1200329"/>
          </a:xfrm>
          <a:prstGeom prst="rect">
            <a:avLst/>
          </a:prstGeom>
          <a:noFill/>
        </p:spPr>
        <p:txBody>
          <a:bodyPr wrap="square" rtlCol="0">
            <a:spAutoFit/>
          </a:bodyPr>
          <a:lstStyle/>
          <a:p>
            <a:pPr algn="ctr"/>
            <a:r>
              <a:rPr lang="en-US" sz="2400" dirty="0">
                <a:solidFill>
                  <a:schemeClr val="bg1"/>
                </a:solidFill>
                <a:latin typeface="Lato" panose="020F0502020204030203" pitchFamily="34" charset="0"/>
                <a:cs typeface="Arial" pitchFamily="34" charset="0"/>
              </a:rPr>
              <a:t>Allowable costs must meet the needs identified for the Targeted Assistance program. </a:t>
            </a:r>
          </a:p>
        </p:txBody>
      </p:sp>
      <p:sp>
        <p:nvSpPr>
          <p:cNvPr id="13" name="Rectangle 12"/>
          <p:cNvSpPr/>
          <p:nvPr/>
        </p:nvSpPr>
        <p:spPr>
          <a:xfrm>
            <a:off x="6333026" y="2411057"/>
            <a:ext cx="5655775" cy="913199"/>
          </a:xfrm>
          <a:prstGeom prst="rect">
            <a:avLst/>
          </a:prstGeom>
        </p:spPr>
        <p:txBody>
          <a:bodyPr wrap="square">
            <a:spAutoFit/>
          </a:bodyPr>
          <a:lstStyle/>
          <a:p>
            <a:pPr algn="ctr">
              <a:buNone/>
            </a:pPr>
            <a:r>
              <a:rPr lang="en-US" sz="2667" b="1" i="1" dirty="0">
                <a:solidFill>
                  <a:srgbClr val="92D050"/>
                </a:solidFill>
                <a:latin typeface="Lato" panose="020F0502020204030203" pitchFamily="34" charset="0"/>
                <a:cs typeface="Aharoni" pitchFamily="2" charset="-79"/>
              </a:rPr>
              <a:t>Strategies identified through the Schoolwide Plan.</a:t>
            </a:r>
            <a:endParaRPr lang="en-US" sz="3733" b="1" i="1" dirty="0">
              <a:solidFill>
                <a:srgbClr val="92D050"/>
              </a:solidFill>
              <a:latin typeface="Lato" panose="020F0502020204030203" pitchFamily="34" charset="0"/>
            </a:endParaRPr>
          </a:p>
        </p:txBody>
      </p:sp>
      <p:sp>
        <p:nvSpPr>
          <p:cNvPr id="14" name="TextBox 13"/>
          <p:cNvSpPr txBox="1"/>
          <p:nvPr/>
        </p:nvSpPr>
        <p:spPr>
          <a:xfrm>
            <a:off x="6333026" y="3531668"/>
            <a:ext cx="5619461" cy="1200329"/>
          </a:xfrm>
          <a:prstGeom prst="rect">
            <a:avLst/>
          </a:prstGeom>
          <a:noFill/>
        </p:spPr>
        <p:txBody>
          <a:bodyPr wrap="square" rtlCol="0">
            <a:spAutoFit/>
          </a:bodyPr>
          <a:lstStyle/>
          <a:p>
            <a:pPr algn="ctr"/>
            <a:r>
              <a:rPr lang="en-US" sz="2400" dirty="0">
                <a:solidFill>
                  <a:schemeClr val="bg1"/>
                </a:solidFill>
                <a:latin typeface="Lato" panose="020F0502020204030203" pitchFamily="34" charset="0"/>
                <a:cs typeface="Arial" pitchFamily="34" charset="0"/>
              </a:rPr>
              <a:t>Allowable costs must support the comprehensive improvement efforts identified through the Schoolwide Plan. </a:t>
            </a:r>
          </a:p>
        </p:txBody>
      </p:sp>
      <p:sp>
        <p:nvSpPr>
          <p:cNvPr id="15" name="TextBox 14"/>
          <p:cNvSpPr txBox="1"/>
          <p:nvPr/>
        </p:nvSpPr>
        <p:spPr>
          <a:xfrm>
            <a:off x="1000530" y="1609233"/>
            <a:ext cx="4315500" cy="584775"/>
          </a:xfrm>
          <a:prstGeom prst="rect">
            <a:avLst/>
          </a:prstGeom>
          <a:noFill/>
        </p:spPr>
        <p:txBody>
          <a:bodyPr wrap="square" rtlCol="0">
            <a:spAutoFit/>
          </a:bodyPr>
          <a:lstStyle/>
          <a:p>
            <a:pPr algn="ctr">
              <a:buNone/>
            </a:pPr>
            <a:r>
              <a:rPr lang="en-US" sz="3200" b="1" u="sng" dirty="0">
                <a:solidFill>
                  <a:schemeClr val="bg1"/>
                </a:solidFill>
                <a:latin typeface="Lato" panose="020F0502020204030203" pitchFamily="34" charset="0"/>
              </a:rPr>
              <a:t>Targeted Assistance</a:t>
            </a:r>
          </a:p>
        </p:txBody>
      </p:sp>
      <p:sp>
        <p:nvSpPr>
          <p:cNvPr id="16" name="TextBox 15"/>
          <p:cNvSpPr txBox="1"/>
          <p:nvPr/>
        </p:nvSpPr>
        <p:spPr>
          <a:xfrm>
            <a:off x="7223096" y="1609234"/>
            <a:ext cx="3962400" cy="584775"/>
          </a:xfrm>
          <a:prstGeom prst="rect">
            <a:avLst/>
          </a:prstGeom>
          <a:noFill/>
        </p:spPr>
        <p:txBody>
          <a:bodyPr wrap="square" rtlCol="0">
            <a:spAutoFit/>
          </a:bodyPr>
          <a:lstStyle/>
          <a:p>
            <a:pPr algn="ctr">
              <a:buNone/>
            </a:pPr>
            <a:r>
              <a:rPr lang="en-US" sz="3200" b="1" u="sng" dirty="0">
                <a:solidFill>
                  <a:schemeClr val="bg1"/>
                </a:solidFill>
                <a:latin typeface="Lato" panose="020F0502020204030203" pitchFamily="34" charset="0"/>
              </a:rPr>
              <a:t>Schoolwide</a:t>
            </a:r>
          </a:p>
        </p:txBody>
      </p:sp>
      <p:pic>
        <p:nvPicPr>
          <p:cNvPr id="18" name="Picture 17" descr="circle-logo-word-cover-col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85497" y="5944832"/>
            <a:ext cx="792057" cy="802099"/>
          </a:xfrm>
          <a:prstGeom prst="rect">
            <a:avLst/>
          </a:prstGeom>
        </p:spPr>
      </p:pic>
    </p:spTree>
    <p:extLst>
      <p:ext uri="{BB962C8B-B14F-4D97-AF65-F5344CB8AC3E}">
        <p14:creationId xmlns:p14="http://schemas.microsoft.com/office/powerpoint/2010/main" val="36434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4800" dirty="0"/>
              <a:t>Title I Allowable Costs</a:t>
            </a:r>
          </a:p>
        </p:txBody>
      </p:sp>
      <p:sp>
        <p:nvSpPr>
          <p:cNvPr id="3" name="Text Placeholder 2"/>
          <p:cNvSpPr>
            <a:spLocks noGrp="1"/>
          </p:cNvSpPr>
          <p:nvPr>
            <p:ph type="body" sz="quarter" idx="14"/>
          </p:nvPr>
        </p:nvSpPr>
        <p:spPr>
          <a:xfrm>
            <a:off x="1093862" y="1676400"/>
            <a:ext cx="10232165" cy="3733800"/>
          </a:xfrm>
        </p:spPr>
        <p:txBody>
          <a:bodyPr>
            <a:noAutofit/>
          </a:bodyPr>
          <a:lstStyle/>
          <a:p>
            <a:pPr marL="457189" indent="-457189">
              <a:lnSpc>
                <a:spcPct val="130000"/>
              </a:lnSpc>
              <a:spcAft>
                <a:spcPts val="1600"/>
              </a:spcAft>
              <a:buAutoNum type="arabicPeriod"/>
            </a:pPr>
            <a:r>
              <a:rPr lang="en-US" sz="3200" dirty="0"/>
              <a:t>Is the proposed budget item addressing the needs of Title I students? </a:t>
            </a:r>
          </a:p>
          <a:p>
            <a:pPr marL="457189" indent="-457189">
              <a:lnSpc>
                <a:spcPct val="130000"/>
              </a:lnSpc>
              <a:buAutoNum type="arabicPeriod"/>
            </a:pPr>
            <a:r>
              <a:rPr lang="en-US" sz="3200" dirty="0"/>
              <a:t>Does the cost adhere to the Uniform Grant Guidance, EDGAR, and the LEA policies? </a:t>
            </a:r>
          </a:p>
          <a:p>
            <a:pPr lvl="1"/>
            <a:r>
              <a:rPr lang="en-US" sz="2667" dirty="0" err="1">
                <a:hlinkClick r:id="rId4"/>
              </a:rPr>
              <a:t>Allowability</a:t>
            </a:r>
            <a:r>
              <a:rPr lang="en-US" sz="2667" dirty="0">
                <a:hlinkClick r:id="rId4"/>
              </a:rPr>
              <a:t> checklist</a:t>
            </a:r>
            <a:endParaRPr lang="en-US" sz="2667" dirty="0"/>
          </a:p>
        </p:txBody>
      </p:sp>
    </p:spTree>
    <p:custDataLst>
      <p:tags r:id="rId1"/>
    </p:custDataLst>
    <p:extLst>
      <p:ext uri="{BB962C8B-B14F-4D97-AF65-F5344CB8AC3E}">
        <p14:creationId xmlns:p14="http://schemas.microsoft.com/office/powerpoint/2010/main" val="158376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5184"/>
            <a:ext cx="12192000" cy="432816"/>
          </a:xfrm>
          <a:prstGeom prst="rect">
            <a:avLst/>
          </a:prstGeom>
          <a:solidFill>
            <a:srgbClr val="262087"/>
          </a:solidFill>
          <a:ln>
            <a:solidFill>
              <a:srgbClr val="262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Text Placeholder 1"/>
          <p:cNvSpPr>
            <a:spLocks noGrp="1"/>
          </p:cNvSpPr>
          <p:nvPr>
            <p:ph type="body" sz="quarter" idx="13"/>
          </p:nvPr>
        </p:nvSpPr>
        <p:spPr/>
        <p:txBody>
          <a:bodyPr/>
          <a:lstStyle/>
          <a:p>
            <a:endParaRPr lang="en-US" dirty="0"/>
          </a:p>
        </p:txBody>
      </p:sp>
      <p:graphicFrame>
        <p:nvGraphicFramePr>
          <p:cNvPr id="8" name="Table 7"/>
          <p:cNvGraphicFramePr>
            <a:graphicFrameLocks noGrp="1"/>
          </p:cNvGraphicFramePr>
          <p:nvPr/>
        </p:nvGraphicFramePr>
        <p:xfrm>
          <a:off x="875128" y="1380577"/>
          <a:ext cx="10012328" cy="4919129"/>
        </p:xfrm>
        <a:graphic>
          <a:graphicData uri="http://schemas.openxmlformats.org/drawingml/2006/table">
            <a:tbl>
              <a:tblPr firstRow="1" bandRow="1">
                <a:tableStyleId>{5C22544A-7EE6-4342-B048-85BDC9FD1C3A}</a:tableStyleId>
              </a:tblPr>
              <a:tblGrid>
                <a:gridCol w="5006164">
                  <a:extLst>
                    <a:ext uri="{9D8B030D-6E8A-4147-A177-3AD203B41FA5}">
                      <a16:colId xmlns:a16="http://schemas.microsoft.com/office/drawing/2014/main" val="2363210741"/>
                    </a:ext>
                  </a:extLst>
                </a:gridCol>
                <a:gridCol w="5006164">
                  <a:extLst>
                    <a:ext uri="{9D8B030D-6E8A-4147-A177-3AD203B41FA5}">
                      <a16:colId xmlns:a16="http://schemas.microsoft.com/office/drawing/2014/main" val="1358336436"/>
                    </a:ext>
                  </a:extLst>
                </a:gridCol>
              </a:tblGrid>
              <a:tr h="648536">
                <a:tc gridSpan="2">
                  <a:txBody>
                    <a:bodyPr/>
                    <a:lstStyle/>
                    <a:p>
                      <a:pPr algn="ctr"/>
                      <a:r>
                        <a:rPr lang="en-US" sz="3200" dirty="0">
                          <a:latin typeface="Lato" panose="020F0502020204030203" pitchFamily="34" charset="0"/>
                        </a:rPr>
                        <a:t>Fiscal</a:t>
                      </a:r>
                      <a:r>
                        <a:rPr lang="en-US" sz="3200" baseline="0" dirty="0">
                          <a:latin typeface="Lato" panose="020F0502020204030203" pitchFamily="34" charset="0"/>
                        </a:rPr>
                        <a:t> Year: July 1 to June 30</a:t>
                      </a:r>
                      <a:endParaRPr lang="en-US" sz="3200" dirty="0">
                        <a:latin typeface="Lato" panose="020F0502020204030203" pitchFamily="34" charset="0"/>
                      </a:endParaRPr>
                    </a:p>
                  </a:txBody>
                  <a:tcPr marL="160856" marR="160856" marT="80428" marB="80428"/>
                </a:tc>
                <a:tc hMerge="1">
                  <a:txBody>
                    <a:bodyPr/>
                    <a:lstStyle/>
                    <a:p>
                      <a:endParaRPr lang="en-US" dirty="0"/>
                    </a:p>
                  </a:txBody>
                  <a:tcPr/>
                </a:tc>
                <a:extLst>
                  <a:ext uri="{0D108BD9-81ED-4DB2-BD59-A6C34878D82A}">
                    <a16:rowId xmlns:a16="http://schemas.microsoft.com/office/drawing/2014/main" val="3087107887"/>
                  </a:ext>
                </a:extLst>
              </a:tr>
              <a:tr h="1018752">
                <a:tc>
                  <a:txBody>
                    <a:bodyPr/>
                    <a:lstStyle/>
                    <a:p>
                      <a:pPr marL="0" indent="0" algn="ctr">
                        <a:lnSpc>
                          <a:spcPct val="100000"/>
                        </a:lnSpc>
                        <a:spcAft>
                          <a:spcPts val="0"/>
                        </a:spcAft>
                        <a:buNone/>
                      </a:pPr>
                      <a:r>
                        <a:rPr lang="en-US" sz="2800" b="1" dirty="0">
                          <a:latin typeface="Lato" panose="020F0502020204030203" pitchFamily="34" charset="0"/>
                        </a:rPr>
                        <a:t>LEA’s Allocation*</a:t>
                      </a:r>
                    </a:p>
                    <a:p>
                      <a:pPr marL="0" indent="0" algn="ctr">
                        <a:lnSpc>
                          <a:spcPct val="100000"/>
                        </a:lnSpc>
                        <a:spcAft>
                          <a:spcPts val="1200"/>
                        </a:spcAft>
                        <a:buNone/>
                      </a:pPr>
                      <a:r>
                        <a:rPr lang="en-US" sz="2800" b="1" dirty="0">
                          <a:latin typeface="Lato" panose="020F0502020204030203" pitchFamily="34" charset="0"/>
                        </a:rPr>
                        <a:t>Less than $50,000</a:t>
                      </a:r>
                    </a:p>
                  </a:txBody>
                  <a:tcPr marL="160856" marR="160856" marT="80428" marB="80428"/>
                </a:tc>
                <a:tc>
                  <a:txBody>
                    <a:bodyPr/>
                    <a:lstStyle/>
                    <a:p>
                      <a:pPr algn="ctr"/>
                      <a:r>
                        <a:rPr lang="en-US" sz="2800" b="1" dirty="0">
                          <a:latin typeface="Lato" panose="020F0502020204030203" pitchFamily="34" charset="0"/>
                        </a:rPr>
                        <a:t>LEA’s Allocation*</a:t>
                      </a:r>
                    </a:p>
                    <a:p>
                      <a:pPr algn="ctr">
                        <a:spcAft>
                          <a:spcPts val="1200"/>
                        </a:spcAft>
                      </a:pPr>
                      <a:r>
                        <a:rPr lang="en-US" sz="2800" b="1" dirty="0">
                          <a:latin typeface="Lato" panose="020F0502020204030203" pitchFamily="34" charset="0"/>
                        </a:rPr>
                        <a:t>Greater than $50,000</a:t>
                      </a:r>
                    </a:p>
                  </a:txBody>
                  <a:tcPr marL="160856" marR="160856" marT="80428" marB="80428"/>
                </a:tc>
                <a:extLst>
                  <a:ext uri="{0D108BD9-81ED-4DB2-BD59-A6C34878D82A}">
                    <a16:rowId xmlns:a16="http://schemas.microsoft.com/office/drawing/2014/main" val="1929260214"/>
                  </a:ext>
                </a:extLst>
              </a:tr>
              <a:tr h="2725225">
                <a:tc>
                  <a:txBody>
                    <a:bodyPr/>
                    <a:lstStyle/>
                    <a:p>
                      <a:pPr marL="182880" indent="-182880" algn="l" defTabSz="685800" rtl="0" eaLnBrk="1" latinLnBrk="0" hangingPunct="1">
                        <a:spcAft>
                          <a:spcPts val="600"/>
                        </a:spcAft>
                        <a:buFont typeface="Arial" panose="020B0604020202020204" pitchFamily="34" charset="0"/>
                        <a:buChar char="•"/>
                      </a:pPr>
                      <a:r>
                        <a:rPr lang="en-US" sz="2400" kern="1200" dirty="0">
                          <a:solidFill>
                            <a:schemeClr val="dk1"/>
                          </a:solidFill>
                          <a:latin typeface="Lato" panose="020F0502020204030203" pitchFamily="34" charset="0"/>
                          <a:ea typeface="+mn-ea"/>
                          <a:cs typeface="+mn-cs"/>
                        </a:rPr>
                        <a:t>No limit on carryover.</a:t>
                      </a:r>
                    </a:p>
                  </a:txBody>
                  <a:tcPr marL="160856" marR="160856" marT="80428" marB="80428"/>
                </a:tc>
                <a:tc>
                  <a:txBody>
                    <a:bodyPr/>
                    <a:lstStyle/>
                    <a:p>
                      <a:pPr marL="182880" indent="-182880">
                        <a:spcAft>
                          <a:spcPts val="600"/>
                        </a:spcAft>
                        <a:buFont typeface="Arial" panose="020B0604020202020204" pitchFamily="34" charset="0"/>
                        <a:buChar char="•"/>
                      </a:pPr>
                      <a:r>
                        <a:rPr lang="en-US" sz="2400" dirty="0">
                          <a:latin typeface="Lato" panose="020F0502020204030203" pitchFamily="34" charset="0"/>
                        </a:rPr>
                        <a:t>LEAs may carryover 15%</a:t>
                      </a:r>
                      <a:r>
                        <a:rPr lang="en-US" sz="2400" baseline="0" dirty="0">
                          <a:latin typeface="Lato" panose="020F0502020204030203" pitchFamily="34" charset="0"/>
                        </a:rPr>
                        <a:t> </a:t>
                      </a:r>
                      <a:r>
                        <a:rPr lang="en-US" sz="2400" dirty="0">
                          <a:latin typeface="Lato" panose="020F0502020204030203" pitchFamily="34" charset="0"/>
                        </a:rPr>
                        <a:t>of the total allocation.</a:t>
                      </a:r>
                    </a:p>
                    <a:p>
                      <a:pPr marL="182880" indent="-182880">
                        <a:spcAft>
                          <a:spcPts val="600"/>
                        </a:spcAft>
                        <a:buFont typeface="Arial" panose="020B0604020202020204" pitchFamily="34" charset="0"/>
                        <a:buChar char="•"/>
                      </a:pPr>
                      <a:r>
                        <a:rPr lang="en-US" sz="2400" dirty="0">
                          <a:latin typeface="Lato" panose="020F0502020204030203" pitchFamily="34" charset="0"/>
                        </a:rPr>
                        <a:t>LEAs must apply for a waiver to carryover more than 15% of the total allocation. This is only allowed once every three years.</a:t>
                      </a:r>
                    </a:p>
                  </a:txBody>
                  <a:tcPr marL="160856" marR="160856" marT="80428" marB="80428"/>
                </a:tc>
                <a:extLst>
                  <a:ext uri="{0D108BD9-81ED-4DB2-BD59-A6C34878D82A}">
                    <a16:rowId xmlns:a16="http://schemas.microsoft.com/office/drawing/2014/main" val="3170591076"/>
                  </a:ext>
                </a:extLst>
              </a:tr>
              <a:tr h="526616">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a:t>
                      </a:r>
                      <a:r>
                        <a:rPr lang="en-US" sz="2100" dirty="0">
                          <a:solidFill>
                            <a:schemeClr val="tx1"/>
                          </a:solidFill>
                        </a:rPr>
                        <a:t>Allocation</a:t>
                      </a:r>
                      <a:r>
                        <a:rPr lang="en-US" sz="2400" dirty="0">
                          <a:solidFill>
                            <a:schemeClr val="tx1"/>
                          </a:solidFill>
                        </a:rPr>
                        <a:t> plus any funds transferred to Title I, Part A.</a:t>
                      </a:r>
                    </a:p>
                  </a:txBody>
                  <a:tcPr marL="160856" marR="160856" marT="80428" marB="80428"/>
                </a:tc>
                <a:tc hMerge="1">
                  <a:txBody>
                    <a:bodyPr/>
                    <a:lstStyle/>
                    <a:p>
                      <a:endParaRPr lang="en-US" dirty="0">
                        <a:latin typeface="Lato" panose="020F0502020204030203" pitchFamily="34" charset="0"/>
                      </a:endParaRPr>
                    </a:p>
                  </a:txBody>
                  <a:tcPr/>
                </a:tc>
                <a:extLst>
                  <a:ext uri="{0D108BD9-81ED-4DB2-BD59-A6C34878D82A}">
                    <a16:rowId xmlns:a16="http://schemas.microsoft.com/office/drawing/2014/main" val="2925741960"/>
                  </a:ext>
                </a:extLst>
              </a:tr>
            </a:tbl>
          </a:graphicData>
        </a:graphic>
      </p:graphicFrame>
      <p:sp>
        <p:nvSpPr>
          <p:cNvPr id="10" name="TextBox 9"/>
          <p:cNvSpPr txBox="1"/>
          <p:nvPr/>
        </p:nvSpPr>
        <p:spPr>
          <a:xfrm>
            <a:off x="131416" y="6488668"/>
            <a:ext cx="3901440" cy="338554"/>
          </a:xfrm>
          <a:prstGeom prst="rect">
            <a:avLst/>
          </a:prstGeom>
          <a:noFill/>
        </p:spPr>
        <p:txBody>
          <a:bodyPr wrap="square" rtlCol="0">
            <a:spAutoFit/>
          </a:bodyPr>
          <a:lstStyle/>
          <a:p>
            <a:r>
              <a:rPr lang="en-US" sz="1600" dirty="0">
                <a:solidFill>
                  <a:schemeClr val="bg1"/>
                </a:solidFill>
                <a:latin typeface="Lato" panose="020F0502020204030203" pitchFamily="34" charset="0"/>
              </a:rPr>
              <a:t>20 USC 6339</a:t>
            </a:r>
          </a:p>
        </p:txBody>
      </p:sp>
      <p:sp>
        <p:nvSpPr>
          <p:cNvPr id="3" name="Rectangle 2"/>
          <p:cNvSpPr/>
          <p:nvPr/>
        </p:nvSpPr>
        <p:spPr>
          <a:xfrm>
            <a:off x="0" y="12192"/>
            <a:ext cx="12192000" cy="1158240"/>
          </a:xfrm>
          <a:prstGeom prst="rect">
            <a:avLst/>
          </a:prstGeom>
          <a:solidFill>
            <a:srgbClr val="262087"/>
          </a:solidFill>
          <a:ln>
            <a:solidFill>
              <a:srgbClr val="262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Lato Black" panose="020F0A02020204030203" pitchFamily="34" charset="0"/>
              </a:rPr>
              <a:t>Grant Period &amp; Carryover Policy</a:t>
            </a:r>
          </a:p>
        </p:txBody>
      </p:sp>
    </p:spTree>
    <p:extLst>
      <p:ext uri="{BB962C8B-B14F-4D97-AF65-F5344CB8AC3E}">
        <p14:creationId xmlns:p14="http://schemas.microsoft.com/office/powerpoint/2010/main" val="403390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Technical Assistance</a:t>
            </a:r>
          </a:p>
        </p:txBody>
      </p:sp>
      <p:sp>
        <p:nvSpPr>
          <p:cNvPr id="3" name="Text Placeholder 2"/>
          <p:cNvSpPr>
            <a:spLocks noGrp="1"/>
          </p:cNvSpPr>
          <p:nvPr>
            <p:ph type="body" sz="quarter" idx="14"/>
          </p:nvPr>
        </p:nvSpPr>
        <p:spPr>
          <a:xfrm>
            <a:off x="847634" y="1674794"/>
            <a:ext cx="10496732" cy="4253125"/>
          </a:xfrm>
        </p:spPr>
        <p:txBody>
          <a:bodyPr>
            <a:normAutofit lnSpcReduction="10000"/>
          </a:bodyPr>
          <a:lstStyle/>
          <a:p>
            <a:pPr marL="0" indent="0" algn="ctr">
              <a:buNone/>
            </a:pPr>
            <a:r>
              <a:rPr lang="en-US" dirty="0"/>
              <a:t>Title I Shorts</a:t>
            </a:r>
          </a:p>
          <a:p>
            <a:pPr marL="0" indent="0" algn="ctr">
              <a:buNone/>
            </a:pPr>
            <a:r>
              <a:rPr lang="en-US" sz="2400" b="0" dirty="0">
                <a:hlinkClick r:id="rId3"/>
              </a:rPr>
              <a:t>http://dpi.wi.gov/title-i/title-i-shorts</a:t>
            </a:r>
            <a:endParaRPr lang="en-US" sz="2400" b="0" dirty="0"/>
          </a:p>
          <a:p>
            <a:pPr marL="0" indent="0" algn="ctr">
              <a:buNone/>
            </a:pPr>
            <a:endParaRPr lang="en-US" sz="2400" b="0" dirty="0"/>
          </a:p>
          <a:p>
            <a:pPr marL="0" indent="0" algn="ctr">
              <a:buNone/>
            </a:pPr>
            <a:r>
              <a:rPr lang="en-US" dirty="0"/>
              <a:t>DPI’s Title I Website</a:t>
            </a:r>
          </a:p>
          <a:p>
            <a:pPr marL="0" indent="0" algn="ctr">
              <a:buNone/>
            </a:pPr>
            <a:r>
              <a:rPr lang="en-US" b="0" dirty="0">
                <a:hlinkClick r:id="rId4"/>
              </a:rPr>
              <a:t>https://dpi.wi.gov/title-i</a:t>
            </a:r>
            <a:endParaRPr lang="en-US" b="0" dirty="0"/>
          </a:p>
          <a:p>
            <a:pPr marL="0" indent="0" algn="ctr">
              <a:buNone/>
            </a:pPr>
            <a:endParaRPr lang="en-US" sz="1333" dirty="0"/>
          </a:p>
          <a:p>
            <a:pPr marL="0" indent="0">
              <a:buNone/>
            </a:pPr>
            <a:endParaRPr lang="en-US" b="0" dirty="0"/>
          </a:p>
        </p:txBody>
      </p:sp>
    </p:spTree>
    <p:extLst>
      <p:ext uri="{BB962C8B-B14F-4D97-AF65-F5344CB8AC3E}">
        <p14:creationId xmlns:p14="http://schemas.microsoft.com/office/powerpoint/2010/main" val="111975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1"/>
          <p:cNvSpPr txBox="1">
            <a:spLocks noGrp="1"/>
          </p:cNvSpPr>
          <p:nvPr>
            <p:ph type="body" idx="1"/>
          </p:nvPr>
        </p:nvSpPr>
        <p:spPr>
          <a:xfrm>
            <a:off x="1897567" y="1762067"/>
            <a:ext cx="8208800" cy="1802000"/>
          </a:xfrm>
          <a:prstGeom prst="rect">
            <a:avLst/>
          </a:prstGeom>
          <a:noFill/>
          <a:ln>
            <a:noFill/>
          </a:ln>
        </p:spPr>
        <p:txBody>
          <a:bodyPr spcFirstLastPara="1" vert="horz" wrap="square" lIns="121900" tIns="60933" rIns="121900" bIns="60933" rtlCol="0" anchor="t" anchorCtr="0">
            <a:noAutofit/>
          </a:bodyPr>
          <a:lstStyle/>
          <a:p>
            <a:pPr marL="0" indent="0">
              <a:lnSpc>
                <a:spcPct val="100000"/>
              </a:lnSpc>
            </a:pPr>
            <a:r>
              <a:rPr lang="en-US" sz="5333"/>
              <a:t>LEA 101 </a:t>
            </a:r>
            <a:endParaRPr sz="5333"/>
          </a:p>
          <a:p>
            <a:pPr marL="0" indent="0">
              <a:lnSpc>
                <a:spcPct val="100000"/>
              </a:lnSpc>
            </a:pPr>
            <a:r>
              <a:rPr lang="en-US" sz="5333"/>
              <a:t>State Report Cards &amp; Assessments</a:t>
            </a:r>
            <a:endParaRPr sz="5333"/>
          </a:p>
        </p:txBody>
      </p:sp>
      <p:sp>
        <p:nvSpPr>
          <p:cNvPr id="56" name="Google Shape;56;p11"/>
          <p:cNvSpPr txBox="1">
            <a:spLocks noGrp="1"/>
          </p:cNvSpPr>
          <p:nvPr>
            <p:ph type="body" idx="2"/>
          </p:nvPr>
        </p:nvSpPr>
        <p:spPr>
          <a:xfrm>
            <a:off x="8260616" y="4394577"/>
            <a:ext cx="2646400" cy="1424400"/>
          </a:xfrm>
          <a:prstGeom prst="rect">
            <a:avLst/>
          </a:prstGeom>
          <a:noFill/>
          <a:ln>
            <a:noFill/>
          </a:ln>
        </p:spPr>
        <p:txBody>
          <a:bodyPr spcFirstLastPara="1" vert="horz" wrap="square" lIns="121900" tIns="60933" rIns="121900" bIns="60933" rtlCol="0" anchor="t" anchorCtr="0">
            <a:normAutofit/>
          </a:bodyPr>
          <a:lstStyle/>
          <a:p>
            <a:pPr marL="0" indent="0">
              <a:buSzPts val="1318"/>
            </a:pPr>
            <a:r>
              <a:rPr lang="en-US" sz="1757"/>
              <a:t>Office of Educational Accountability</a:t>
            </a:r>
            <a:endParaRPr/>
          </a:p>
          <a:p>
            <a:pPr marL="0" indent="0">
              <a:spcBef>
                <a:spcPts val="1600"/>
              </a:spcBef>
              <a:buSzPts val="1318"/>
            </a:pPr>
            <a:r>
              <a:rPr lang="en-US" sz="1757"/>
              <a:t>July 20, 2022</a:t>
            </a:r>
            <a:endParaRPr sz="1757"/>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2"/>
          <p:cNvSpPr txBox="1">
            <a:spLocks noGrp="1"/>
          </p:cNvSpPr>
          <p:nvPr>
            <p:ph type="body" idx="1"/>
          </p:nvPr>
        </p:nvSpPr>
        <p:spPr>
          <a:xfrm>
            <a:off x="319800" y="1723867"/>
            <a:ext cx="11034000" cy="3927600"/>
          </a:xfrm>
          <a:prstGeom prst="rect">
            <a:avLst/>
          </a:prstGeom>
          <a:noFill/>
          <a:ln>
            <a:noFill/>
          </a:ln>
        </p:spPr>
        <p:txBody>
          <a:bodyPr spcFirstLastPara="1" vert="horz" wrap="square" lIns="91433" tIns="45700" rIns="91433" bIns="45700" rtlCol="0" anchor="t" anchorCtr="0">
            <a:normAutofit fontScale="85000" lnSpcReduction="20000"/>
          </a:bodyPr>
          <a:lstStyle/>
          <a:p>
            <a:pPr indent="-448722">
              <a:spcBef>
                <a:spcPts val="0"/>
              </a:spcBef>
              <a:buSzPct val="100000"/>
            </a:pPr>
            <a:r>
              <a:rPr lang="en-US" sz="2667"/>
              <a:t>All Wisconsin public schools and districts and choice schools receive a report card annually per state statute. </a:t>
            </a:r>
            <a:r>
              <a:rPr lang="en-US" sz="2667" i="1"/>
              <a:t>This includes charter schools.</a:t>
            </a:r>
            <a:endParaRPr sz="2667" i="1"/>
          </a:p>
          <a:p>
            <a:pPr indent="0">
              <a:spcBef>
                <a:spcPts val="0"/>
              </a:spcBef>
              <a:buNone/>
            </a:pPr>
            <a:endParaRPr sz="2667"/>
          </a:p>
          <a:p>
            <a:pPr indent="-448722">
              <a:spcBef>
                <a:spcPts val="0"/>
              </a:spcBef>
              <a:buSzPct val="100000"/>
            </a:pPr>
            <a:r>
              <a:rPr lang="en-US" sz="2667"/>
              <a:t>Report card score requires two years of at least 20 tested students, who were enrolled for the full academic year.</a:t>
            </a:r>
            <a:endParaRPr sz="2667"/>
          </a:p>
          <a:p>
            <a:pPr indent="0">
              <a:spcBef>
                <a:spcPts val="0"/>
              </a:spcBef>
              <a:buNone/>
            </a:pPr>
            <a:endParaRPr sz="2667"/>
          </a:p>
          <a:p>
            <a:pPr indent="-448722">
              <a:buSzPct val="100000"/>
            </a:pPr>
            <a:r>
              <a:rPr lang="en-US" sz="2667"/>
              <a:t>Schools that do not have enough tested students (including new schools) participate in </a:t>
            </a:r>
            <a:r>
              <a:rPr lang="en-US" sz="2667" u="sng">
                <a:solidFill>
                  <a:schemeClr val="hlink"/>
                </a:solidFill>
                <a:hlinkClick r:id="rId3"/>
              </a:rPr>
              <a:t>alternate accountability</a:t>
            </a:r>
            <a:r>
              <a:rPr lang="en-US" sz="2667"/>
              <a:t>.</a:t>
            </a:r>
            <a:endParaRPr sz="2667"/>
          </a:p>
        </p:txBody>
      </p:sp>
      <p:sp>
        <p:nvSpPr>
          <p:cNvPr id="63" name="Google Shape;63;p12"/>
          <p:cNvSpPr txBox="1">
            <a:spLocks noGrp="1"/>
          </p:cNvSpPr>
          <p:nvPr>
            <p:ph type="title"/>
          </p:nvPr>
        </p:nvSpPr>
        <p:spPr>
          <a:xfrm>
            <a:off x="838200" y="304800"/>
            <a:ext cx="10515600" cy="1004400"/>
          </a:xfrm>
          <a:prstGeom prst="rect">
            <a:avLst/>
          </a:prstGeom>
          <a:noFill/>
          <a:ln>
            <a:noFill/>
          </a:ln>
        </p:spPr>
        <p:txBody>
          <a:bodyPr spcFirstLastPara="1" vert="horz" wrap="square" lIns="91433" tIns="45700" rIns="91433" bIns="45700" rtlCol="0" anchor="ctr" anchorCtr="0">
            <a:normAutofit fontScale="90000"/>
          </a:bodyPr>
          <a:lstStyle/>
          <a:p>
            <a:pPr algn="ctr">
              <a:lnSpc>
                <a:spcPct val="100000"/>
              </a:lnSpc>
              <a:spcAft>
                <a:spcPts val="4000"/>
              </a:spcAft>
            </a:pPr>
            <a:r>
              <a:rPr lang="en-US" sz="4800">
                <a:solidFill>
                  <a:schemeClr val="lt1"/>
                </a:solidFill>
              </a:rPr>
              <a:t>State</a:t>
            </a:r>
            <a:r>
              <a:rPr lang="en-US" sz="4800">
                <a:solidFill>
                  <a:schemeClr val="lt1"/>
                </a:solidFill>
                <a:latin typeface="Lato Black"/>
                <a:ea typeface="Lato Black"/>
                <a:cs typeface="Lato Black"/>
                <a:sym typeface="Lato Black"/>
              </a:rPr>
              <a:t> Report Cards</a:t>
            </a:r>
            <a:endParaRPr sz="4800">
              <a:solidFill>
                <a:schemeClr val="lt1"/>
              </a:solidFill>
              <a:latin typeface="Lato Black"/>
              <a:ea typeface="Lato Black"/>
              <a:cs typeface="Lato Black"/>
              <a:sym typeface="Lato Black"/>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body" idx="1"/>
          </p:nvPr>
        </p:nvSpPr>
        <p:spPr>
          <a:xfrm>
            <a:off x="0" y="236067"/>
            <a:ext cx="12192000" cy="992800"/>
          </a:xfrm>
          <a:prstGeom prst="rect">
            <a:avLst/>
          </a:prstGeom>
        </p:spPr>
        <p:txBody>
          <a:bodyPr spcFirstLastPara="1" vert="horz" wrap="square" lIns="121900" tIns="60933" rIns="121900" bIns="60933" rtlCol="0" anchor="ctr" anchorCtr="0">
            <a:normAutofit fontScale="55000" lnSpcReduction="20000"/>
          </a:bodyPr>
          <a:lstStyle/>
          <a:p>
            <a:pPr marL="4267093" indent="609585">
              <a:spcAft>
                <a:spcPts val="4000"/>
              </a:spcAft>
            </a:pPr>
            <a:r>
              <a:rPr lang="en-US"/>
              <a:t>Report Card Overview</a:t>
            </a:r>
            <a:endParaRPr/>
          </a:p>
        </p:txBody>
      </p:sp>
      <p:sp>
        <p:nvSpPr>
          <p:cNvPr id="69" name="Google Shape;69;p13"/>
          <p:cNvSpPr txBox="1">
            <a:spLocks noGrp="1"/>
          </p:cNvSpPr>
          <p:nvPr>
            <p:ph type="body" idx="2"/>
          </p:nvPr>
        </p:nvSpPr>
        <p:spPr>
          <a:xfrm>
            <a:off x="5310933" y="1241933"/>
            <a:ext cx="6972800" cy="5380000"/>
          </a:xfrm>
          <a:prstGeom prst="rect">
            <a:avLst/>
          </a:prstGeom>
        </p:spPr>
        <p:txBody>
          <a:bodyPr spcFirstLastPara="1" vert="horz" wrap="square" lIns="121900" tIns="60933" rIns="121900" bIns="60933" rtlCol="0" anchor="t" anchorCtr="0">
            <a:noAutofit/>
          </a:bodyPr>
          <a:lstStyle/>
          <a:p>
            <a:pPr marL="0" indent="0">
              <a:lnSpc>
                <a:spcPct val="115000"/>
              </a:lnSpc>
              <a:buSzPts val="1100"/>
              <a:buNone/>
            </a:pPr>
            <a:r>
              <a:rPr lang="en-US" sz="2667" i="1">
                <a:solidFill>
                  <a:srgbClr val="002060"/>
                </a:solidFill>
              </a:rPr>
              <a:t>Report cards contain the following information:</a:t>
            </a:r>
            <a:endParaRPr sz="2667" i="1" u="sng">
              <a:solidFill>
                <a:srgbClr val="002060"/>
              </a:solidFill>
            </a:endParaRPr>
          </a:p>
          <a:p>
            <a:pPr marL="0" indent="0">
              <a:lnSpc>
                <a:spcPct val="115000"/>
              </a:lnSpc>
              <a:buSzPts val="1100"/>
              <a:buNone/>
            </a:pPr>
            <a:endParaRPr sz="1333" i="1" u="sng">
              <a:solidFill>
                <a:srgbClr val="002060"/>
              </a:solidFill>
            </a:endParaRPr>
          </a:p>
          <a:p>
            <a:pPr marL="0" indent="0">
              <a:lnSpc>
                <a:spcPct val="115000"/>
              </a:lnSpc>
              <a:buSzPts val="1100"/>
              <a:buNone/>
            </a:pPr>
            <a:r>
              <a:rPr lang="en-US" sz="2400">
                <a:solidFill>
                  <a:srgbClr val="002060"/>
                </a:solidFill>
              </a:rPr>
              <a:t>Overall score and rating</a:t>
            </a:r>
            <a:endParaRPr sz="2400">
              <a:solidFill>
                <a:srgbClr val="002060"/>
              </a:solidFill>
            </a:endParaRPr>
          </a:p>
          <a:p>
            <a:pPr marL="0" indent="0">
              <a:lnSpc>
                <a:spcPct val="115000"/>
              </a:lnSpc>
              <a:buSzPts val="1100"/>
              <a:buNone/>
            </a:pPr>
            <a:r>
              <a:rPr lang="en-US" sz="2400">
                <a:solidFill>
                  <a:srgbClr val="002060"/>
                </a:solidFill>
              </a:rPr>
              <a:t>School information</a:t>
            </a:r>
            <a:endParaRPr sz="2400">
              <a:solidFill>
                <a:srgbClr val="002060"/>
              </a:solidFill>
            </a:endParaRPr>
          </a:p>
          <a:p>
            <a:pPr marL="0" indent="0">
              <a:lnSpc>
                <a:spcPct val="115000"/>
              </a:lnSpc>
              <a:spcBef>
                <a:spcPts val="800"/>
              </a:spcBef>
              <a:buSzPts val="1100"/>
              <a:buNone/>
            </a:pPr>
            <a:r>
              <a:rPr lang="en-US" sz="2400">
                <a:solidFill>
                  <a:srgbClr val="002060"/>
                </a:solidFill>
              </a:rPr>
              <a:t>Statement from School (optional)</a:t>
            </a:r>
            <a:endParaRPr sz="2400">
              <a:solidFill>
                <a:srgbClr val="4FC3F7"/>
              </a:solidFill>
            </a:endParaRPr>
          </a:p>
          <a:p>
            <a:pPr marL="0" indent="0">
              <a:lnSpc>
                <a:spcPct val="115000"/>
              </a:lnSpc>
              <a:spcBef>
                <a:spcPts val="800"/>
              </a:spcBef>
              <a:buSzPts val="1100"/>
              <a:buNone/>
            </a:pPr>
            <a:r>
              <a:rPr lang="en-US" sz="2400">
                <a:solidFill>
                  <a:srgbClr val="002060"/>
                </a:solidFill>
              </a:rPr>
              <a:t>Four priority areas:</a:t>
            </a:r>
            <a:endParaRPr sz="2400">
              <a:solidFill>
                <a:srgbClr val="002060"/>
              </a:solidFill>
            </a:endParaRPr>
          </a:p>
          <a:p>
            <a:pPr indent="-457189">
              <a:lnSpc>
                <a:spcPct val="115000"/>
              </a:lnSpc>
              <a:spcBef>
                <a:spcPts val="800"/>
              </a:spcBef>
              <a:buClr>
                <a:srgbClr val="70AD47"/>
              </a:buClr>
              <a:buSzPts val="1800"/>
              <a:buFont typeface="Lato"/>
              <a:buChar char="●"/>
            </a:pPr>
            <a:r>
              <a:rPr lang="en-US" sz="2400" b="0" i="1">
                <a:solidFill>
                  <a:srgbClr val="70AD47"/>
                </a:solidFill>
              </a:rPr>
              <a:t>Achievement, Growth, Target Group Outcomes, On-Track</a:t>
            </a:r>
            <a:endParaRPr sz="2400" b="0" i="1">
              <a:solidFill>
                <a:srgbClr val="70AD47"/>
              </a:solidFill>
            </a:endParaRPr>
          </a:p>
          <a:p>
            <a:pPr marL="0" indent="0">
              <a:lnSpc>
                <a:spcPct val="115000"/>
              </a:lnSpc>
              <a:buSzPts val="1100"/>
              <a:buNone/>
            </a:pPr>
            <a:r>
              <a:rPr lang="en-US" sz="2400">
                <a:solidFill>
                  <a:srgbClr val="002060"/>
                </a:solidFill>
              </a:rPr>
              <a:t>For schools with grades 9-12</a:t>
            </a:r>
            <a:endParaRPr sz="2400" b="0">
              <a:solidFill>
                <a:srgbClr val="4FC3F7"/>
              </a:solidFill>
            </a:endParaRPr>
          </a:p>
          <a:p>
            <a:pPr indent="-457189">
              <a:lnSpc>
                <a:spcPct val="115000"/>
              </a:lnSpc>
              <a:spcBef>
                <a:spcPts val="800"/>
              </a:spcBef>
              <a:buClr>
                <a:srgbClr val="70AD47"/>
              </a:buClr>
              <a:buSzPts val="1800"/>
              <a:buFont typeface="Lato"/>
              <a:buChar char="●"/>
            </a:pPr>
            <a:r>
              <a:rPr lang="en-US" sz="2400" b="0" i="1">
                <a:solidFill>
                  <a:srgbClr val="70AD47"/>
                </a:solidFill>
              </a:rPr>
              <a:t>Course and program data (not on front page)</a:t>
            </a:r>
            <a:endParaRPr sz="2400" b="0" i="1">
              <a:solidFill>
                <a:srgbClr val="70AD47"/>
              </a:solidFill>
            </a:endParaRPr>
          </a:p>
        </p:txBody>
      </p:sp>
      <p:pic>
        <p:nvPicPr>
          <p:cNvPr id="70" name="Google Shape;70;p13"/>
          <p:cNvPicPr preferRelativeResize="0"/>
          <p:nvPr/>
        </p:nvPicPr>
        <p:blipFill>
          <a:blip r:embed="rId3">
            <a:alphaModFix/>
          </a:blip>
          <a:stretch>
            <a:fillRect/>
          </a:stretch>
        </p:blipFill>
        <p:spPr>
          <a:xfrm>
            <a:off x="288767" y="286433"/>
            <a:ext cx="4836701" cy="633549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body" idx="1"/>
          </p:nvPr>
        </p:nvSpPr>
        <p:spPr>
          <a:xfrm>
            <a:off x="534951" y="1777333"/>
            <a:ext cx="7886800" cy="3434400"/>
          </a:xfrm>
          <a:prstGeom prst="rect">
            <a:avLst/>
          </a:prstGeom>
          <a:noFill/>
          <a:ln>
            <a:noFill/>
          </a:ln>
        </p:spPr>
        <p:txBody>
          <a:bodyPr spcFirstLastPara="1" vert="horz" wrap="square" lIns="91433" tIns="45700" rIns="91433" bIns="45700" rtlCol="0" anchor="t" anchorCtr="0">
            <a:normAutofit fontScale="92500" lnSpcReduction="10000"/>
          </a:bodyPr>
          <a:lstStyle/>
          <a:p>
            <a:pPr marL="169329" indent="-129537">
              <a:lnSpc>
                <a:spcPct val="115000"/>
              </a:lnSpc>
              <a:spcBef>
                <a:spcPts val="0"/>
              </a:spcBef>
              <a:buClr>
                <a:srgbClr val="00B0F0"/>
              </a:buClr>
              <a:buSzPct val="100000"/>
            </a:pPr>
            <a:r>
              <a:rPr lang="en-US" sz="2400">
                <a:solidFill>
                  <a:srgbClr val="00B0F0"/>
                </a:solidFill>
              </a:rPr>
              <a:t>Two report card releases</a:t>
            </a:r>
            <a:r>
              <a:rPr lang="en-US" sz="2400"/>
              <a:t>: Secure and Public</a:t>
            </a:r>
            <a:endParaRPr sz="2400"/>
          </a:p>
          <a:p>
            <a:pPr marL="169329" indent="-129537">
              <a:lnSpc>
                <a:spcPct val="115000"/>
              </a:lnSpc>
              <a:buClr>
                <a:srgbClr val="00B0F0"/>
              </a:buClr>
              <a:buSzPct val="100000"/>
            </a:pPr>
            <a:r>
              <a:rPr lang="en-US" sz="2400">
                <a:solidFill>
                  <a:srgbClr val="00B0F0"/>
                </a:solidFill>
              </a:rPr>
              <a:t>Secure</a:t>
            </a:r>
            <a:r>
              <a:rPr lang="en-US" sz="2400"/>
              <a:t> release in Oct</a:t>
            </a:r>
            <a:endParaRPr sz="2400"/>
          </a:p>
          <a:p>
            <a:pPr marL="507987" lvl="1" indent="0">
              <a:lnSpc>
                <a:spcPct val="115000"/>
              </a:lnSpc>
              <a:spcBef>
                <a:spcPts val="400"/>
              </a:spcBef>
              <a:buSzPct val="100000"/>
            </a:pPr>
            <a:r>
              <a:rPr lang="en-US" sz="2400"/>
              <a:t>Via a secure login site (SAFE)</a:t>
            </a:r>
            <a:endParaRPr sz="2400"/>
          </a:p>
          <a:p>
            <a:pPr marL="507987" lvl="1" indent="0">
              <a:lnSpc>
                <a:spcPct val="115000"/>
              </a:lnSpc>
              <a:spcBef>
                <a:spcPts val="400"/>
              </a:spcBef>
              <a:buSzPct val="100000"/>
            </a:pPr>
            <a:r>
              <a:rPr lang="en-US" sz="2400"/>
              <a:t>Non-redacted data--should never be shared.</a:t>
            </a:r>
            <a:endParaRPr sz="2400"/>
          </a:p>
          <a:p>
            <a:pPr marL="507987" lvl="1" indent="0">
              <a:lnSpc>
                <a:spcPct val="115000"/>
              </a:lnSpc>
              <a:spcBef>
                <a:spcPts val="400"/>
              </a:spcBef>
              <a:buSzPct val="100000"/>
            </a:pPr>
            <a:r>
              <a:rPr lang="en-US" sz="2400"/>
              <a:t>Internal review, opportunity to open an inquiry for data corrections</a:t>
            </a:r>
            <a:endParaRPr sz="2400"/>
          </a:p>
          <a:p>
            <a:pPr marL="169329" indent="-129537">
              <a:lnSpc>
                <a:spcPct val="115000"/>
              </a:lnSpc>
              <a:buClr>
                <a:srgbClr val="00B0F0"/>
              </a:buClr>
              <a:buSzPct val="100000"/>
            </a:pPr>
            <a:r>
              <a:rPr lang="en-US" sz="2400">
                <a:solidFill>
                  <a:srgbClr val="00B0F0"/>
                </a:solidFill>
              </a:rPr>
              <a:t>Public</a:t>
            </a:r>
            <a:r>
              <a:rPr lang="en-US" sz="2400"/>
              <a:t> release: Oct/Nov</a:t>
            </a:r>
            <a:endParaRPr sz="2400"/>
          </a:p>
          <a:p>
            <a:pPr marL="507987" lvl="1" indent="0">
              <a:lnSpc>
                <a:spcPct val="115000"/>
              </a:lnSpc>
              <a:spcBef>
                <a:spcPts val="400"/>
              </a:spcBef>
              <a:buSzPct val="100000"/>
            </a:pPr>
            <a:r>
              <a:rPr lang="en-US" sz="2400"/>
              <a:t>Final release – no more data inquiries</a:t>
            </a:r>
            <a:endParaRPr sz="2400"/>
          </a:p>
          <a:p>
            <a:pPr marL="507987" lvl="1" indent="0">
              <a:lnSpc>
                <a:spcPct val="140000"/>
              </a:lnSpc>
              <a:spcBef>
                <a:spcPts val="400"/>
              </a:spcBef>
              <a:buSzPct val="111111"/>
            </a:pPr>
            <a:endParaRPr sz="2400"/>
          </a:p>
        </p:txBody>
      </p:sp>
      <p:sp>
        <p:nvSpPr>
          <p:cNvPr id="76" name="Google Shape;76;p14"/>
          <p:cNvSpPr txBox="1">
            <a:spLocks noGrp="1"/>
          </p:cNvSpPr>
          <p:nvPr>
            <p:ph type="title"/>
          </p:nvPr>
        </p:nvSpPr>
        <p:spPr>
          <a:xfrm>
            <a:off x="0" y="228600"/>
            <a:ext cx="12138400" cy="753200"/>
          </a:xfrm>
          <a:prstGeom prst="rect">
            <a:avLst/>
          </a:prstGeom>
          <a:noFill/>
          <a:ln>
            <a:noFill/>
          </a:ln>
        </p:spPr>
        <p:txBody>
          <a:bodyPr spcFirstLastPara="1" vert="horz" wrap="square" lIns="91433" tIns="45700" rIns="91433" bIns="45700" rtlCol="0" anchor="ctr" anchorCtr="0">
            <a:normAutofit/>
          </a:bodyPr>
          <a:lstStyle/>
          <a:p>
            <a:pPr algn="ctr"/>
            <a:r>
              <a:rPr lang="en-US" sz="4800">
                <a:solidFill>
                  <a:schemeClr val="lt1"/>
                </a:solidFill>
                <a:latin typeface="Lato Black"/>
                <a:ea typeface="Lato Black"/>
                <a:cs typeface="Lato Black"/>
                <a:sym typeface="Lato Black"/>
              </a:rPr>
              <a:t>Report card timelines</a:t>
            </a:r>
            <a:endParaRPr/>
          </a:p>
        </p:txBody>
      </p:sp>
      <p:sp>
        <p:nvSpPr>
          <p:cNvPr id="77" name="Google Shape;77;p14"/>
          <p:cNvSpPr txBox="1"/>
          <p:nvPr/>
        </p:nvSpPr>
        <p:spPr>
          <a:xfrm>
            <a:off x="680667" y="4991100"/>
            <a:ext cx="6476000" cy="1352000"/>
          </a:xfrm>
          <a:prstGeom prst="rect">
            <a:avLst/>
          </a:prstGeom>
          <a:noFill/>
          <a:ln>
            <a:noFill/>
          </a:ln>
        </p:spPr>
        <p:txBody>
          <a:bodyPr spcFirstLastPara="1" wrap="square" lIns="91433" tIns="45700" rIns="91433" bIns="45700" anchor="t" anchorCtr="0">
            <a:noAutofit/>
          </a:bodyPr>
          <a:lstStyle/>
          <a:p>
            <a:r>
              <a:rPr lang="en-US" sz="2400" i="1">
                <a:solidFill>
                  <a:schemeClr val="dk1"/>
                </a:solidFill>
                <a:latin typeface="Lato"/>
                <a:ea typeface="Lato"/>
                <a:cs typeface="Lato"/>
                <a:sym typeface="Lato"/>
              </a:rPr>
              <a:t>New schools</a:t>
            </a:r>
            <a:r>
              <a:rPr lang="en-US" sz="1867" i="1">
                <a:solidFill>
                  <a:schemeClr val="dk1"/>
                </a:solidFill>
                <a:latin typeface="Lato"/>
                <a:ea typeface="Lato"/>
                <a:cs typeface="Lato"/>
                <a:sym typeface="Lato"/>
              </a:rPr>
              <a:t> in 202</a:t>
            </a:r>
            <a:r>
              <a:rPr lang="en-US" sz="2400" i="1">
                <a:solidFill>
                  <a:schemeClr val="dk1"/>
                </a:solidFill>
                <a:latin typeface="Lato"/>
                <a:ea typeface="Lato"/>
                <a:cs typeface="Lato"/>
                <a:sym typeface="Lato"/>
              </a:rPr>
              <a:t>2</a:t>
            </a:r>
            <a:r>
              <a:rPr lang="en-US" sz="1867" i="1">
                <a:solidFill>
                  <a:schemeClr val="dk1"/>
                </a:solidFill>
                <a:latin typeface="Lato"/>
                <a:ea typeface="Lato"/>
                <a:cs typeface="Lato"/>
                <a:sym typeface="Lato"/>
              </a:rPr>
              <a:t>-2</a:t>
            </a:r>
            <a:r>
              <a:rPr lang="en-US" sz="2400" i="1">
                <a:solidFill>
                  <a:schemeClr val="dk1"/>
                </a:solidFill>
                <a:latin typeface="Lato"/>
                <a:ea typeface="Lato"/>
                <a:cs typeface="Lato"/>
                <a:sym typeface="Lato"/>
              </a:rPr>
              <a:t>3</a:t>
            </a:r>
            <a:r>
              <a:rPr lang="en-US" sz="1867" i="1">
                <a:solidFill>
                  <a:schemeClr val="dk1"/>
                </a:solidFill>
                <a:latin typeface="Lato"/>
                <a:ea typeface="Lato"/>
                <a:cs typeface="Lato"/>
                <a:sym typeface="Lato"/>
              </a:rPr>
              <a:t> will receive their first report card(s) in the fall of 202</a:t>
            </a:r>
            <a:r>
              <a:rPr lang="en-US" sz="2400" i="1">
                <a:solidFill>
                  <a:schemeClr val="dk1"/>
                </a:solidFill>
                <a:latin typeface="Lato"/>
                <a:ea typeface="Lato"/>
                <a:cs typeface="Lato"/>
                <a:sym typeface="Lato"/>
              </a:rPr>
              <a:t>3</a:t>
            </a:r>
            <a:r>
              <a:rPr lang="en-US" sz="1867" i="1">
                <a:solidFill>
                  <a:schemeClr val="dk1"/>
                </a:solidFill>
                <a:latin typeface="Lato"/>
                <a:ea typeface="Lato"/>
                <a:cs typeface="Lato"/>
                <a:sym typeface="Lato"/>
              </a:rPr>
              <a:t>. Those report cards will be </a:t>
            </a:r>
            <a:r>
              <a:rPr lang="en-US" sz="2400" i="1">
                <a:solidFill>
                  <a:schemeClr val="dk1"/>
                </a:solidFill>
                <a:latin typeface="Lato"/>
                <a:ea typeface="Lato"/>
                <a:cs typeface="Lato"/>
                <a:sym typeface="Lato"/>
              </a:rPr>
              <a:t>rated using alternate accountability </a:t>
            </a:r>
            <a:r>
              <a:rPr lang="en-US" sz="1867" i="1">
                <a:solidFill>
                  <a:schemeClr val="dk1"/>
                </a:solidFill>
                <a:latin typeface="Lato"/>
                <a:ea typeface="Lato"/>
                <a:cs typeface="Lato"/>
                <a:sym typeface="Lato"/>
              </a:rPr>
              <a:t>because we will only have one year of data for the school. Their first scored report cards will come in the fall of 202</a:t>
            </a:r>
            <a:r>
              <a:rPr lang="en-US" sz="2400" i="1">
                <a:solidFill>
                  <a:schemeClr val="dk1"/>
                </a:solidFill>
                <a:latin typeface="Lato"/>
                <a:ea typeface="Lato"/>
                <a:cs typeface="Lato"/>
                <a:sym typeface="Lato"/>
              </a:rPr>
              <a:t>4</a:t>
            </a:r>
            <a:r>
              <a:rPr lang="en-US" sz="1867" i="1">
                <a:solidFill>
                  <a:schemeClr val="dk1"/>
                </a:solidFill>
                <a:latin typeface="Lato"/>
                <a:ea typeface="Lato"/>
                <a:cs typeface="Lato"/>
                <a:sym typeface="Lato"/>
              </a:rPr>
              <a:t>.</a:t>
            </a:r>
            <a:endParaRPr sz="1867" i="1">
              <a:solidFill>
                <a:schemeClr val="dk1"/>
              </a:solidFill>
              <a:latin typeface="Lato"/>
              <a:ea typeface="Lato"/>
              <a:cs typeface="Lato"/>
              <a:sym typeface="Lato"/>
            </a:endParaRPr>
          </a:p>
        </p:txBody>
      </p:sp>
      <p:pic>
        <p:nvPicPr>
          <p:cNvPr id="78" name="Google Shape;78;p14"/>
          <p:cNvPicPr preferRelativeResize="0"/>
          <p:nvPr/>
        </p:nvPicPr>
        <p:blipFill>
          <a:blip r:embed="rId3">
            <a:alphaModFix/>
          </a:blip>
          <a:stretch>
            <a:fillRect/>
          </a:stretch>
        </p:blipFill>
        <p:spPr>
          <a:xfrm>
            <a:off x="7779267" y="2084867"/>
            <a:ext cx="3892933" cy="38929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0" y="1"/>
            <a:ext cx="12192000" cy="1228876"/>
          </a:xfrm>
          <a:prstGeom prst="rect">
            <a:avLst/>
          </a:prstGeom>
          <a:noFill/>
          <a:ln>
            <a:noFill/>
          </a:ln>
        </p:spPr>
        <p:txBody>
          <a:bodyPr spcFirstLastPara="1" vert="horz" wrap="square" lIns="121900" tIns="60933" rIns="121900" bIns="60933" rtlCol="0" anchor="ctr" anchorCtr="0">
            <a:noAutofit/>
          </a:bodyPr>
          <a:lstStyle/>
          <a:p>
            <a:pPr marL="0" indent="0"/>
            <a:r>
              <a:rPr lang="en-US" dirty="0"/>
              <a:t>Life as an LEA</a:t>
            </a:r>
            <a:endParaRPr dirty="0"/>
          </a:p>
        </p:txBody>
      </p:sp>
      <p:sp>
        <p:nvSpPr>
          <p:cNvPr id="37" name="Google Shape;37;p7"/>
          <p:cNvSpPr txBox="1">
            <a:spLocks noGrp="1"/>
          </p:cNvSpPr>
          <p:nvPr>
            <p:ph type="body" idx="2"/>
          </p:nvPr>
        </p:nvSpPr>
        <p:spPr>
          <a:xfrm>
            <a:off x="920375" y="1398496"/>
            <a:ext cx="10303436" cy="4768976"/>
          </a:xfrm>
          <a:prstGeom prst="rect">
            <a:avLst/>
          </a:prstGeom>
          <a:noFill/>
          <a:ln>
            <a:noFill/>
          </a:ln>
        </p:spPr>
        <p:txBody>
          <a:bodyPr spcFirstLastPara="1" vert="horz" wrap="square" lIns="121900" tIns="60933" rIns="121900" bIns="60933" rtlCol="0" anchor="t" anchorCtr="0">
            <a:noAutofit/>
          </a:bodyPr>
          <a:lstStyle/>
          <a:p>
            <a:pPr marL="219451" indent="-219451">
              <a:lnSpc>
                <a:spcPct val="100000"/>
              </a:lnSpc>
              <a:buSzPts val="2127"/>
            </a:pPr>
            <a:r>
              <a:rPr lang="en-US" b="0" dirty="0">
                <a:solidFill>
                  <a:schemeClr val="tx1"/>
                </a:solidFill>
              </a:rPr>
              <a:t>An Independent Charter School (ICS) becomes its own LEA (</a:t>
            </a:r>
            <a:r>
              <a:rPr lang="en-US" b="0" i="1" dirty="0">
                <a:solidFill>
                  <a:schemeClr val="tx1"/>
                </a:solidFill>
                <a:effectLst/>
                <a:latin typeface="Lato" panose="020F0502020204030203" pitchFamily="34" charset="0"/>
                <a:ea typeface="Calibri" panose="020F0502020204030204" pitchFamily="34" charset="0"/>
                <a:cs typeface="Calibri" panose="020F0502020204030204" pitchFamily="34" charset="0"/>
              </a:rPr>
              <a:t>Wis. Stat. 115.775</a:t>
            </a:r>
            <a:r>
              <a:rPr lang="en-US" b="0" dirty="0">
                <a:solidFill>
                  <a:schemeClr val="tx1"/>
                </a:solidFill>
                <a:effectLst/>
                <a:latin typeface="Lato" panose="020F0502020204030203" pitchFamily="34" charset="0"/>
                <a:ea typeface="Calibri" panose="020F0502020204030204" pitchFamily="34" charset="0"/>
                <a:cs typeface="Calibri" panose="020F0502020204030204" pitchFamily="34" charset="0"/>
              </a:rPr>
              <a:t>)</a:t>
            </a:r>
            <a:endParaRPr b="0" dirty="0">
              <a:solidFill>
                <a:schemeClr val="tx1"/>
              </a:solidFill>
            </a:endParaRPr>
          </a:p>
          <a:p>
            <a:pPr marL="219451" indent="-219451">
              <a:lnSpc>
                <a:spcPct val="100000"/>
              </a:lnSpc>
              <a:spcBef>
                <a:spcPts val="2400"/>
              </a:spcBef>
              <a:buSzPts val="2127"/>
            </a:pPr>
            <a:r>
              <a:rPr lang="en-US" b="0" dirty="0">
                <a:solidFill>
                  <a:schemeClr val="tx1"/>
                </a:solidFill>
              </a:rPr>
              <a:t>All state and federal requirements and obligations of a school district belong to the governing board of the ICS charter school</a:t>
            </a:r>
          </a:p>
          <a:p>
            <a:pPr marL="829035" lvl="1" indent="-219451">
              <a:lnSpc>
                <a:spcPct val="100000"/>
              </a:lnSpc>
              <a:spcBef>
                <a:spcPts val="2400"/>
              </a:spcBef>
              <a:buSzPts val="2127"/>
              <a:buFont typeface="Arial"/>
              <a:buChar char="•"/>
            </a:pPr>
            <a:r>
              <a:rPr lang="en-US" sz="3200" dirty="0"/>
              <a:t>e.g., Civil Rights; ADA; IDEA; § 504; ESEA; FERPA; McKinney-Vento </a:t>
            </a:r>
            <a:endParaRPr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body" idx="1"/>
          </p:nvPr>
        </p:nvSpPr>
        <p:spPr>
          <a:xfrm>
            <a:off x="454100" y="1403033"/>
            <a:ext cx="10899600" cy="3434400"/>
          </a:xfrm>
          <a:prstGeom prst="rect">
            <a:avLst/>
          </a:prstGeom>
          <a:noFill/>
          <a:ln>
            <a:noFill/>
          </a:ln>
        </p:spPr>
        <p:txBody>
          <a:bodyPr spcFirstLastPara="1" vert="horz" wrap="square" lIns="91433" tIns="45700" rIns="91433" bIns="45700" rtlCol="0" anchor="t" anchorCtr="0">
            <a:normAutofit/>
          </a:bodyPr>
          <a:lstStyle/>
          <a:p>
            <a:pPr marL="0" indent="0">
              <a:lnSpc>
                <a:spcPct val="115000"/>
              </a:lnSpc>
              <a:spcBef>
                <a:spcPts val="0"/>
              </a:spcBef>
              <a:buNone/>
            </a:pPr>
            <a:r>
              <a:rPr lang="en-US" sz="2400"/>
              <a:t>Please visit our </a:t>
            </a:r>
            <a:r>
              <a:rPr lang="en-US" sz="2400" u="sng">
                <a:solidFill>
                  <a:schemeClr val="hlink"/>
                </a:solidFill>
                <a:hlinkClick r:id="rId3"/>
              </a:rPr>
              <a:t>Accountability Resources</a:t>
            </a:r>
            <a:r>
              <a:rPr lang="en-US" sz="2400"/>
              <a:t> webpage for resources specific to last year’s report cards and stay tuned to this page for updated resources in the fall. </a:t>
            </a:r>
            <a:endParaRPr sz="2400"/>
          </a:p>
          <a:p>
            <a:pPr marL="0" indent="0">
              <a:lnSpc>
                <a:spcPct val="115000"/>
              </a:lnSpc>
              <a:spcBef>
                <a:spcPts val="0"/>
              </a:spcBef>
              <a:buNone/>
            </a:pPr>
            <a:endParaRPr sz="2667"/>
          </a:p>
          <a:p>
            <a:pPr marL="507987" lvl="1" indent="0">
              <a:lnSpc>
                <a:spcPct val="140000"/>
              </a:lnSpc>
              <a:spcBef>
                <a:spcPts val="400"/>
              </a:spcBef>
            </a:pPr>
            <a:endParaRPr sz="2400"/>
          </a:p>
        </p:txBody>
      </p:sp>
      <p:sp>
        <p:nvSpPr>
          <p:cNvPr id="84" name="Google Shape;84;p15"/>
          <p:cNvSpPr txBox="1">
            <a:spLocks noGrp="1"/>
          </p:cNvSpPr>
          <p:nvPr>
            <p:ph type="title"/>
          </p:nvPr>
        </p:nvSpPr>
        <p:spPr>
          <a:xfrm>
            <a:off x="0" y="228600"/>
            <a:ext cx="12138400" cy="753200"/>
          </a:xfrm>
          <a:prstGeom prst="rect">
            <a:avLst/>
          </a:prstGeom>
          <a:noFill/>
          <a:ln>
            <a:noFill/>
          </a:ln>
        </p:spPr>
        <p:txBody>
          <a:bodyPr spcFirstLastPara="1" vert="horz" wrap="square" lIns="91433" tIns="45700" rIns="91433" bIns="45700" rtlCol="0" anchor="ctr" anchorCtr="0">
            <a:normAutofit/>
          </a:bodyPr>
          <a:lstStyle/>
          <a:p>
            <a:pPr algn="ctr"/>
            <a:r>
              <a:rPr lang="en-US" sz="4800">
                <a:solidFill>
                  <a:schemeClr val="lt1"/>
                </a:solidFill>
                <a:latin typeface="Lato Black"/>
                <a:ea typeface="Lato Black"/>
                <a:cs typeface="Lato Black"/>
                <a:sym typeface="Lato Black"/>
              </a:rPr>
              <a:t>Report </a:t>
            </a:r>
            <a:r>
              <a:rPr lang="en-US" sz="4800">
                <a:solidFill>
                  <a:schemeClr val="lt1"/>
                </a:solidFill>
              </a:rPr>
              <a:t>C</a:t>
            </a:r>
            <a:r>
              <a:rPr lang="en-US" sz="4800">
                <a:solidFill>
                  <a:schemeClr val="lt1"/>
                </a:solidFill>
                <a:latin typeface="Lato Black"/>
                <a:ea typeface="Lato Black"/>
                <a:cs typeface="Lato Black"/>
                <a:sym typeface="Lato Black"/>
              </a:rPr>
              <a:t>ard </a:t>
            </a:r>
            <a:r>
              <a:rPr lang="en-US" sz="4800">
                <a:solidFill>
                  <a:schemeClr val="lt1"/>
                </a:solidFill>
              </a:rPr>
              <a:t>Resources</a:t>
            </a:r>
            <a:endParaRPr/>
          </a:p>
        </p:txBody>
      </p:sp>
      <p:sp>
        <p:nvSpPr>
          <p:cNvPr id="85" name="Google Shape;85;p15"/>
          <p:cNvSpPr txBox="1">
            <a:spLocks noGrp="1"/>
          </p:cNvSpPr>
          <p:nvPr>
            <p:ph type="body" idx="1"/>
          </p:nvPr>
        </p:nvSpPr>
        <p:spPr>
          <a:xfrm>
            <a:off x="454100" y="2707000"/>
            <a:ext cx="11457600" cy="2359600"/>
          </a:xfrm>
          <a:prstGeom prst="rect">
            <a:avLst/>
          </a:prstGeom>
          <a:noFill/>
          <a:ln>
            <a:noFill/>
          </a:ln>
        </p:spPr>
        <p:txBody>
          <a:bodyPr spcFirstLastPara="1" vert="horz" wrap="square" lIns="91433" tIns="45700" rIns="91433" bIns="45700" rtlCol="0" anchor="t" anchorCtr="0">
            <a:noAutofit/>
          </a:bodyPr>
          <a:lstStyle/>
          <a:p>
            <a:pPr marL="0" indent="0">
              <a:lnSpc>
                <a:spcPct val="105000"/>
              </a:lnSpc>
              <a:spcBef>
                <a:spcPts val="0"/>
              </a:spcBef>
              <a:buSzPts val="935"/>
              <a:buNone/>
            </a:pPr>
            <a:r>
              <a:rPr lang="en-US" sz="2400"/>
              <a:t>Here are some other helpful links related to report card requirements and reporting:</a:t>
            </a:r>
            <a:endParaRPr sz="2400"/>
          </a:p>
          <a:p>
            <a:pPr marL="0" indent="0">
              <a:lnSpc>
                <a:spcPct val="105000"/>
              </a:lnSpc>
              <a:spcBef>
                <a:spcPts val="0"/>
              </a:spcBef>
              <a:buSzPts val="935"/>
              <a:buNone/>
            </a:pPr>
            <a:endParaRPr sz="1200"/>
          </a:p>
          <a:p>
            <a:pPr indent="-457189">
              <a:lnSpc>
                <a:spcPct val="105000"/>
              </a:lnSpc>
              <a:spcBef>
                <a:spcPts val="0"/>
              </a:spcBef>
              <a:buSzPts val="1800"/>
            </a:pPr>
            <a:r>
              <a:rPr lang="en-US" sz="2400" u="sng">
                <a:solidFill>
                  <a:schemeClr val="hlink"/>
                </a:solidFill>
                <a:hlinkClick r:id="rId4"/>
              </a:rPr>
              <a:t>Snapshot Preparation</a:t>
            </a:r>
            <a:r>
              <a:rPr lang="en-US" sz="2400"/>
              <a:t> </a:t>
            </a:r>
            <a:endParaRPr sz="2400"/>
          </a:p>
          <a:p>
            <a:pPr indent="-457189">
              <a:lnSpc>
                <a:spcPct val="105000"/>
              </a:lnSpc>
              <a:spcBef>
                <a:spcPts val="0"/>
              </a:spcBef>
              <a:buSzPts val="1800"/>
            </a:pPr>
            <a:r>
              <a:rPr lang="en-US" sz="2400" u="sng">
                <a:solidFill>
                  <a:schemeClr val="hlink"/>
                </a:solidFill>
                <a:hlinkClick r:id="rId5"/>
              </a:rPr>
              <a:t>Course and Program Data</a:t>
            </a:r>
            <a:r>
              <a:rPr lang="en-US" sz="2400"/>
              <a:t> </a:t>
            </a:r>
            <a:endParaRPr sz="2400"/>
          </a:p>
          <a:p>
            <a:pPr indent="-457189">
              <a:lnSpc>
                <a:spcPct val="105000"/>
              </a:lnSpc>
              <a:spcBef>
                <a:spcPts val="0"/>
              </a:spcBef>
              <a:buSzPts val="1800"/>
            </a:pPr>
            <a:r>
              <a:rPr lang="en-US" sz="2400" u="sng">
                <a:solidFill>
                  <a:schemeClr val="hlink"/>
                </a:solidFill>
                <a:hlinkClick r:id="rId6"/>
              </a:rPr>
              <a:t>Report Card Inquiry Process</a:t>
            </a:r>
            <a:r>
              <a:rPr lang="en-US" sz="2400"/>
              <a:t> </a:t>
            </a:r>
            <a:endParaRPr sz="2400"/>
          </a:p>
          <a:p>
            <a:pPr indent="-457189">
              <a:lnSpc>
                <a:spcPct val="105000"/>
              </a:lnSpc>
              <a:spcBef>
                <a:spcPts val="0"/>
              </a:spcBef>
              <a:buSzPts val="1800"/>
            </a:pPr>
            <a:r>
              <a:rPr lang="en-US" sz="2400" u="sng">
                <a:solidFill>
                  <a:schemeClr val="hlink"/>
                </a:solidFill>
                <a:hlinkClick r:id="rId7"/>
              </a:rPr>
              <a:t>Notification Requirements</a:t>
            </a:r>
            <a:endParaRPr sz="2400"/>
          </a:p>
        </p:txBody>
      </p:sp>
      <p:sp>
        <p:nvSpPr>
          <p:cNvPr id="86" name="Google Shape;86;p15"/>
          <p:cNvSpPr txBox="1"/>
          <p:nvPr/>
        </p:nvSpPr>
        <p:spPr>
          <a:xfrm>
            <a:off x="2311900" y="5305367"/>
            <a:ext cx="7184000" cy="984845"/>
          </a:xfrm>
          <a:prstGeom prst="rect">
            <a:avLst/>
          </a:prstGeom>
          <a:noFill/>
          <a:ln>
            <a:noFill/>
          </a:ln>
        </p:spPr>
        <p:txBody>
          <a:bodyPr spcFirstLastPara="1" wrap="square" lIns="121900" tIns="121900" rIns="121900" bIns="121900" anchor="t" anchorCtr="0">
            <a:spAutoFit/>
          </a:bodyPr>
          <a:lstStyle/>
          <a:p>
            <a:pPr algn="ctr"/>
            <a:r>
              <a:rPr lang="en-US" sz="2400" i="1">
                <a:latin typeface="Lato"/>
                <a:ea typeface="Lato"/>
                <a:cs typeface="Lato"/>
                <a:sym typeface="Lato"/>
              </a:rPr>
              <a:t>For questions about report cards, please contact OEA at </a:t>
            </a:r>
            <a:r>
              <a:rPr lang="en-US" sz="2400" i="1" u="sng">
                <a:solidFill>
                  <a:schemeClr val="hlink"/>
                </a:solidFill>
                <a:latin typeface="Lato"/>
                <a:ea typeface="Lato"/>
                <a:cs typeface="Lato"/>
                <a:sym typeface="Lato"/>
                <a:hlinkClick r:id="rId8"/>
              </a:rPr>
              <a:t>ReportCardHelp@dpi.wi.gov</a:t>
            </a:r>
            <a:r>
              <a:rPr lang="en-US" sz="2400" i="1">
                <a:latin typeface="Lato"/>
                <a:ea typeface="Lato"/>
                <a:cs typeface="Lato"/>
                <a:sym typeface="Lato"/>
              </a:rPr>
              <a:t> </a:t>
            </a:r>
            <a:endParaRPr sz="2400" i="1">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body" idx="1"/>
          </p:nvPr>
        </p:nvSpPr>
        <p:spPr>
          <a:xfrm>
            <a:off x="1888767" y="1725112"/>
            <a:ext cx="8415200" cy="1683600"/>
          </a:xfrm>
          <a:prstGeom prst="rect">
            <a:avLst/>
          </a:prstGeom>
        </p:spPr>
        <p:txBody>
          <a:bodyPr spcFirstLastPara="1" vert="horz" wrap="square" lIns="121900" tIns="60933" rIns="121900" bIns="60933" rtlCol="0" anchor="t" anchorCtr="0">
            <a:noAutofit/>
          </a:bodyPr>
          <a:lstStyle/>
          <a:p>
            <a:pPr marL="0" indent="0">
              <a:spcAft>
                <a:spcPts val="4000"/>
              </a:spcAft>
            </a:pPr>
            <a:r>
              <a:rPr lang="en-US" sz="4667"/>
              <a:t>Statewide Assessment Updates </a:t>
            </a:r>
            <a:endParaRPr sz="4667"/>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173600" y="201741"/>
            <a:ext cx="11360800" cy="763600"/>
          </a:xfrm>
          <a:prstGeom prst="rect">
            <a:avLst/>
          </a:prstGeom>
        </p:spPr>
        <p:txBody>
          <a:bodyPr spcFirstLastPara="1" vert="horz" wrap="square" lIns="121900" tIns="60933" rIns="121900" bIns="60933" rtlCol="0" anchor="ctr" anchorCtr="0">
            <a:normAutofit/>
          </a:bodyPr>
          <a:lstStyle/>
          <a:p>
            <a:pPr algn="ctr">
              <a:buSzPts val="990"/>
            </a:pPr>
            <a:r>
              <a:rPr lang="en-US" sz="4187"/>
              <a:t>2021-22 Statewide Assessment Data Release</a:t>
            </a:r>
            <a:endParaRPr sz="4187"/>
          </a:p>
        </p:txBody>
      </p:sp>
      <p:sp>
        <p:nvSpPr>
          <p:cNvPr id="99" name="Google Shape;99;p17"/>
          <p:cNvSpPr txBox="1">
            <a:spLocks noGrp="1"/>
          </p:cNvSpPr>
          <p:nvPr>
            <p:ph type="body" idx="1"/>
          </p:nvPr>
        </p:nvSpPr>
        <p:spPr>
          <a:xfrm>
            <a:off x="173600" y="1710125"/>
            <a:ext cx="11602800" cy="5320400"/>
          </a:xfrm>
          <a:prstGeom prst="rect">
            <a:avLst/>
          </a:prstGeom>
          <a:ln>
            <a:noFill/>
          </a:ln>
        </p:spPr>
        <p:txBody>
          <a:bodyPr spcFirstLastPara="1" vert="horz" wrap="square" lIns="121900" tIns="60933" rIns="121900" bIns="60933" rtlCol="0" anchor="t" anchorCtr="0">
            <a:normAutofit/>
          </a:bodyPr>
          <a:lstStyle/>
          <a:p>
            <a:pPr indent="-457189">
              <a:buSzPts val="1800"/>
              <a:buChar char="●"/>
            </a:pPr>
            <a:r>
              <a:rPr lang="en-US" sz="2400"/>
              <a:t>Assessment Data is now available in vendor portals.</a:t>
            </a:r>
            <a:br>
              <a:rPr lang="en-US" sz="2400"/>
            </a:br>
            <a:endParaRPr sz="2400"/>
          </a:p>
          <a:p>
            <a:pPr indent="-457189">
              <a:buSzPts val="1800"/>
              <a:buChar char="●"/>
            </a:pPr>
            <a:r>
              <a:rPr lang="en-US" sz="2400"/>
              <a:t>DPI will publicly release the statewide assessment results in the fall.</a:t>
            </a:r>
            <a:br>
              <a:rPr lang="en-US" sz="2400"/>
            </a:br>
            <a:endParaRPr sz="2400"/>
          </a:p>
          <a:p>
            <a:pPr indent="-457189">
              <a:buSzPts val="1800"/>
              <a:buChar char="●"/>
            </a:pPr>
            <a:r>
              <a:rPr lang="en-US" sz="2400"/>
              <a:t>Districts will be notified when results may be shared publicly. The public release of the assessment results is not permissible (this includes school boards). </a:t>
            </a:r>
            <a:br>
              <a:rPr lang="en-US" sz="2400"/>
            </a:br>
            <a:endParaRPr sz="2400"/>
          </a:p>
          <a:p>
            <a:pPr indent="-457189">
              <a:buSzPts val="1800"/>
              <a:buChar char="●"/>
            </a:pPr>
            <a:r>
              <a:rPr lang="en-US" sz="2400"/>
              <a:t>Districts may use the data for professional development and curriculum/instructional planning. </a:t>
            </a:r>
            <a:endParaRPr sz="2400"/>
          </a:p>
          <a:p>
            <a:pPr marL="0" indent="0">
              <a:spcBef>
                <a:spcPts val="4000"/>
              </a:spcBef>
              <a:buClr>
                <a:schemeClr val="dk1"/>
              </a:buClr>
              <a:buSzPts val="1100"/>
              <a:buNone/>
            </a:pPr>
            <a:endParaRPr/>
          </a:p>
          <a:p>
            <a:pPr marL="0" indent="0">
              <a:spcBef>
                <a:spcPts val="4000"/>
              </a:spcBef>
              <a:spcAft>
                <a:spcPts val="4000"/>
              </a:spcAft>
              <a:buNone/>
            </a:pPr>
            <a:endParaRPr/>
          </a:p>
        </p:txBody>
      </p:sp>
      <p:sp>
        <p:nvSpPr>
          <p:cNvPr id="100" name="Google Shape;100;p17"/>
          <p:cNvSpPr txBox="1">
            <a:spLocks noGrp="1"/>
          </p:cNvSpPr>
          <p:nvPr>
            <p:ph type="sldNum" idx="12"/>
          </p:nvPr>
        </p:nvSpPr>
        <p:spPr>
          <a:xfrm>
            <a:off x="10735759" y="6217625"/>
            <a:ext cx="1292400" cy="524800"/>
          </a:xfrm>
          <a:prstGeom prst="rect">
            <a:avLst/>
          </a:prstGeom>
        </p:spPr>
        <p:txBody>
          <a:bodyPr spcFirstLastPara="1" vert="horz" wrap="square" lIns="121900" tIns="121900" rIns="121900" bIns="121900" rtlCol="0" anchor="ctr" anchorCtr="0">
            <a:noAutofit/>
          </a:bodyPr>
          <a:lstStyle/>
          <a:p>
            <a:pPr algn="l"/>
            <a:fld id="{00000000-1234-1234-1234-123412341234}" type="slidenum">
              <a:rPr lang="en-US"/>
              <a:pPr algn="l"/>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body" idx="1"/>
          </p:nvPr>
        </p:nvSpPr>
        <p:spPr>
          <a:xfrm>
            <a:off x="838200" y="1854200"/>
            <a:ext cx="5785200" cy="4579200"/>
          </a:xfrm>
          <a:prstGeom prst="rect">
            <a:avLst/>
          </a:prstGeom>
        </p:spPr>
        <p:txBody>
          <a:bodyPr spcFirstLastPara="1" vert="horz" wrap="square" lIns="91433" tIns="45700" rIns="91433" bIns="45700" rtlCol="0" anchor="t" anchorCtr="0">
            <a:normAutofit fontScale="70000" lnSpcReduction="20000"/>
          </a:bodyPr>
          <a:lstStyle/>
          <a:p>
            <a:pPr indent="-445758">
              <a:buClr>
                <a:srgbClr val="292F33"/>
              </a:buClr>
              <a:buSzPct val="100000"/>
              <a:buFont typeface="Roboto"/>
              <a:buChar char="●"/>
            </a:pPr>
            <a:r>
              <a:rPr lang="en-US" sz="2400" u="sng">
                <a:solidFill>
                  <a:schemeClr val="hlink"/>
                </a:solidFill>
                <a:hlinkClick r:id="rId3"/>
              </a:rPr>
              <a:t>Wisconsin State Assessment Calendar</a:t>
            </a:r>
            <a:r>
              <a:rPr lang="en-US" sz="2400"/>
              <a:t> - </a:t>
            </a:r>
            <a:r>
              <a:rPr lang="en-US" sz="2400">
                <a:solidFill>
                  <a:srgbClr val="292F33"/>
                </a:solidFill>
                <a:highlight>
                  <a:srgbClr val="FFFFFF"/>
                </a:highlight>
              </a:rPr>
              <a:t>Provides a calendar timeline of when the state assessments are administered.</a:t>
            </a:r>
            <a:br>
              <a:rPr lang="en-US" sz="2400">
                <a:solidFill>
                  <a:srgbClr val="292F33"/>
                </a:solidFill>
                <a:highlight>
                  <a:srgbClr val="FFFFFF"/>
                </a:highlight>
              </a:rPr>
            </a:br>
            <a:endParaRPr sz="2400">
              <a:solidFill>
                <a:srgbClr val="292F33"/>
              </a:solidFill>
              <a:highlight>
                <a:srgbClr val="FFFFFF"/>
              </a:highlight>
            </a:endParaRPr>
          </a:p>
          <a:p>
            <a:pPr indent="-445758">
              <a:lnSpc>
                <a:spcPct val="130000"/>
              </a:lnSpc>
              <a:spcBef>
                <a:spcPts val="0"/>
              </a:spcBef>
              <a:buClr>
                <a:srgbClr val="292F33"/>
              </a:buClr>
              <a:buSzPct val="100000"/>
              <a:buFont typeface="Roboto"/>
              <a:buChar char="●"/>
            </a:pPr>
            <a:r>
              <a:rPr lang="en-US" sz="2400" u="sng">
                <a:solidFill>
                  <a:schemeClr val="hlink"/>
                </a:solidFill>
                <a:highlight>
                  <a:srgbClr val="FFFFFF"/>
                </a:highlight>
                <a:hlinkClick r:id="rId4"/>
              </a:rPr>
              <a:t>2022-23 State Assessments by Grade</a:t>
            </a:r>
            <a:r>
              <a:rPr lang="en-US" sz="2400">
                <a:solidFill>
                  <a:srgbClr val="292F33"/>
                </a:solidFill>
                <a:highlight>
                  <a:srgbClr val="FFFFFF"/>
                </a:highlight>
              </a:rPr>
              <a:t> - Provides state assessments in a table by grade and time of year administered.</a:t>
            </a:r>
            <a:endParaRPr sz="2400">
              <a:solidFill>
                <a:srgbClr val="292F33"/>
              </a:solidFill>
              <a:highlight>
                <a:srgbClr val="FFFFFF"/>
              </a:highlight>
            </a:endParaRPr>
          </a:p>
          <a:p>
            <a:pPr marL="0" indent="0">
              <a:spcBef>
                <a:spcPts val="8800"/>
              </a:spcBef>
              <a:spcAft>
                <a:spcPts val="4000"/>
              </a:spcAft>
              <a:buNone/>
            </a:pPr>
            <a:r>
              <a:rPr lang="en-US"/>
              <a:t> </a:t>
            </a:r>
            <a:endParaRPr/>
          </a:p>
        </p:txBody>
      </p:sp>
      <p:sp>
        <p:nvSpPr>
          <p:cNvPr id="107" name="Google Shape;107;p18"/>
          <p:cNvSpPr txBox="1">
            <a:spLocks noGrp="1"/>
          </p:cNvSpPr>
          <p:nvPr>
            <p:ph type="title"/>
          </p:nvPr>
        </p:nvSpPr>
        <p:spPr>
          <a:xfrm>
            <a:off x="838200" y="101600"/>
            <a:ext cx="10515600" cy="1004400"/>
          </a:xfrm>
          <a:prstGeom prst="rect">
            <a:avLst/>
          </a:prstGeom>
        </p:spPr>
        <p:txBody>
          <a:bodyPr spcFirstLastPara="1" vert="horz" wrap="square" lIns="91433" tIns="45700" rIns="91433" bIns="45700" rtlCol="0" anchor="ctr" anchorCtr="0">
            <a:normAutofit/>
          </a:bodyPr>
          <a:lstStyle/>
          <a:p>
            <a:r>
              <a:rPr lang="en-US"/>
              <a:t>2020</a:t>
            </a:r>
            <a:r>
              <a:rPr lang="en-US">
                <a:solidFill>
                  <a:schemeClr val="lt1"/>
                </a:solidFill>
              </a:rPr>
              <a:t>2022-23 Statewide Assessment Calendars</a:t>
            </a:r>
            <a:endParaRPr>
              <a:solidFill>
                <a:schemeClr val="lt1"/>
              </a:solidFill>
            </a:endParaRPr>
          </a:p>
        </p:txBody>
      </p:sp>
      <p:pic>
        <p:nvPicPr>
          <p:cNvPr id="108" name="Google Shape;108;p18"/>
          <p:cNvPicPr preferRelativeResize="0"/>
          <p:nvPr/>
        </p:nvPicPr>
        <p:blipFill>
          <a:blip r:embed="rId5">
            <a:alphaModFix/>
          </a:blip>
          <a:stretch>
            <a:fillRect/>
          </a:stretch>
        </p:blipFill>
        <p:spPr>
          <a:xfrm>
            <a:off x="7511201" y="1759201"/>
            <a:ext cx="3337100" cy="3337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body" idx="4294967295"/>
          </p:nvPr>
        </p:nvSpPr>
        <p:spPr>
          <a:xfrm>
            <a:off x="-22700" y="1698167"/>
            <a:ext cx="11830400" cy="4965600"/>
          </a:xfrm>
          <a:prstGeom prst="rect">
            <a:avLst/>
          </a:prstGeom>
        </p:spPr>
        <p:txBody>
          <a:bodyPr spcFirstLastPara="1" vert="horz" wrap="square" lIns="121900" tIns="60933" rIns="121900" bIns="60933" rtlCol="0" anchor="t" anchorCtr="0">
            <a:normAutofit fontScale="85000" lnSpcReduction="20000"/>
          </a:bodyPr>
          <a:lstStyle/>
          <a:p>
            <a:pPr marL="1219170" indent="-455706">
              <a:lnSpc>
                <a:spcPct val="100000"/>
              </a:lnSpc>
              <a:spcBef>
                <a:spcPts val="0"/>
              </a:spcBef>
              <a:buSzPct val="100000"/>
              <a:buChar char="●"/>
            </a:pPr>
            <a:r>
              <a:rPr lang="en-US" sz="3067"/>
              <a:t>Secure assessment</a:t>
            </a:r>
            <a:br>
              <a:rPr lang="en-US" sz="3067"/>
            </a:br>
            <a:endParaRPr sz="3067"/>
          </a:p>
          <a:p>
            <a:pPr marL="1219170" indent="-455706">
              <a:lnSpc>
                <a:spcPct val="100000"/>
              </a:lnSpc>
              <a:spcBef>
                <a:spcPts val="0"/>
              </a:spcBef>
              <a:buSzPct val="100000"/>
              <a:buChar char="●"/>
            </a:pPr>
            <a:r>
              <a:rPr lang="en-US" sz="3067"/>
              <a:t>Single battery, 155 minutes (Aspire 285 minutes)</a:t>
            </a:r>
            <a:br>
              <a:rPr lang="en-US" sz="3067"/>
            </a:br>
            <a:endParaRPr sz="3067"/>
          </a:p>
          <a:p>
            <a:pPr marL="1219170" indent="-455706">
              <a:lnSpc>
                <a:spcPct val="100000"/>
              </a:lnSpc>
              <a:spcBef>
                <a:spcPts val="0"/>
              </a:spcBef>
              <a:buSzPct val="100000"/>
              <a:buChar char="●"/>
            </a:pPr>
            <a:r>
              <a:rPr lang="en-US" sz="3067"/>
              <a:t>Online testing, paper available for certain accommodations only</a:t>
            </a:r>
            <a:br>
              <a:rPr lang="en-US" sz="3067"/>
            </a:br>
            <a:endParaRPr sz="3067"/>
          </a:p>
          <a:p>
            <a:pPr marL="1219170" indent="-455706">
              <a:lnSpc>
                <a:spcPct val="100000"/>
              </a:lnSpc>
              <a:spcBef>
                <a:spcPts val="0"/>
              </a:spcBef>
              <a:buSzPct val="100000"/>
              <a:buChar char="●"/>
            </a:pPr>
            <a:r>
              <a:rPr lang="en-US" sz="3067"/>
              <a:t>Predictive of the ACT</a:t>
            </a:r>
            <a:br>
              <a:rPr lang="en-US" sz="3067"/>
            </a:br>
            <a:endParaRPr sz="3067"/>
          </a:p>
          <a:p>
            <a:pPr marL="1219170" indent="-455706">
              <a:lnSpc>
                <a:spcPct val="100000"/>
              </a:lnSpc>
              <a:spcBef>
                <a:spcPts val="0"/>
              </a:spcBef>
              <a:buSzPct val="100000"/>
              <a:buChar char="●"/>
            </a:pPr>
            <a:r>
              <a:rPr lang="en-US" sz="3067"/>
              <a:t>Subjects: English, Mathematics, Reading and Science (no separate writing test)</a:t>
            </a:r>
            <a:br>
              <a:rPr lang="en-US" sz="3067"/>
            </a:br>
            <a:r>
              <a:rPr lang="en-US" sz="3067"/>
              <a:t> </a:t>
            </a:r>
            <a:endParaRPr sz="3067"/>
          </a:p>
          <a:p>
            <a:pPr marL="1219170" indent="-455706">
              <a:lnSpc>
                <a:spcPct val="100000"/>
              </a:lnSpc>
              <a:spcBef>
                <a:spcPts val="0"/>
              </a:spcBef>
              <a:buSzPct val="100000"/>
              <a:buChar char="●"/>
            </a:pPr>
            <a:r>
              <a:rPr lang="en-US" sz="3067"/>
              <a:t>Three test windows are offered similar to ACT with writing</a:t>
            </a:r>
            <a:br>
              <a:rPr lang="en-US" sz="3067"/>
            </a:br>
            <a:endParaRPr sz="3067"/>
          </a:p>
          <a:p>
            <a:pPr marL="1219170" indent="-455706">
              <a:lnSpc>
                <a:spcPct val="100000"/>
              </a:lnSpc>
              <a:spcBef>
                <a:spcPts val="0"/>
              </a:spcBef>
              <a:buSzPct val="100000"/>
              <a:buChar char="●"/>
            </a:pPr>
            <a:r>
              <a:rPr lang="en-US" sz="3067"/>
              <a:t>Scoring aligned to ACT (1-36, max 35) </a:t>
            </a:r>
            <a:endParaRPr sz="3067"/>
          </a:p>
          <a:p>
            <a:pPr marL="1219170" lvl="1" indent="-304792">
              <a:spcBef>
                <a:spcPts val="0"/>
              </a:spcBef>
              <a:buSzPct val="100000"/>
              <a:buNone/>
            </a:pPr>
            <a:endParaRPr/>
          </a:p>
          <a:p>
            <a:pPr marL="1219170" lvl="1" indent="-304792">
              <a:spcBef>
                <a:spcPts val="0"/>
              </a:spcBef>
              <a:buSzPct val="100000"/>
              <a:buNone/>
            </a:pPr>
            <a:endParaRPr/>
          </a:p>
        </p:txBody>
      </p:sp>
      <p:sp>
        <p:nvSpPr>
          <p:cNvPr id="114" name="Google Shape;114;p19"/>
          <p:cNvSpPr txBox="1">
            <a:spLocks noGrp="1"/>
          </p:cNvSpPr>
          <p:nvPr>
            <p:ph type="title"/>
          </p:nvPr>
        </p:nvSpPr>
        <p:spPr>
          <a:xfrm>
            <a:off x="0" y="0"/>
            <a:ext cx="12192000" cy="1219200"/>
          </a:xfrm>
          <a:prstGeom prst="rect">
            <a:avLst/>
          </a:prstGeom>
        </p:spPr>
        <p:txBody>
          <a:bodyPr spcFirstLastPara="1" vert="horz" wrap="square" lIns="121900" tIns="121900" rIns="121900" bIns="121900" rtlCol="0" anchor="ctr" anchorCtr="0">
            <a:normAutofit/>
          </a:bodyPr>
          <a:lstStyle/>
          <a:p>
            <a:pPr algn="ctr">
              <a:spcBef>
                <a:spcPts val="0"/>
              </a:spcBef>
              <a:buSzPts val="990"/>
            </a:pPr>
            <a:r>
              <a:rPr lang="en-US" sz="4053"/>
              <a:t>New Assessment: PreACT Secure (Grades 9 &amp; 10)</a:t>
            </a:r>
            <a:endParaRPr sz="4053"/>
          </a:p>
        </p:txBody>
      </p:sp>
      <p:sp>
        <p:nvSpPr>
          <p:cNvPr id="115" name="Google Shape;115;p19"/>
          <p:cNvSpPr txBox="1"/>
          <p:nvPr/>
        </p:nvSpPr>
        <p:spPr>
          <a:xfrm>
            <a:off x="8273367" y="5885301"/>
            <a:ext cx="3643200" cy="615513"/>
          </a:xfrm>
          <a:prstGeom prst="rect">
            <a:avLst/>
          </a:prstGeom>
          <a:solidFill>
            <a:schemeClr val="lt2"/>
          </a:solidFill>
          <a:ln w="19050" cap="flat" cmpd="sng">
            <a:solidFill>
              <a:schemeClr val="accent5"/>
            </a:solidFill>
            <a:prstDash val="solid"/>
            <a:round/>
            <a:headEnd type="none" w="sm" len="sm"/>
            <a:tailEnd type="none" w="sm" len="sm"/>
          </a:ln>
        </p:spPr>
        <p:txBody>
          <a:bodyPr spcFirstLastPara="1" wrap="square" lIns="121900" tIns="121900" rIns="121900" bIns="121900" anchor="t" anchorCtr="0">
            <a:spAutoFit/>
          </a:bodyPr>
          <a:lstStyle/>
          <a:p>
            <a:r>
              <a:rPr lang="en-US" sz="2400" b="1" u="sng">
                <a:solidFill>
                  <a:schemeClr val="hlink"/>
                </a:solidFill>
                <a:latin typeface="Lato"/>
                <a:ea typeface="Lato"/>
                <a:cs typeface="Lato"/>
                <a:sym typeface="Lato"/>
                <a:hlinkClick r:id="rId3"/>
              </a:rPr>
              <a:t>PreACT Secure  Website</a:t>
            </a:r>
            <a:endParaRPr sz="2400" b="1">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body" idx="1"/>
          </p:nvPr>
        </p:nvSpPr>
        <p:spPr>
          <a:xfrm>
            <a:off x="0" y="0"/>
            <a:ext cx="12192000" cy="1228800"/>
          </a:xfrm>
          <a:prstGeom prst="rect">
            <a:avLst/>
          </a:prstGeom>
        </p:spPr>
        <p:txBody>
          <a:bodyPr spcFirstLastPara="1" vert="horz" wrap="square" lIns="121900" tIns="60933" rIns="121900" bIns="60933" rtlCol="0" anchor="ctr" anchorCtr="0">
            <a:normAutofit fontScale="92500" lnSpcReduction="20000"/>
          </a:bodyPr>
          <a:lstStyle/>
          <a:p>
            <a:pPr marL="0" indent="0">
              <a:spcAft>
                <a:spcPts val="4000"/>
              </a:spcAft>
            </a:pPr>
            <a:r>
              <a:rPr lang="en-US"/>
              <a:t>Assessment Resources </a:t>
            </a:r>
            <a:endParaRPr/>
          </a:p>
        </p:txBody>
      </p:sp>
      <p:sp>
        <p:nvSpPr>
          <p:cNvPr id="121" name="Google Shape;121;p20"/>
          <p:cNvSpPr txBox="1">
            <a:spLocks noGrp="1"/>
          </p:cNvSpPr>
          <p:nvPr>
            <p:ph type="body" idx="2"/>
          </p:nvPr>
        </p:nvSpPr>
        <p:spPr>
          <a:xfrm>
            <a:off x="297633" y="1291767"/>
            <a:ext cx="11558400" cy="3350400"/>
          </a:xfrm>
          <a:prstGeom prst="rect">
            <a:avLst/>
          </a:prstGeom>
        </p:spPr>
        <p:txBody>
          <a:bodyPr spcFirstLastPara="1" vert="horz" wrap="square" lIns="121900" tIns="60933" rIns="121900" bIns="60933" rtlCol="0" anchor="t" anchorCtr="0">
            <a:normAutofit fontScale="25000" lnSpcReduction="20000"/>
          </a:bodyPr>
          <a:lstStyle/>
          <a:p>
            <a:pPr marL="0" indent="0">
              <a:lnSpc>
                <a:spcPct val="100000"/>
              </a:lnSpc>
              <a:spcBef>
                <a:spcPts val="3200"/>
              </a:spcBef>
              <a:buNone/>
            </a:pPr>
            <a:r>
              <a:rPr lang="en-US" sz="9066">
                <a:solidFill>
                  <a:srgbClr val="000000"/>
                </a:solidFill>
              </a:rPr>
              <a:t>Statewide Assessment Related Resources</a:t>
            </a:r>
            <a:endParaRPr sz="9066">
              <a:solidFill>
                <a:srgbClr val="000000"/>
              </a:solidFill>
            </a:endParaRPr>
          </a:p>
          <a:p>
            <a:pPr indent="-448722">
              <a:lnSpc>
                <a:spcPct val="100000"/>
              </a:lnSpc>
              <a:spcBef>
                <a:spcPts val="1600"/>
              </a:spcBef>
              <a:buSzPct val="100000"/>
              <a:buChar char="●"/>
            </a:pPr>
            <a:r>
              <a:rPr lang="en-US" sz="9066" b="0" u="sng">
                <a:solidFill>
                  <a:schemeClr val="hlink"/>
                </a:solidFill>
                <a:hlinkClick r:id="rId3"/>
              </a:rPr>
              <a:t>Assessment Correspondence</a:t>
            </a:r>
            <a:r>
              <a:rPr lang="en-US" sz="9066" b="0">
                <a:solidFill>
                  <a:srgbClr val="000000"/>
                </a:solidFill>
              </a:rPr>
              <a:t> – access to important assessment related emails and weekly DAC Digest newsletters</a:t>
            </a:r>
            <a:br>
              <a:rPr lang="en-US" sz="9066" b="0">
                <a:solidFill>
                  <a:srgbClr val="000000"/>
                </a:solidFill>
              </a:rPr>
            </a:br>
            <a:endParaRPr sz="9066" b="0">
              <a:solidFill>
                <a:srgbClr val="000000"/>
              </a:solidFill>
            </a:endParaRPr>
          </a:p>
          <a:p>
            <a:pPr indent="-448722">
              <a:lnSpc>
                <a:spcPct val="100000"/>
              </a:lnSpc>
              <a:buSzPct val="100000"/>
              <a:buChar char="●"/>
            </a:pPr>
            <a:r>
              <a:rPr lang="en-US" sz="9066" b="0" u="sng">
                <a:solidFill>
                  <a:schemeClr val="hlink"/>
                </a:solidFill>
                <a:hlinkClick r:id="rId4"/>
              </a:rPr>
              <a:t>Assessment </a:t>
            </a:r>
            <a:r>
              <a:rPr lang="en-US" sz="9066" b="0" u="sng">
                <a:solidFill>
                  <a:schemeClr val="hlink"/>
                </a:solidFill>
                <a:hlinkClick r:id="rId4"/>
              </a:rPr>
              <a:t>web page</a:t>
            </a:r>
            <a:r>
              <a:rPr lang="en-US" sz="9066" b="0">
                <a:solidFill>
                  <a:srgbClr val="000000"/>
                </a:solidFill>
              </a:rPr>
              <a:t> – includes calendar dates, information and resources </a:t>
            </a:r>
            <a:endParaRPr sz="9066" b="0">
              <a:solidFill>
                <a:srgbClr val="000000"/>
              </a:solidFill>
            </a:endParaRPr>
          </a:p>
          <a:p>
            <a:pPr marL="0" indent="0">
              <a:lnSpc>
                <a:spcPct val="100000"/>
              </a:lnSpc>
              <a:spcBef>
                <a:spcPts val="3200"/>
              </a:spcBef>
              <a:buNone/>
            </a:pPr>
            <a:r>
              <a:rPr lang="en-US" sz="9066"/>
              <a:t>Strategic Assessment Resources </a:t>
            </a:r>
            <a:endParaRPr sz="9066"/>
          </a:p>
          <a:p>
            <a:pPr indent="-448722">
              <a:lnSpc>
                <a:spcPct val="100000"/>
              </a:lnSpc>
              <a:spcBef>
                <a:spcPts val="800"/>
              </a:spcBef>
              <a:buSzPct val="100000"/>
              <a:buFont typeface="Lato"/>
              <a:buChar char="●"/>
            </a:pPr>
            <a:r>
              <a:rPr lang="en-US" sz="9066" b="0" u="sng">
                <a:solidFill>
                  <a:srgbClr val="0097A7"/>
                </a:solidFill>
                <a:hlinkClick r:id="rId5">
                  <a:extLst>
                    <a:ext uri="{A12FA001-AC4F-418D-AE19-62706E023703}">
                      <ahyp:hlinkClr xmlns:ahyp="http://schemas.microsoft.com/office/drawing/2018/hyperlinkcolor" val="tx"/>
                    </a:ext>
                  </a:extLst>
                </a:hlinkClick>
              </a:rPr>
              <a:t>Wisconsin's Strategic Assessment Systems (SAS) Website</a:t>
            </a:r>
            <a:r>
              <a:rPr lang="en-US" sz="9066" b="0">
                <a:solidFill>
                  <a:srgbClr val="444444"/>
                </a:solidFill>
              </a:rPr>
              <a:t> </a:t>
            </a:r>
            <a:br>
              <a:rPr lang="en-US" sz="9066" b="0">
                <a:solidFill>
                  <a:srgbClr val="444444"/>
                </a:solidFill>
              </a:rPr>
            </a:br>
            <a:endParaRPr sz="9066" b="0">
              <a:solidFill>
                <a:srgbClr val="444444"/>
              </a:solidFill>
            </a:endParaRPr>
          </a:p>
          <a:p>
            <a:pPr indent="-448722">
              <a:lnSpc>
                <a:spcPct val="100000"/>
              </a:lnSpc>
              <a:buSzPct val="100000"/>
              <a:buFont typeface="Lato"/>
              <a:buChar char="●"/>
            </a:pPr>
            <a:r>
              <a:rPr lang="en-US" sz="9066" b="0" u="sng">
                <a:solidFill>
                  <a:srgbClr val="0097A7"/>
                </a:solidFill>
                <a:hlinkClick r:id="rId6">
                  <a:extLst>
                    <a:ext uri="{A12FA001-AC4F-418D-AE19-62706E023703}">
                      <ahyp:hlinkClr xmlns:ahyp="http://schemas.microsoft.com/office/drawing/2018/hyperlinkcolor" val="tx"/>
                    </a:ext>
                  </a:extLst>
                </a:hlinkClick>
              </a:rPr>
              <a:t>Assessment and Data Literacy E-Learning series</a:t>
            </a:r>
            <a:r>
              <a:rPr lang="en-US" sz="9066" b="0"/>
              <a:t>  </a:t>
            </a:r>
            <a:br>
              <a:rPr lang="en-US" sz="9066" b="0"/>
            </a:br>
            <a:endParaRPr sz="9066" b="0"/>
          </a:p>
          <a:p>
            <a:pPr indent="-448722">
              <a:lnSpc>
                <a:spcPct val="100000"/>
              </a:lnSpc>
              <a:buSzPct val="100000"/>
              <a:buChar char="●"/>
            </a:pPr>
            <a:r>
              <a:rPr lang="en-US" sz="9066" b="0" u="sng">
                <a:solidFill>
                  <a:srgbClr val="0097A7"/>
                </a:solidFill>
                <a:hlinkClick r:id="rId7">
                  <a:extLst>
                    <a:ext uri="{A12FA001-AC4F-418D-AE19-62706E023703}">
                      <ahyp:hlinkClr xmlns:ahyp="http://schemas.microsoft.com/office/drawing/2018/hyperlinkcolor" val="tx"/>
                    </a:ext>
                  </a:extLst>
                </a:hlinkClick>
              </a:rPr>
              <a:t>Ms. G’s Year of Assessment </a:t>
            </a:r>
            <a:endParaRPr sz="9066">
              <a:solidFill>
                <a:srgbClr val="000000"/>
              </a:solidFill>
            </a:endParaRPr>
          </a:p>
          <a:p>
            <a:pPr marL="7315017" indent="609585">
              <a:lnSpc>
                <a:spcPct val="100000"/>
              </a:lnSpc>
              <a:buNone/>
            </a:pPr>
            <a:r>
              <a:rPr lang="en-US" sz="10133">
                <a:solidFill>
                  <a:srgbClr val="000000"/>
                </a:solidFill>
              </a:rPr>
              <a:t>Contact Information:</a:t>
            </a:r>
            <a:br>
              <a:rPr lang="en-US" sz="10133">
                <a:solidFill>
                  <a:srgbClr val="000000"/>
                </a:solidFill>
              </a:rPr>
            </a:br>
            <a:r>
              <a:rPr lang="en-US" sz="10133">
                <a:solidFill>
                  <a:srgbClr val="000000"/>
                </a:solidFill>
              </a:rPr>
              <a:t>            </a:t>
            </a:r>
            <a:r>
              <a:rPr lang="en-US" sz="10133" b="0">
                <a:solidFill>
                  <a:srgbClr val="000000"/>
                </a:solidFill>
              </a:rPr>
              <a:t>osamail@dpi.wi.gov</a:t>
            </a:r>
            <a:endParaRPr sz="10133" b="0">
              <a:solidFill>
                <a:srgbClr val="000000"/>
              </a:solidFill>
            </a:endParaRPr>
          </a:p>
          <a:p>
            <a:pPr marL="0" indent="0">
              <a:lnSpc>
                <a:spcPct val="115000"/>
              </a:lnSpc>
              <a:spcBef>
                <a:spcPts val="1600"/>
              </a:spcBef>
              <a:buNone/>
            </a:pPr>
            <a:r>
              <a:rPr lang="en-US" sz="10133" b="0">
                <a:solidFill>
                  <a:srgbClr val="000000"/>
                </a:solidFill>
              </a:rPr>
              <a:t> </a:t>
            </a:r>
            <a:endParaRPr sz="10133" b="0">
              <a:solidFill>
                <a:srgbClr val="000000"/>
              </a:solidFill>
            </a:endParaRPr>
          </a:p>
          <a:p>
            <a:pPr marL="0" indent="0">
              <a:lnSpc>
                <a:spcPct val="115000"/>
              </a:lnSpc>
              <a:spcBef>
                <a:spcPts val="1600"/>
              </a:spcBef>
              <a:buNone/>
            </a:pPr>
            <a:r>
              <a:rPr lang="en-US" sz="1467" b="0">
                <a:solidFill>
                  <a:srgbClr val="000000"/>
                </a:solidFill>
                <a:latin typeface="Arial"/>
                <a:ea typeface="Arial"/>
                <a:cs typeface="Arial"/>
                <a:sym typeface="Arial"/>
              </a:rPr>
              <a:t>reportcardhelp@dpi.wi.gov</a:t>
            </a:r>
            <a:endParaRPr sz="1467" b="0">
              <a:solidFill>
                <a:srgbClr val="000000"/>
              </a:solidFill>
              <a:latin typeface="Arial"/>
              <a:ea typeface="Arial"/>
              <a:cs typeface="Arial"/>
              <a:sym typeface="Arial"/>
            </a:endParaRPr>
          </a:p>
          <a:p>
            <a:pPr marL="0" indent="0">
              <a:spcBef>
                <a:spcPts val="1600"/>
              </a:spcBef>
              <a:spcAft>
                <a:spcPts val="585"/>
              </a:spcAft>
              <a:buNone/>
            </a:pPr>
            <a:endParaRPr sz="4800">
              <a:solidFill>
                <a:schemeClr val="lt1"/>
              </a:solidFill>
              <a:latin typeface="Lato Black"/>
              <a:ea typeface="Lato Black"/>
              <a:cs typeface="Lato Black"/>
              <a:sym typeface="Lato Black"/>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body" idx="1"/>
          </p:nvPr>
        </p:nvSpPr>
        <p:spPr>
          <a:xfrm>
            <a:off x="1819100" y="1725091"/>
            <a:ext cx="8415200" cy="3014800"/>
          </a:xfrm>
          <a:prstGeom prst="rect">
            <a:avLst/>
          </a:prstGeom>
        </p:spPr>
        <p:txBody>
          <a:bodyPr spcFirstLastPara="1" vert="horz" wrap="square" lIns="121900" tIns="60933" rIns="121900" bIns="60933" rtlCol="0" anchor="t" anchorCtr="0">
            <a:noAutofit/>
          </a:bodyPr>
          <a:lstStyle/>
          <a:p>
            <a:pPr marL="0" indent="0">
              <a:spcAft>
                <a:spcPts val="4000"/>
              </a:spcAft>
            </a:pPr>
            <a:r>
              <a:rPr lang="en-US"/>
              <a:t>Questions?</a:t>
            </a:r>
            <a:endParaRPr sz="2933" i="1">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body" idx="1"/>
          </p:nvPr>
        </p:nvSpPr>
        <p:spPr>
          <a:xfrm>
            <a:off x="0" y="0"/>
            <a:ext cx="12192000" cy="1228800"/>
          </a:xfrm>
          <a:prstGeom prst="rect">
            <a:avLst/>
          </a:prstGeom>
          <a:noFill/>
          <a:ln>
            <a:noFill/>
          </a:ln>
        </p:spPr>
        <p:txBody>
          <a:bodyPr spcFirstLastPara="1" vert="horz" wrap="square" lIns="121900" tIns="60933" rIns="121900" bIns="60933" rtlCol="0" anchor="ctr" anchorCtr="0">
            <a:normAutofit/>
          </a:bodyPr>
          <a:lstStyle/>
          <a:p>
            <a:pPr marL="0" indent="0"/>
            <a:r>
              <a:rPr lang="en-US"/>
              <a:t>Thank you!</a:t>
            </a:r>
            <a:endParaRPr/>
          </a:p>
        </p:txBody>
      </p:sp>
      <p:sp>
        <p:nvSpPr>
          <p:cNvPr id="132" name="Google Shape;132;p22"/>
          <p:cNvSpPr txBox="1">
            <a:spLocks noGrp="1"/>
          </p:cNvSpPr>
          <p:nvPr>
            <p:ph type="body" idx="2"/>
          </p:nvPr>
        </p:nvSpPr>
        <p:spPr>
          <a:xfrm>
            <a:off x="1729000" y="1617800"/>
            <a:ext cx="8632400" cy="3622400"/>
          </a:xfrm>
          <a:prstGeom prst="rect">
            <a:avLst/>
          </a:prstGeom>
          <a:noFill/>
          <a:ln>
            <a:noFill/>
          </a:ln>
        </p:spPr>
        <p:txBody>
          <a:bodyPr spcFirstLastPara="1" vert="horz" wrap="square" lIns="121900" tIns="60933" rIns="121900" bIns="60933" rtlCol="0" anchor="t" anchorCtr="0">
            <a:noAutofit/>
          </a:bodyPr>
          <a:lstStyle/>
          <a:p>
            <a:pPr marL="0" indent="0">
              <a:lnSpc>
                <a:spcPct val="100000"/>
              </a:lnSpc>
              <a:buSzPts val="1100"/>
              <a:buNone/>
            </a:pPr>
            <a:r>
              <a:rPr lang="en-US" sz="1905" u="sng">
                <a:solidFill>
                  <a:srgbClr val="0000FF"/>
                </a:solidFill>
                <a:highlight>
                  <a:schemeClr val="lt1"/>
                </a:highlight>
                <a:hlinkClick r:id="rId3">
                  <a:extLst>
                    <a:ext uri="{A12FA001-AC4F-418D-AE19-62706E023703}">
                      <ahyp:hlinkClr xmlns:ahyp="http://schemas.microsoft.com/office/drawing/2018/hyperlinkcolor" val="tx"/>
                    </a:ext>
                  </a:extLst>
                </a:hlinkClick>
              </a:rPr>
              <a:t>Viji Somasundaram </a:t>
            </a:r>
            <a:endParaRPr sz="1905">
              <a:solidFill>
                <a:srgbClr val="0070C0"/>
              </a:solidFill>
              <a:highlight>
                <a:schemeClr val="lt1"/>
              </a:highlight>
              <a:latin typeface="Lato"/>
              <a:ea typeface="Lato"/>
              <a:cs typeface="Lato"/>
              <a:sym typeface="Lato"/>
            </a:endParaRPr>
          </a:p>
          <a:p>
            <a:pPr marL="0" indent="0">
              <a:lnSpc>
                <a:spcPct val="100000"/>
              </a:lnSpc>
              <a:buSzPts val="1100"/>
              <a:buNone/>
            </a:pPr>
            <a:r>
              <a:rPr lang="en-US" sz="1905" b="0">
                <a:solidFill>
                  <a:srgbClr val="292F33"/>
                </a:solidFill>
                <a:highlight>
                  <a:schemeClr val="lt1"/>
                </a:highlight>
                <a:latin typeface="Lato"/>
                <a:ea typeface="Lato"/>
                <a:cs typeface="Lato"/>
                <a:sym typeface="Lato"/>
              </a:rPr>
              <a:t>Director of Office of Educational Accountability</a:t>
            </a:r>
            <a:endParaRPr sz="1905" b="0">
              <a:solidFill>
                <a:srgbClr val="292F33"/>
              </a:solidFill>
              <a:highlight>
                <a:schemeClr val="lt1"/>
              </a:highlight>
              <a:latin typeface="Lato"/>
              <a:ea typeface="Lato"/>
              <a:cs typeface="Lato"/>
              <a:sym typeface="Lato"/>
            </a:endParaRPr>
          </a:p>
          <a:p>
            <a:pPr marL="0" indent="0">
              <a:lnSpc>
                <a:spcPct val="100000"/>
              </a:lnSpc>
              <a:buNone/>
            </a:pPr>
            <a:endParaRPr sz="1905" b="0">
              <a:solidFill>
                <a:srgbClr val="292F33"/>
              </a:solidFill>
              <a:highlight>
                <a:schemeClr val="lt1"/>
              </a:highlight>
              <a:latin typeface="Lato"/>
              <a:ea typeface="Lato"/>
              <a:cs typeface="Lato"/>
              <a:sym typeface="Lato"/>
            </a:endParaRPr>
          </a:p>
          <a:p>
            <a:pPr marL="0" indent="0">
              <a:lnSpc>
                <a:spcPct val="100000"/>
              </a:lnSpc>
              <a:buNone/>
            </a:pPr>
            <a:r>
              <a:rPr lang="en-US" sz="1905" u="sng">
                <a:solidFill>
                  <a:srgbClr val="0000FF"/>
                </a:solidFill>
                <a:highlight>
                  <a:schemeClr val="lt1"/>
                </a:highlight>
                <a:latin typeface="Lato"/>
                <a:ea typeface="Lato"/>
                <a:cs typeface="Lato"/>
                <a:sym typeface="Lato"/>
                <a:hlinkClick r:id="rId4">
                  <a:extLst>
                    <a:ext uri="{A12FA001-AC4F-418D-AE19-62706E023703}">
                      <ahyp:hlinkClr xmlns:ahyp="http://schemas.microsoft.com/office/drawing/2018/hyperlinkcolor" val="tx"/>
                    </a:ext>
                  </a:extLst>
                </a:hlinkClick>
              </a:rPr>
              <a:t>Sam Bohrod</a:t>
            </a:r>
            <a:endParaRPr sz="1905">
              <a:solidFill>
                <a:srgbClr val="292F33"/>
              </a:solidFill>
              <a:highlight>
                <a:schemeClr val="lt1"/>
              </a:highlight>
              <a:latin typeface="Lato"/>
              <a:ea typeface="Lato"/>
              <a:cs typeface="Lato"/>
              <a:sym typeface="Lato"/>
            </a:endParaRPr>
          </a:p>
          <a:p>
            <a:pPr marL="0" indent="0">
              <a:lnSpc>
                <a:spcPct val="100000"/>
              </a:lnSpc>
              <a:buNone/>
            </a:pPr>
            <a:r>
              <a:rPr lang="en-US" sz="1905" b="0">
                <a:solidFill>
                  <a:srgbClr val="292F33"/>
                </a:solidFill>
                <a:highlight>
                  <a:schemeClr val="lt1"/>
                </a:highlight>
                <a:latin typeface="Lato"/>
                <a:ea typeface="Lato"/>
                <a:cs typeface="Lato"/>
                <a:sym typeface="Lato"/>
              </a:rPr>
              <a:t>Assistant Director of Accountability</a:t>
            </a:r>
            <a:endParaRPr sz="1905" b="0">
              <a:solidFill>
                <a:srgbClr val="292F33"/>
              </a:solidFill>
              <a:highlight>
                <a:schemeClr val="lt1"/>
              </a:highlight>
              <a:latin typeface="Lato"/>
              <a:ea typeface="Lato"/>
              <a:cs typeface="Lato"/>
              <a:sym typeface="Lato"/>
            </a:endParaRPr>
          </a:p>
          <a:p>
            <a:pPr marL="0" indent="0">
              <a:lnSpc>
                <a:spcPct val="100000"/>
              </a:lnSpc>
              <a:buSzPts val="1100"/>
              <a:buNone/>
            </a:pPr>
            <a:endParaRPr sz="1905" b="0">
              <a:solidFill>
                <a:srgbClr val="292F33"/>
              </a:solidFill>
              <a:highlight>
                <a:schemeClr val="lt1"/>
              </a:highlight>
              <a:latin typeface="Lato"/>
              <a:ea typeface="Lato"/>
              <a:cs typeface="Lato"/>
              <a:sym typeface="Lato"/>
            </a:endParaRPr>
          </a:p>
          <a:p>
            <a:pPr marL="0" indent="0">
              <a:lnSpc>
                <a:spcPct val="100000"/>
              </a:lnSpc>
              <a:buSzPts val="1100"/>
              <a:buNone/>
            </a:pPr>
            <a:r>
              <a:rPr lang="en-US" sz="1905" u="sng">
                <a:solidFill>
                  <a:srgbClr val="0000FF"/>
                </a:solidFill>
                <a:highlight>
                  <a:schemeClr val="lt1"/>
                </a:highlight>
                <a:hlinkClick r:id="rId5">
                  <a:extLst>
                    <a:ext uri="{A12FA001-AC4F-418D-AE19-62706E023703}">
                      <ahyp:hlinkClr xmlns:ahyp="http://schemas.microsoft.com/office/drawing/2018/hyperlinkcolor" val="tx"/>
                    </a:ext>
                  </a:extLst>
                </a:hlinkClick>
              </a:rPr>
              <a:t>Michael Blauw </a:t>
            </a:r>
            <a:endParaRPr sz="1905" u="sng">
              <a:solidFill>
                <a:srgbClr val="0000FF"/>
              </a:solidFill>
              <a:highlight>
                <a:schemeClr val="lt1"/>
              </a:highlight>
              <a:latin typeface="Lato"/>
              <a:ea typeface="Lato"/>
              <a:cs typeface="Lato"/>
              <a:sym typeface="Lato"/>
            </a:endParaRPr>
          </a:p>
          <a:p>
            <a:pPr marL="0" indent="0">
              <a:lnSpc>
                <a:spcPct val="100000"/>
              </a:lnSpc>
              <a:buSzPts val="1100"/>
              <a:buNone/>
            </a:pPr>
            <a:r>
              <a:rPr lang="en-US" sz="1905" b="0">
                <a:solidFill>
                  <a:srgbClr val="292F33"/>
                </a:solidFill>
                <a:highlight>
                  <a:schemeClr val="lt1"/>
                </a:highlight>
                <a:latin typeface="Lato"/>
                <a:ea typeface="Lato"/>
                <a:cs typeface="Lato"/>
                <a:sym typeface="Lato"/>
              </a:rPr>
              <a:t>OEA ​Education Consultant</a:t>
            </a:r>
            <a:endParaRPr sz="1905" b="0">
              <a:solidFill>
                <a:srgbClr val="292F33"/>
              </a:solidFill>
              <a:highlight>
                <a:schemeClr val="lt1"/>
              </a:highlight>
              <a:latin typeface="Lato"/>
              <a:ea typeface="Lato"/>
              <a:cs typeface="Lato"/>
              <a:sym typeface="Lato"/>
            </a:endParaRPr>
          </a:p>
          <a:p>
            <a:pPr marL="0" indent="0">
              <a:lnSpc>
                <a:spcPct val="100000"/>
              </a:lnSpc>
              <a:buSzPts val="1100"/>
              <a:buNone/>
            </a:pPr>
            <a:r>
              <a:rPr lang="en-US" sz="1905" b="0">
                <a:solidFill>
                  <a:srgbClr val="292F33"/>
                </a:solidFill>
              </a:rPr>
              <a:t>Policy Analyst </a:t>
            </a:r>
            <a:endParaRPr sz="1905" b="0">
              <a:solidFill>
                <a:srgbClr val="292F33"/>
              </a:solidFill>
              <a:latin typeface="Lato"/>
              <a:ea typeface="Lato"/>
              <a:cs typeface="Lato"/>
              <a:sym typeface="Lato"/>
            </a:endParaRPr>
          </a:p>
          <a:p>
            <a:pPr marL="0" indent="0">
              <a:lnSpc>
                <a:spcPct val="100000"/>
              </a:lnSpc>
              <a:buSzPts val="1100"/>
              <a:buNone/>
            </a:pPr>
            <a:endParaRPr sz="1905" b="0">
              <a:solidFill>
                <a:srgbClr val="292F33"/>
              </a:solidFill>
            </a:endParaRPr>
          </a:p>
          <a:p>
            <a:pPr marL="0" indent="0">
              <a:lnSpc>
                <a:spcPct val="100000"/>
              </a:lnSpc>
              <a:buSzPts val="1100"/>
              <a:buNone/>
            </a:pPr>
            <a:r>
              <a:rPr lang="en-US" sz="1905" u="sng">
                <a:solidFill>
                  <a:srgbClr val="0000FF"/>
                </a:solidFill>
                <a:highlight>
                  <a:schemeClr val="lt1"/>
                </a:highlight>
                <a:hlinkClick r:id="rId6">
                  <a:extLst>
                    <a:ext uri="{A12FA001-AC4F-418D-AE19-62706E023703}">
                      <ahyp:hlinkClr xmlns:ahyp="http://schemas.microsoft.com/office/drawing/2018/hyperlinkcolor" val="tx"/>
                    </a:ext>
                  </a:extLst>
                </a:hlinkClick>
              </a:rPr>
              <a:t>Lauren Zellmer</a:t>
            </a:r>
            <a:endParaRPr sz="1905" b="0">
              <a:solidFill>
                <a:srgbClr val="292F33"/>
              </a:solidFill>
            </a:endParaRPr>
          </a:p>
          <a:p>
            <a:pPr marL="0" indent="0">
              <a:lnSpc>
                <a:spcPct val="100000"/>
              </a:lnSpc>
              <a:buSzPts val="1100"/>
              <a:buNone/>
            </a:pPr>
            <a:r>
              <a:rPr lang="en-US" sz="1905" b="0">
                <a:solidFill>
                  <a:srgbClr val="292F33"/>
                </a:solidFill>
                <a:highlight>
                  <a:schemeClr val="lt1"/>
                </a:highlight>
              </a:rPr>
              <a:t>OEA ​Education Consultant</a:t>
            </a:r>
            <a:endParaRPr sz="1905" b="0">
              <a:solidFill>
                <a:srgbClr val="292F33"/>
              </a:solidFill>
            </a:endParaRPr>
          </a:p>
          <a:p>
            <a:pPr marL="0" indent="0">
              <a:lnSpc>
                <a:spcPct val="100000"/>
              </a:lnSpc>
              <a:buSzPts val="1100"/>
              <a:buNone/>
            </a:pPr>
            <a:r>
              <a:rPr lang="en-US" sz="1905" b="0">
                <a:solidFill>
                  <a:srgbClr val="292F33"/>
                </a:solidFill>
              </a:rPr>
              <a:t>Standards Based Assessment &amp; Communications</a:t>
            </a:r>
            <a:endParaRPr sz="1905" b="0">
              <a:solidFill>
                <a:srgbClr val="292F33"/>
              </a:solidFill>
            </a:endParaRPr>
          </a:p>
          <a:p>
            <a:pPr marL="0" indent="0">
              <a:lnSpc>
                <a:spcPct val="100000"/>
              </a:lnSpc>
              <a:buSzPts val="1100"/>
              <a:buNone/>
            </a:pPr>
            <a:endParaRPr sz="1867" b="0">
              <a:solidFill>
                <a:srgbClr val="292F33"/>
              </a:solidFill>
            </a:endParaRPr>
          </a:p>
          <a:p>
            <a:pPr marL="0" indent="0">
              <a:lnSpc>
                <a:spcPct val="100000"/>
              </a:lnSpc>
              <a:buNone/>
            </a:pPr>
            <a:endParaRPr sz="1867"/>
          </a:p>
          <a:p>
            <a:pPr marL="457189" indent="0">
              <a:lnSpc>
                <a:spcPct val="100000"/>
              </a:lnSpc>
              <a:buNone/>
            </a:pPr>
            <a:r>
              <a:rPr lang="en-US" sz="2400"/>
              <a:t>   </a:t>
            </a:r>
            <a:endParaRPr sz="2400"/>
          </a:p>
          <a:p>
            <a:pPr marL="0" indent="0">
              <a:lnSpc>
                <a:spcPct val="100000"/>
              </a:lnSpc>
              <a:buNone/>
            </a:pPr>
            <a:endParaRPr sz="2400"/>
          </a:p>
          <a:p>
            <a:pPr marL="457189" indent="0">
              <a:lnSpc>
                <a:spcPct val="100000"/>
              </a:lnSpc>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body" idx="1"/>
          </p:nvPr>
        </p:nvSpPr>
        <p:spPr>
          <a:xfrm>
            <a:off x="1819100" y="1725091"/>
            <a:ext cx="8415200" cy="3014800"/>
          </a:xfrm>
          <a:prstGeom prst="rect">
            <a:avLst/>
          </a:prstGeom>
        </p:spPr>
        <p:txBody>
          <a:bodyPr spcFirstLastPara="1" vert="horz" wrap="square" lIns="121900" tIns="60933" rIns="121900" bIns="60933" rtlCol="0" anchor="t" anchorCtr="0">
            <a:noAutofit/>
          </a:bodyPr>
          <a:lstStyle/>
          <a:p>
            <a:pPr marL="0" indent="0">
              <a:spcAft>
                <a:spcPts val="4000"/>
              </a:spcAft>
            </a:pPr>
            <a:r>
              <a:rPr lang="en-US" dirty="0" err="1"/>
              <a:t>WISEData</a:t>
            </a:r>
            <a:r>
              <a:rPr lang="en-US" dirty="0"/>
              <a:t> Reporting</a:t>
            </a:r>
            <a:endParaRPr sz="2933" i="1" dirty="0">
              <a:latin typeface="Lato"/>
              <a:ea typeface="Lato"/>
              <a:cs typeface="Lato"/>
              <a:sym typeface="Lato"/>
            </a:endParaRPr>
          </a:p>
        </p:txBody>
      </p:sp>
    </p:spTree>
    <p:extLst>
      <p:ext uri="{BB962C8B-B14F-4D97-AF65-F5344CB8AC3E}">
        <p14:creationId xmlns:p14="http://schemas.microsoft.com/office/powerpoint/2010/main" val="808713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body" idx="1"/>
          </p:nvPr>
        </p:nvSpPr>
        <p:spPr>
          <a:xfrm>
            <a:off x="1819100" y="1725091"/>
            <a:ext cx="8415200" cy="3014800"/>
          </a:xfrm>
          <a:prstGeom prst="rect">
            <a:avLst/>
          </a:prstGeom>
        </p:spPr>
        <p:txBody>
          <a:bodyPr spcFirstLastPara="1" vert="horz" wrap="square" lIns="121900" tIns="60933" rIns="121900" bIns="60933" rtlCol="0" anchor="t" anchorCtr="0">
            <a:noAutofit/>
          </a:bodyPr>
          <a:lstStyle/>
          <a:p>
            <a:pPr marL="0" indent="0">
              <a:spcAft>
                <a:spcPts val="4000"/>
              </a:spcAft>
            </a:pPr>
            <a:r>
              <a:rPr lang="en-US" dirty="0"/>
              <a:t>McKinney - Vento</a:t>
            </a:r>
            <a:endParaRPr sz="2933" i="1" dirty="0">
              <a:latin typeface="Lato"/>
              <a:ea typeface="Lato"/>
              <a:cs typeface="Lato"/>
              <a:sym typeface="Lato"/>
            </a:endParaRPr>
          </a:p>
        </p:txBody>
      </p:sp>
    </p:spTree>
    <p:extLst>
      <p:ext uri="{BB962C8B-B14F-4D97-AF65-F5344CB8AC3E}">
        <p14:creationId xmlns:p14="http://schemas.microsoft.com/office/powerpoint/2010/main" val="629406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A409E3-129F-4A21-B61E-F68C3F0973DB}"/>
              </a:ext>
            </a:extLst>
          </p:cNvPr>
          <p:cNvSpPr>
            <a:spLocks noGrp="1"/>
          </p:cNvSpPr>
          <p:nvPr>
            <p:ph type="body" idx="1"/>
          </p:nvPr>
        </p:nvSpPr>
        <p:spPr/>
        <p:txBody>
          <a:bodyPr/>
          <a:lstStyle/>
          <a:p>
            <a:r>
              <a:rPr lang="en-US" dirty="0"/>
              <a:t>Accountability</a:t>
            </a:r>
          </a:p>
        </p:txBody>
      </p:sp>
      <p:sp>
        <p:nvSpPr>
          <p:cNvPr id="3" name="Text Placeholder 2">
            <a:extLst>
              <a:ext uri="{FF2B5EF4-FFF2-40B4-BE49-F238E27FC236}">
                <a16:creationId xmlns:a16="http://schemas.microsoft.com/office/drawing/2014/main" id="{952B4193-52C8-4D3F-B401-B3502C95496B}"/>
              </a:ext>
            </a:extLst>
          </p:cNvPr>
          <p:cNvSpPr>
            <a:spLocks noGrp="1"/>
          </p:cNvSpPr>
          <p:nvPr>
            <p:ph type="body" idx="2"/>
          </p:nvPr>
        </p:nvSpPr>
        <p:spPr>
          <a:xfrm>
            <a:off x="131483" y="1381419"/>
            <a:ext cx="11558493" cy="4738487"/>
          </a:xfrm>
        </p:spPr>
        <p:txBody>
          <a:bodyPr/>
          <a:lstStyle/>
          <a:p>
            <a:r>
              <a:rPr lang="en-US" sz="2667" b="0" dirty="0"/>
              <a:t>a charter school </a:t>
            </a:r>
            <a:r>
              <a:rPr lang="en-US" sz="2667" dirty="0"/>
              <a:t>LEADER/OPERATOR</a:t>
            </a:r>
            <a:r>
              <a:rPr lang="en-US" sz="2667" b="0" dirty="0"/>
              <a:t> is accountable to their </a:t>
            </a:r>
            <a:r>
              <a:rPr lang="en-US" sz="2667" dirty="0"/>
              <a:t>GOVERNING BOARD</a:t>
            </a:r>
          </a:p>
          <a:p>
            <a:r>
              <a:rPr lang="en-US" sz="2667" b="0" dirty="0"/>
              <a:t>the </a:t>
            </a:r>
            <a:r>
              <a:rPr lang="en-US" sz="2667" dirty="0"/>
              <a:t>GOVERNING BOARD </a:t>
            </a:r>
            <a:r>
              <a:rPr lang="en-US" sz="2667" b="0" dirty="0"/>
              <a:t>is held accountable by the </a:t>
            </a:r>
            <a:r>
              <a:rPr lang="en-US" sz="2667" dirty="0"/>
              <a:t>AUTHORIZER </a:t>
            </a:r>
            <a:r>
              <a:rPr lang="en-US" sz="2667" b="0" dirty="0"/>
              <a:t>through non-renewal and revocation or required corrective action plans</a:t>
            </a:r>
          </a:p>
          <a:p>
            <a:r>
              <a:rPr lang="en-US" sz="2667" b="0" dirty="0"/>
              <a:t>There may be state and federal consequences for malfeasance, misfeasance, or nonfeasance (</a:t>
            </a:r>
            <a:r>
              <a:rPr lang="en-US" sz="2667" b="0" i="1" dirty="0"/>
              <a:t>e.g., failure to provide a Free and Appropriate Public Education</a:t>
            </a:r>
            <a:r>
              <a:rPr lang="en-US" sz="2667" b="0" dirty="0"/>
              <a:t>)</a:t>
            </a:r>
          </a:p>
          <a:p>
            <a:r>
              <a:rPr lang="en-US" sz="2667" b="0" dirty="0"/>
              <a:t>There are private rights of actions (</a:t>
            </a:r>
            <a:r>
              <a:rPr lang="en-US" sz="2667" b="0" i="1" dirty="0"/>
              <a:t>e.g., ADA</a:t>
            </a:r>
            <a:r>
              <a:rPr lang="en-US" sz="2667" b="0" dirty="0"/>
              <a:t>) that permit you to be sued</a:t>
            </a:r>
          </a:p>
        </p:txBody>
      </p:sp>
    </p:spTree>
    <p:extLst>
      <p:ext uri="{BB962C8B-B14F-4D97-AF65-F5344CB8AC3E}">
        <p14:creationId xmlns:p14="http://schemas.microsoft.com/office/powerpoint/2010/main" val="4164301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9"/>
          <p:cNvSpPr txBox="1">
            <a:spLocks noGrp="1"/>
          </p:cNvSpPr>
          <p:nvPr>
            <p:ph type="body" idx="1"/>
          </p:nvPr>
        </p:nvSpPr>
        <p:spPr>
          <a:xfrm>
            <a:off x="611833" y="1618367"/>
            <a:ext cx="11326000" cy="2691600"/>
          </a:xfrm>
          <a:prstGeom prst="rect">
            <a:avLst/>
          </a:prstGeom>
          <a:noFill/>
          <a:ln>
            <a:noFill/>
          </a:ln>
        </p:spPr>
        <p:txBody>
          <a:bodyPr spcFirstLastPara="1" wrap="square" lIns="121900" tIns="60933" rIns="121900" bIns="60933" anchor="ctr" anchorCtr="0">
            <a:noAutofit/>
          </a:bodyPr>
          <a:lstStyle/>
          <a:p>
            <a:pPr marL="0" indent="0">
              <a:lnSpc>
                <a:spcPct val="100000"/>
              </a:lnSpc>
            </a:pPr>
            <a:r>
              <a:rPr lang="en" sz="4533" b="0"/>
              <a:t>Requirements under the McKinney-Vento Homeless Assistance Act: </a:t>
            </a:r>
            <a:endParaRPr sz="4533" b="0"/>
          </a:p>
          <a:p>
            <a:pPr marL="0" indent="0">
              <a:lnSpc>
                <a:spcPct val="100000"/>
              </a:lnSpc>
            </a:pPr>
            <a:r>
              <a:rPr lang="en" sz="4533" b="0"/>
              <a:t>Supporting Students Experiencing Homelessness</a:t>
            </a:r>
            <a:endParaRPr sz="4533" b="0"/>
          </a:p>
        </p:txBody>
      </p:sp>
      <p:sp>
        <p:nvSpPr>
          <p:cNvPr id="42" name="Google Shape;42;p9"/>
          <p:cNvSpPr txBox="1">
            <a:spLocks noGrp="1"/>
          </p:cNvSpPr>
          <p:nvPr>
            <p:ph type="body" idx="2"/>
          </p:nvPr>
        </p:nvSpPr>
        <p:spPr>
          <a:xfrm>
            <a:off x="7996400" y="4668000"/>
            <a:ext cx="4195600" cy="1039600"/>
          </a:xfrm>
          <a:prstGeom prst="rect">
            <a:avLst/>
          </a:prstGeom>
          <a:noFill/>
          <a:ln>
            <a:noFill/>
          </a:ln>
        </p:spPr>
        <p:txBody>
          <a:bodyPr spcFirstLastPara="1" wrap="square" lIns="121900" tIns="60933" rIns="121900" bIns="60933" anchor="t" anchorCtr="0">
            <a:noAutofit/>
          </a:bodyPr>
          <a:lstStyle/>
          <a:p>
            <a:pPr marL="0" indent="0">
              <a:lnSpc>
                <a:spcPct val="89681"/>
              </a:lnSpc>
              <a:buSzPts val="1100"/>
            </a:pPr>
            <a:r>
              <a:rPr lang="en" sz="1867"/>
              <a:t>Kristine Nadolski </a:t>
            </a:r>
            <a:endParaRPr sz="1867"/>
          </a:p>
          <a:p>
            <a:pPr marL="0" indent="0">
              <a:lnSpc>
                <a:spcPct val="89681"/>
              </a:lnSpc>
              <a:buSzPts val="1100"/>
            </a:pPr>
            <a:r>
              <a:rPr lang="en" sz="1867"/>
              <a:t>Clara Pfeiffer</a:t>
            </a:r>
            <a:endParaRPr sz="1867"/>
          </a:p>
          <a:p>
            <a:pPr marL="0" indent="0">
              <a:lnSpc>
                <a:spcPct val="89681"/>
              </a:lnSpc>
              <a:spcBef>
                <a:spcPts val="1600"/>
              </a:spcBef>
              <a:buSzPts val="1100"/>
            </a:pPr>
            <a:r>
              <a:rPr lang="en" sz="1867"/>
              <a:t>Department of Public Instruction</a:t>
            </a:r>
            <a:endParaRPr sz="1867"/>
          </a:p>
          <a:p>
            <a:pPr marL="0" indent="0">
              <a:lnSpc>
                <a:spcPct val="89681"/>
              </a:lnSpc>
              <a:spcBef>
                <a:spcPts val="1600"/>
              </a:spcBef>
              <a:buSzPts val="1100"/>
            </a:pPr>
            <a:endParaRPr sz="1467"/>
          </a:p>
          <a:p>
            <a:pPr marL="0" indent="0">
              <a:lnSpc>
                <a:spcPct val="89681"/>
              </a:lnSpc>
              <a:spcBef>
                <a:spcPts val="1600"/>
              </a:spcBef>
              <a:buSzPts val="1318"/>
            </a:pPr>
            <a:endParaRPr sz="1757"/>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0" y="0"/>
            <a:ext cx="12192000" cy="1299600"/>
          </a:xfrm>
          <a:prstGeom prst="rect">
            <a:avLst/>
          </a:prstGeom>
          <a:noFill/>
          <a:ln>
            <a:noFill/>
          </a:ln>
        </p:spPr>
        <p:txBody>
          <a:bodyPr spcFirstLastPara="1" wrap="square" lIns="121900" tIns="121900" rIns="121900" bIns="121900" anchor="ctr" anchorCtr="0">
            <a:normAutofit/>
          </a:bodyPr>
          <a:lstStyle/>
          <a:p>
            <a:pPr marL="0" indent="0"/>
            <a:r>
              <a:rPr lang="en" sz="4267">
                <a:solidFill>
                  <a:srgbClr val="FFFFFF"/>
                </a:solidFill>
              </a:rPr>
              <a:t>McKinney-Vento Homeless Assistance Act</a:t>
            </a:r>
            <a:endParaRPr sz="4267"/>
          </a:p>
        </p:txBody>
      </p:sp>
      <p:sp>
        <p:nvSpPr>
          <p:cNvPr id="48" name="Google Shape;48;p10"/>
          <p:cNvSpPr txBox="1">
            <a:spLocks noGrp="1"/>
          </p:cNvSpPr>
          <p:nvPr>
            <p:ph type="body" idx="2"/>
          </p:nvPr>
        </p:nvSpPr>
        <p:spPr>
          <a:xfrm>
            <a:off x="2241400" y="1595633"/>
            <a:ext cx="7709200" cy="3350400"/>
          </a:xfrm>
          <a:prstGeom prst="rect">
            <a:avLst/>
          </a:prstGeom>
          <a:noFill/>
          <a:ln>
            <a:noFill/>
          </a:ln>
        </p:spPr>
        <p:txBody>
          <a:bodyPr spcFirstLastPara="1" wrap="square" lIns="121900" tIns="121900" rIns="121900" bIns="121900" anchor="t" anchorCtr="0">
            <a:noAutofit/>
          </a:bodyPr>
          <a:lstStyle/>
          <a:p>
            <a:pPr indent="-457189">
              <a:buSzPts val="1800"/>
              <a:buFont typeface="Lato"/>
              <a:buChar char="•"/>
            </a:pPr>
            <a:r>
              <a:rPr lang="en" sz="2400" b="0"/>
              <a:t>Federal Education Law, Reauthorized under ESSA</a:t>
            </a:r>
            <a:endParaRPr sz="2400" b="0"/>
          </a:p>
          <a:p>
            <a:pPr indent="-457189">
              <a:buSzPts val="1800"/>
              <a:buFont typeface="Lato"/>
              <a:buChar char="•"/>
            </a:pPr>
            <a:r>
              <a:rPr lang="en" sz="2400"/>
              <a:t>All LEAs are required to be in compliance</a:t>
            </a:r>
            <a:endParaRPr sz="2400"/>
          </a:p>
          <a:p>
            <a:pPr indent="-457189">
              <a:buSzPts val="1800"/>
              <a:buFont typeface="Lato"/>
              <a:buChar char="•"/>
            </a:pPr>
            <a:r>
              <a:rPr lang="en" sz="2400" b="0"/>
              <a:t>Works hand-in-hand with IDEA, Title I-A and other federal education programs.</a:t>
            </a:r>
            <a:endParaRPr sz="2400"/>
          </a:p>
          <a:p>
            <a:pPr marL="0" indent="0">
              <a:lnSpc>
                <a:spcPct val="115000"/>
              </a:lnSpc>
              <a:buNone/>
            </a:pPr>
            <a:endParaRPr b="0">
              <a:solidFill>
                <a:srgbClr val="333399"/>
              </a:solidFill>
            </a:endParaRPr>
          </a:p>
          <a:p>
            <a:pPr marL="457189" indent="-253994">
              <a:buNone/>
            </a:pP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1"/>
          <p:cNvSpPr txBox="1">
            <a:spLocks noGrp="1"/>
          </p:cNvSpPr>
          <p:nvPr>
            <p:ph type="body" idx="1"/>
          </p:nvPr>
        </p:nvSpPr>
        <p:spPr>
          <a:xfrm>
            <a:off x="0" y="0"/>
            <a:ext cx="12192000" cy="1228800"/>
          </a:xfrm>
          <a:prstGeom prst="rect">
            <a:avLst/>
          </a:prstGeom>
        </p:spPr>
        <p:txBody>
          <a:bodyPr spcFirstLastPara="1" wrap="square" lIns="121900" tIns="60933" rIns="121900" bIns="60933" anchor="ctr" anchorCtr="0">
            <a:normAutofit lnSpcReduction="10000"/>
          </a:bodyPr>
          <a:lstStyle/>
          <a:p>
            <a:pPr marL="0" indent="0">
              <a:spcAft>
                <a:spcPts val="4000"/>
              </a:spcAft>
            </a:pPr>
            <a:r>
              <a:rPr lang="en" sz="4267"/>
              <a:t>Basic Requirements of McKinney-Vento</a:t>
            </a:r>
            <a:endParaRPr sz="4267"/>
          </a:p>
        </p:txBody>
      </p:sp>
      <p:sp>
        <p:nvSpPr>
          <p:cNvPr id="54" name="Google Shape;54;p11"/>
          <p:cNvSpPr txBox="1">
            <a:spLocks noGrp="1"/>
          </p:cNvSpPr>
          <p:nvPr>
            <p:ph type="body" idx="2"/>
          </p:nvPr>
        </p:nvSpPr>
        <p:spPr>
          <a:xfrm>
            <a:off x="754567" y="1301667"/>
            <a:ext cx="11136400" cy="3782400"/>
          </a:xfrm>
          <a:prstGeom prst="rect">
            <a:avLst/>
          </a:prstGeom>
        </p:spPr>
        <p:txBody>
          <a:bodyPr spcFirstLastPara="1" wrap="square" lIns="121900" tIns="60933" rIns="121900" bIns="60933" anchor="t" anchorCtr="0">
            <a:noAutofit/>
          </a:bodyPr>
          <a:lstStyle/>
          <a:p>
            <a:pPr marL="0" indent="0">
              <a:lnSpc>
                <a:spcPct val="115000"/>
              </a:lnSpc>
              <a:spcBef>
                <a:spcPts val="1600"/>
              </a:spcBef>
              <a:buSzPts val="1100"/>
              <a:buNone/>
            </a:pPr>
            <a:r>
              <a:rPr lang="en" sz="2133" b="0"/>
              <a:t>All LEAs are required by the McKinney-Vento law to:</a:t>
            </a:r>
            <a:endParaRPr sz="2133" b="0"/>
          </a:p>
          <a:p>
            <a:pPr indent="-440256">
              <a:lnSpc>
                <a:spcPct val="115000"/>
              </a:lnSpc>
              <a:spcBef>
                <a:spcPts val="1600"/>
              </a:spcBef>
              <a:buSzPts val="1600"/>
              <a:buFont typeface="Lato"/>
              <a:buChar char="●"/>
            </a:pPr>
            <a:r>
              <a:rPr lang="en" sz="2133" b="0"/>
              <a:t>Designate a homeless liaison.</a:t>
            </a:r>
            <a:endParaRPr sz="2133" b="0"/>
          </a:p>
          <a:p>
            <a:pPr indent="-440256">
              <a:lnSpc>
                <a:spcPct val="115000"/>
              </a:lnSpc>
              <a:buSzPts val="1600"/>
              <a:buFont typeface="Lato"/>
              <a:buChar char="●"/>
            </a:pPr>
            <a:r>
              <a:rPr lang="en" sz="2133" b="0"/>
              <a:t>Identify and immediately enroll any homeless child or youth (preschool to grade 12).</a:t>
            </a:r>
            <a:endParaRPr sz="2133" b="0"/>
          </a:p>
          <a:p>
            <a:pPr indent="-440256">
              <a:lnSpc>
                <a:spcPct val="115000"/>
              </a:lnSpc>
              <a:buSzPts val="1600"/>
              <a:buFont typeface="Lato"/>
              <a:buChar char="●"/>
            </a:pPr>
            <a:r>
              <a:rPr lang="en" sz="2133" b="0"/>
              <a:t>Continue children or youth in their school of origin.</a:t>
            </a:r>
            <a:endParaRPr sz="2133" b="0"/>
          </a:p>
          <a:p>
            <a:pPr indent="-440256">
              <a:lnSpc>
                <a:spcPct val="115000"/>
              </a:lnSpc>
              <a:buSzPts val="1600"/>
              <a:buFont typeface="Lato"/>
              <a:buChar char="●"/>
            </a:pPr>
            <a:r>
              <a:rPr lang="en" sz="2133" b="0"/>
              <a:t>Inform parents/guardians of the educational rights of their children.</a:t>
            </a:r>
            <a:endParaRPr sz="2133" b="0"/>
          </a:p>
          <a:p>
            <a:pPr indent="-440256">
              <a:lnSpc>
                <a:spcPct val="115000"/>
              </a:lnSpc>
              <a:buSzPts val="1600"/>
              <a:buFont typeface="Lato"/>
              <a:buChar char="●"/>
            </a:pPr>
            <a:r>
              <a:rPr lang="en" sz="2133" b="0"/>
              <a:t>Provide transportation to and from the school of origin.</a:t>
            </a:r>
            <a:endParaRPr sz="2133" b="0"/>
          </a:p>
          <a:p>
            <a:pPr indent="-440256">
              <a:lnSpc>
                <a:spcPct val="115000"/>
              </a:lnSpc>
              <a:buSzPts val="1600"/>
              <a:buFont typeface="Lato"/>
              <a:buChar char="●"/>
            </a:pPr>
            <a:r>
              <a:rPr lang="en" sz="2133" b="0"/>
              <a:t>Ensure no barriers exist (for example, residency requirements, lack of transportation or school fees) for full educational participation.</a:t>
            </a:r>
            <a:endParaRPr sz="2133" b="0"/>
          </a:p>
          <a:p>
            <a:pPr indent="-440256">
              <a:lnSpc>
                <a:spcPct val="115000"/>
              </a:lnSpc>
              <a:buSzPts val="1600"/>
              <a:buFont typeface="Lato"/>
              <a:buChar char="●"/>
            </a:pPr>
            <a:r>
              <a:rPr lang="en" sz="2133" b="0"/>
              <a:t>Develop partnerships with community agencies to identify and assist with basic services for homeless families, children, and youth.</a:t>
            </a:r>
            <a:endParaRPr sz="2133"/>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2"/>
          <p:cNvPicPr preferRelativeResize="0"/>
          <p:nvPr/>
        </p:nvPicPr>
        <p:blipFill>
          <a:blip r:embed="rId3">
            <a:alphaModFix/>
          </a:blip>
          <a:stretch>
            <a:fillRect/>
          </a:stretch>
        </p:blipFill>
        <p:spPr>
          <a:xfrm>
            <a:off x="45359" y="1"/>
            <a:ext cx="12055108" cy="685799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3"/>
          <p:cNvSpPr txBox="1">
            <a:spLocks noGrp="1"/>
          </p:cNvSpPr>
          <p:nvPr>
            <p:ph type="title" idx="4294967295"/>
          </p:nvPr>
        </p:nvSpPr>
        <p:spPr>
          <a:xfrm>
            <a:off x="654756" y="51075"/>
            <a:ext cx="11074400" cy="1219200"/>
          </a:xfrm>
          <a:prstGeom prst="rect">
            <a:avLst/>
          </a:prstGeom>
          <a:noFill/>
          <a:ln>
            <a:noFill/>
          </a:ln>
        </p:spPr>
        <p:txBody>
          <a:bodyPr spcFirstLastPara="1" wrap="square" lIns="121900" tIns="60933" rIns="121900" bIns="60933" anchor="ctr" anchorCtr="0">
            <a:normAutofit/>
          </a:bodyPr>
          <a:lstStyle/>
          <a:p>
            <a:r>
              <a:rPr lang="en" sz="4267">
                <a:solidFill>
                  <a:srgbClr val="FFFFFF"/>
                </a:solidFill>
              </a:rPr>
              <a:t>Causes of Homelessness</a:t>
            </a:r>
            <a:endParaRPr sz="4267">
              <a:solidFill>
                <a:srgbClr val="FFFFFF"/>
              </a:solidFill>
            </a:endParaRPr>
          </a:p>
        </p:txBody>
      </p:sp>
      <p:sp>
        <p:nvSpPr>
          <p:cNvPr id="66" name="Google Shape;66;p13"/>
          <p:cNvSpPr txBox="1">
            <a:spLocks noGrp="1"/>
          </p:cNvSpPr>
          <p:nvPr>
            <p:ph type="body" idx="1"/>
          </p:nvPr>
        </p:nvSpPr>
        <p:spPr>
          <a:xfrm>
            <a:off x="1704400" y="1270267"/>
            <a:ext cx="9908800" cy="4893200"/>
          </a:xfrm>
          <a:prstGeom prst="rect">
            <a:avLst/>
          </a:prstGeom>
          <a:noFill/>
          <a:ln>
            <a:noFill/>
          </a:ln>
        </p:spPr>
        <p:txBody>
          <a:bodyPr spcFirstLastPara="1" wrap="square" lIns="121900" tIns="60933" rIns="121900" bIns="60933" anchor="t" anchorCtr="0">
            <a:noAutofit/>
          </a:bodyPr>
          <a:lstStyle/>
          <a:p>
            <a:pPr marL="457189" indent="-338658" algn="l">
              <a:lnSpc>
                <a:spcPct val="115000"/>
              </a:lnSpc>
              <a:buClr>
                <a:srgbClr val="000000"/>
              </a:buClr>
              <a:buSzPts val="1600"/>
              <a:buFont typeface="Lato"/>
              <a:buChar char="•"/>
            </a:pPr>
            <a:r>
              <a:rPr lang="en" sz="2400" b="0">
                <a:solidFill>
                  <a:srgbClr val="000000"/>
                </a:solidFill>
                <a:latin typeface="Lato"/>
                <a:ea typeface="Lato"/>
                <a:cs typeface="Lato"/>
                <a:sym typeface="Lato"/>
              </a:rPr>
              <a:t>Lack of affordable housing</a:t>
            </a:r>
            <a:endParaRPr sz="2400" b="0">
              <a:solidFill>
                <a:srgbClr val="000000"/>
              </a:solidFill>
              <a:latin typeface="Lato"/>
              <a:ea typeface="Lato"/>
              <a:cs typeface="Lato"/>
              <a:sym typeface="Lato"/>
            </a:endParaRPr>
          </a:p>
          <a:p>
            <a:pPr marL="457189" indent="-338658" algn="l">
              <a:lnSpc>
                <a:spcPct val="115000"/>
              </a:lnSpc>
              <a:buClr>
                <a:srgbClr val="000000"/>
              </a:buClr>
              <a:buSzPts val="1600"/>
              <a:buFont typeface="Lato"/>
              <a:buChar char="•"/>
            </a:pPr>
            <a:r>
              <a:rPr lang="en" sz="2400" b="0">
                <a:solidFill>
                  <a:srgbClr val="000000"/>
                </a:solidFill>
                <a:latin typeface="Lato"/>
                <a:ea typeface="Lato"/>
                <a:cs typeface="Lato"/>
                <a:sym typeface="Lato"/>
              </a:rPr>
              <a:t>Poverty</a:t>
            </a:r>
            <a:endParaRPr sz="2400" b="0">
              <a:solidFill>
                <a:srgbClr val="000000"/>
              </a:solidFill>
              <a:latin typeface="Lato"/>
              <a:ea typeface="Lato"/>
              <a:cs typeface="Lato"/>
              <a:sym typeface="Lato"/>
            </a:endParaRPr>
          </a:p>
          <a:p>
            <a:pPr marL="990575" lvl="1" indent="-347125">
              <a:lnSpc>
                <a:spcPct val="115000"/>
              </a:lnSpc>
              <a:spcBef>
                <a:spcPts val="0"/>
              </a:spcBef>
              <a:buClr>
                <a:srgbClr val="000000"/>
              </a:buClr>
              <a:buFont typeface="Lato"/>
              <a:buChar char="—"/>
            </a:pPr>
            <a:r>
              <a:rPr lang="en">
                <a:solidFill>
                  <a:srgbClr val="000000"/>
                </a:solidFill>
              </a:rPr>
              <a:t> Increase in low vs middle wage employment</a:t>
            </a:r>
            <a:endParaRPr>
              <a:solidFill>
                <a:srgbClr val="000000"/>
              </a:solidFill>
            </a:endParaRPr>
          </a:p>
          <a:p>
            <a:pPr marL="457189" indent="-338658" algn="l">
              <a:lnSpc>
                <a:spcPct val="115000"/>
              </a:lnSpc>
              <a:buClr>
                <a:srgbClr val="000000"/>
              </a:buClr>
              <a:buSzPts val="1600"/>
              <a:buFont typeface="Lato"/>
              <a:buChar char="•"/>
            </a:pPr>
            <a:r>
              <a:rPr lang="en" sz="2400" b="0">
                <a:solidFill>
                  <a:srgbClr val="000000"/>
                </a:solidFill>
                <a:latin typeface="Lato"/>
                <a:ea typeface="Lato"/>
                <a:cs typeface="Lato"/>
                <a:sym typeface="Lato"/>
              </a:rPr>
              <a:t>Health problems</a:t>
            </a:r>
            <a:endParaRPr sz="2400" b="0">
              <a:solidFill>
                <a:srgbClr val="000000"/>
              </a:solidFill>
              <a:latin typeface="Lato"/>
              <a:ea typeface="Lato"/>
              <a:cs typeface="Lato"/>
              <a:sym typeface="Lato"/>
            </a:endParaRPr>
          </a:p>
          <a:p>
            <a:pPr marL="990575" lvl="1" indent="-347125">
              <a:lnSpc>
                <a:spcPct val="115000"/>
              </a:lnSpc>
              <a:spcBef>
                <a:spcPts val="0"/>
              </a:spcBef>
              <a:buClr>
                <a:srgbClr val="000000"/>
              </a:buClr>
              <a:buFont typeface="Lato"/>
              <a:buChar char="—"/>
            </a:pPr>
            <a:r>
              <a:rPr lang="en">
                <a:solidFill>
                  <a:srgbClr val="000000"/>
                </a:solidFill>
              </a:rPr>
              <a:t> Lack of health insurance</a:t>
            </a:r>
            <a:endParaRPr>
              <a:solidFill>
                <a:srgbClr val="000000"/>
              </a:solidFill>
            </a:endParaRPr>
          </a:p>
          <a:p>
            <a:pPr marL="990575" lvl="1" indent="-347125">
              <a:lnSpc>
                <a:spcPct val="115000"/>
              </a:lnSpc>
              <a:spcBef>
                <a:spcPts val="0"/>
              </a:spcBef>
              <a:buClr>
                <a:srgbClr val="000000"/>
              </a:buClr>
              <a:buFont typeface="Lato"/>
              <a:buChar char="—"/>
            </a:pPr>
            <a:r>
              <a:rPr lang="en">
                <a:solidFill>
                  <a:srgbClr val="000000"/>
                </a:solidFill>
              </a:rPr>
              <a:t> Alcohol and other drug abuse (AODA), mental health</a:t>
            </a:r>
            <a:endParaRPr>
              <a:solidFill>
                <a:srgbClr val="000000"/>
              </a:solidFill>
            </a:endParaRPr>
          </a:p>
          <a:p>
            <a:pPr marL="457189" indent="-338658" algn="l">
              <a:lnSpc>
                <a:spcPct val="115000"/>
              </a:lnSpc>
              <a:buClr>
                <a:srgbClr val="000000"/>
              </a:buClr>
              <a:buSzPts val="1600"/>
              <a:buFont typeface="Lato"/>
              <a:buChar char="•"/>
            </a:pPr>
            <a:r>
              <a:rPr lang="en" sz="2400" b="0">
                <a:solidFill>
                  <a:srgbClr val="000000"/>
                </a:solidFill>
                <a:latin typeface="Lato"/>
                <a:ea typeface="Lato"/>
                <a:cs typeface="Lato"/>
                <a:sym typeface="Lato"/>
              </a:rPr>
              <a:t>Domestic violence</a:t>
            </a:r>
            <a:endParaRPr sz="2400" b="0">
              <a:solidFill>
                <a:srgbClr val="000000"/>
              </a:solidFill>
              <a:latin typeface="Lato"/>
              <a:ea typeface="Lato"/>
              <a:cs typeface="Lato"/>
              <a:sym typeface="Lato"/>
            </a:endParaRPr>
          </a:p>
          <a:p>
            <a:pPr marL="457189" indent="-338658" algn="l">
              <a:lnSpc>
                <a:spcPct val="115000"/>
              </a:lnSpc>
              <a:buClr>
                <a:srgbClr val="000000"/>
              </a:buClr>
              <a:buSzPts val="1600"/>
              <a:buFont typeface="Lato"/>
              <a:buChar char="•"/>
            </a:pPr>
            <a:r>
              <a:rPr lang="en" sz="2400" b="0">
                <a:solidFill>
                  <a:srgbClr val="000000"/>
                </a:solidFill>
                <a:latin typeface="Lato"/>
                <a:ea typeface="Lato"/>
                <a:cs typeface="Lato"/>
                <a:sym typeface="Lato"/>
              </a:rPr>
              <a:t>Natural and other disasters (fires, floods, etc.)</a:t>
            </a:r>
            <a:endParaRPr sz="2400" b="0">
              <a:solidFill>
                <a:srgbClr val="000000"/>
              </a:solidFill>
              <a:latin typeface="Lato"/>
              <a:ea typeface="Lato"/>
              <a:cs typeface="Lato"/>
              <a:sym typeface="Lato"/>
            </a:endParaRPr>
          </a:p>
          <a:p>
            <a:pPr marL="457189" indent="-338658" algn="l">
              <a:lnSpc>
                <a:spcPct val="115000"/>
              </a:lnSpc>
              <a:buClr>
                <a:srgbClr val="000000"/>
              </a:buClr>
              <a:buSzPts val="1600"/>
              <a:buFont typeface="Lato"/>
              <a:buChar char="•"/>
            </a:pPr>
            <a:r>
              <a:rPr lang="en" sz="2400" b="0">
                <a:solidFill>
                  <a:srgbClr val="000000"/>
                </a:solidFill>
                <a:latin typeface="Lato"/>
                <a:ea typeface="Lato"/>
                <a:cs typeface="Lato"/>
                <a:sym typeface="Lato"/>
              </a:rPr>
              <a:t>Abuse, neglect, family dysfunction</a:t>
            </a:r>
            <a:endParaRPr sz="2400" b="0">
              <a:solidFill>
                <a:srgbClr val="000000"/>
              </a:solidFill>
              <a:latin typeface="Lato"/>
              <a:ea typeface="Lato"/>
              <a:cs typeface="Lato"/>
              <a:sym typeface="Lato"/>
            </a:endParaRPr>
          </a:p>
          <a:p>
            <a:pPr marL="457189" indent="-338658" algn="l">
              <a:lnSpc>
                <a:spcPct val="115000"/>
              </a:lnSpc>
              <a:buClr>
                <a:srgbClr val="000000"/>
              </a:buClr>
              <a:buSzPts val="1600"/>
              <a:buFont typeface="Lato"/>
              <a:buChar char="•"/>
            </a:pPr>
            <a:r>
              <a:rPr lang="en" sz="2400">
                <a:solidFill>
                  <a:srgbClr val="000000"/>
                </a:solidFill>
                <a:latin typeface="Lato"/>
                <a:ea typeface="Lato"/>
                <a:cs typeface="Lato"/>
                <a:sym typeface="Lato"/>
              </a:rPr>
              <a:t>COVID-19</a:t>
            </a:r>
            <a:endParaRPr sz="2400">
              <a:solidFill>
                <a:srgbClr val="000000"/>
              </a:solidFill>
              <a:latin typeface="Lato"/>
              <a:ea typeface="Lato"/>
              <a:cs typeface="Lato"/>
              <a:sym typeface="La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body" idx="1"/>
          </p:nvPr>
        </p:nvSpPr>
        <p:spPr>
          <a:xfrm>
            <a:off x="0" y="0"/>
            <a:ext cx="12192000" cy="1174800"/>
          </a:xfrm>
          <a:prstGeom prst="rect">
            <a:avLst/>
          </a:prstGeom>
          <a:noFill/>
          <a:ln>
            <a:noFill/>
          </a:ln>
        </p:spPr>
        <p:txBody>
          <a:bodyPr spcFirstLastPara="1" wrap="square" lIns="121900" tIns="121900" rIns="121900" bIns="121900" anchor="ctr" anchorCtr="0">
            <a:normAutofit fontScale="77500" lnSpcReduction="20000"/>
          </a:bodyPr>
          <a:lstStyle/>
          <a:p>
            <a:pPr marL="0" indent="0">
              <a:spcBef>
                <a:spcPts val="4000"/>
              </a:spcBef>
            </a:pPr>
            <a:r>
              <a:rPr lang="en" sz="4267" b="0"/>
              <a:t>Homelessness Defined</a:t>
            </a:r>
            <a:endParaRPr sz="4267" b="0"/>
          </a:p>
        </p:txBody>
      </p:sp>
      <p:sp>
        <p:nvSpPr>
          <p:cNvPr id="72" name="Google Shape;72;p14"/>
          <p:cNvSpPr txBox="1">
            <a:spLocks noGrp="1"/>
          </p:cNvSpPr>
          <p:nvPr>
            <p:ph type="body" idx="2"/>
          </p:nvPr>
        </p:nvSpPr>
        <p:spPr>
          <a:xfrm>
            <a:off x="1328733" y="1508233"/>
            <a:ext cx="9444000" cy="4595600"/>
          </a:xfrm>
          <a:prstGeom prst="rect">
            <a:avLst/>
          </a:prstGeom>
          <a:noFill/>
          <a:ln>
            <a:noFill/>
          </a:ln>
        </p:spPr>
        <p:txBody>
          <a:bodyPr spcFirstLastPara="1" wrap="square" lIns="121900" tIns="121900" rIns="121900" bIns="121900" anchor="t" anchorCtr="0">
            <a:noAutofit/>
          </a:bodyPr>
          <a:lstStyle/>
          <a:p>
            <a:pPr marL="220128" indent="-220128" algn="ctr">
              <a:lnSpc>
                <a:spcPct val="115000"/>
              </a:lnSpc>
              <a:buNone/>
            </a:pPr>
            <a:r>
              <a:rPr lang="en" sz="2400" b="0"/>
              <a:t>Under the McKinney-Vento Act, homeless children and youth means:</a:t>
            </a:r>
            <a:endParaRPr sz="2400" b="0"/>
          </a:p>
          <a:p>
            <a:pPr marL="0" indent="0" algn="ctr">
              <a:lnSpc>
                <a:spcPct val="115000"/>
              </a:lnSpc>
              <a:buNone/>
            </a:pPr>
            <a:endParaRPr sz="2400" b="0"/>
          </a:p>
          <a:p>
            <a:pPr marL="0" indent="0" algn="ctr">
              <a:lnSpc>
                <a:spcPct val="115000"/>
              </a:lnSpc>
              <a:spcBef>
                <a:spcPts val="585"/>
              </a:spcBef>
              <a:buNone/>
            </a:pPr>
            <a:r>
              <a:rPr lang="en" sz="2933">
                <a:solidFill>
                  <a:srgbClr val="233297"/>
                </a:solidFill>
              </a:rPr>
              <a:t>“Children who lack a fixed, regular, and adequate nighttime residence—”</a:t>
            </a:r>
            <a:endParaRPr sz="2933">
              <a:solidFill>
                <a:srgbClr val="233297"/>
              </a:solidFill>
            </a:endParaRPr>
          </a:p>
          <a:p>
            <a:pPr marL="0" indent="0" algn="ctr">
              <a:lnSpc>
                <a:spcPct val="115000"/>
              </a:lnSpc>
              <a:spcBef>
                <a:spcPts val="585"/>
              </a:spcBef>
              <a:buNone/>
            </a:pPr>
            <a:endParaRPr sz="2400" b="0"/>
          </a:p>
          <a:p>
            <a:pPr marL="0" indent="0" algn="ctr">
              <a:lnSpc>
                <a:spcPct val="115000"/>
              </a:lnSpc>
              <a:spcBef>
                <a:spcPts val="585"/>
              </a:spcBef>
              <a:buNone/>
            </a:pPr>
            <a:r>
              <a:rPr lang="en" sz="2400" b="0"/>
              <a:t>What exactly is a fixed, regular, and adequate nighttime residence?</a:t>
            </a:r>
            <a:endParaRPr sz="2400" b="0"/>
          </a:p>
          <a:p>
            <a:pPr marL="457189" indent="-253994" algn="ctr">
              <a:spcBef>
                <a:spcPts val="585"/>
              </a:spcBef>
              <a:buNone/>
            </a:pPr>
            <a:endParaRPr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body" idx="1"/>
          </p:nvPr>
        </p:nvSpPr>
        <p:spPr>
          <a:xfrm>
            <a:off x="0" y="0"/>
            <a:ext cx="12192000" cy="1228800"/>
          </a:xfrm>
          <a:prstGeom prst="rect">
            <a:avLst/>
          </a:prstGeom>
          <a:noFill/>
          <a:ln>
            <a:noFill/>
          </a:ln>
        </p:spPr>
        <p:txBody>
          <a:bodyPr spcFirstLastPara="1" wrap="square" lIns="121900" tIns="121900" rIns="121900" bIns="121900" anchor="ctr" anchorCtr="0">
            <a:normAutofit fontScale="92500" lnSpcReduction="20000"/>
          </a:bodyPr>
          <a:lstStyle/>
          <a:p>
            <a:pPr marL="0" indent="0">
              <a:spcBef>
                <a:spcPts val="4000"/>
              </a:spcBef>
            </a:pPr>
            <a:r>
              <a:rPr lang="en" sz="4267" b="0"/>
              <a:t>Fixed, Regular, and Adequate</a:t>
            </a:r>
            <a:endParaRPr sz="4267" b="0"/>
          </a:p>
        </p:txBody>
      </p:sp>
      <p:sp>
        <p:nvSpPr>
          <p:cNvPr id="78" name="Google Shape;78;p15"/>
          <p:cNvSpPr txBox="1">
            <a:spLocks noGrp="1"/>
          </p:cNvSpPr>
          <p:nvPr>
            <p:ph type="body" idx="2"/>
          </p:nvPr>
        </p:nvSpPr>
        <p:spPr>
          <a:xfrm>
            <a:off x="1232833" y="1209400"/>
            <a:ext cx="10572000" cy="4439200"/>
          </a:xfrm>
          <a:prstGeom prst="rect">
            <a:avLst/>
          </a:prstGeom>
          <a:noFill/>
          <a:ln>
            <a:noFill/>
          </a:ln>
        </p:spPr>
        <p:txBody>
          <a:bodyPr spcFirstLastPara="1" wrap="square" lIns="121900" tIns="121900" rIns="121900" bIns="121900" anchor="t" anchorCtr="0">
            <a:noAutofit/>
          </a:bodyPr>
          <a:lstStyle/>
          <a:p>
            <a:pPr indent="-457187">
              <a:lnSpc>
                <a:spcPct val="100000"/>
              </a:lnSpc>
              <a:buClr>
                <a:srgbClr val="000000"/>
              </a:buClr>
              <a:buSzPts val="1800"/>
              <a:buFont typeface="Arial"/>
              <a:buChar char="●"/>
            </a:pPr>
            <a:r>
              <a:rPr lang="en" sz="2267"/>
              <a:t>Fixed:</a:t>
            </a:r>
            <a:endParaRPr/>
          </a:p>
          <a:p>
            <a:pPr indent="609585">
              <a:lnSpc>
                <a:spcPct val="100000"/>
              </a:lnSpc>
              <a:buNone/>
            </a:pPr>
            <a:r>
              <a:rPr lang="en" sz="2267" b="0"/>
              <a:t>-Stationary, permanent, not subject to change</a:t>
            </a:r>
            <a:endParaRPr/>
          </a:p>
          <a:p>
            <a:pPr indent="-457189">
              <a:lnSpc>
                <a:spcPct val="100000"/>
              </a:lnSpc>
              <a:buClr>
                <a:srgbClr val="000000"/>
              </a:buClr>
              <a:buSzPts val="1700"/>
              <a:buFont typeface="Arial"/>
              <a:buChar char="●"/>
            </a:pPr>
            <a:r>
              <a:rPr lang="en" sz="2267"/>
              <a:t>Regular:</a:t>
            </a:r>
            <a:endParaRPr/>
          </a:p>
          <a:p>
            <a:pPr indent="609585">
              <a:lnSpc>
                <a:spcPct val="100000"/>
              </a:lnSpc>
              <a:buNone/>
            </a:pPr>
            <a:r>
              <a:rPr lang="en" sz="2267" b="0"/>
              <a:t>-Used on a predictable, routine, consistent basis</a:t>
            </a:r>
            <a:endParaRPr/>
          </a:p>
          <a:p>
            <a:pPr indent="609585">
              <a:lnSpc>
                <a:spcPct val="100000"/>
              </a:lnSpc>
              <a:buNone/>
            </a:pPr>
            <a:r>
              <a:rPr lang="en" sz="2267" b="0"/>
              <a:t>-Consider the relative permanence</a:t>
            </a:r>
            <a:endParaRPr/>
          </a:p>
          <a:p>
            <a:pPr indent="-457189">
              <a:lnSpc>
                <a:spcPct val="100000"/>
              </a:lnSpc>
              <a:buClr>
                <a:srgbClr val="000000"/>
              </a:buClr>
              <a:buSzPts val="1700"/>
              <a:buFont typeface="Arial"/>
              <a:buChar char="●"/>
            </a:pPr>
            <a:r>
              <a:rPr lang="en" sz="2267"/>
              <a:t>Adequate:</a:t>
            </a:r>
            <a:endParaRPr/>
          </a:p>
          <a:p>
            <a:pPr indent="609585">
              <a:lnSpc>
                <a:spcPct val="100000"/>
              </a:lnSpc>
              <a:buNone/>
            </a:pPr>
            <a:r>
              <a:rPr lang="en" sz="2267" b="0"/>
              <a:t>-Lawfully and reasonably sufficient</a:t>
            </a:r>
            <a:endParaRPr/>
          </a:p>
          <a:p>
            <a:pPr indent="609585">
              <a:lnSpc>
                <a:spcPct val="100000"/>
              </a:lnSpc>
              <a:buNone/>
            </a:pPr>
            <a:r>
              <a:rPr lang="en" sz="2267" b="0"/>
              <a:t>-Sufficient for meeting the physical and psychological needs typically met in a home environment</a:t>
            </a:r>
            <a:endParaRPr/>
          </a:p>
          <a:p>
            <a:pPr marL="0" indent="0">
              <a:lnSpc>
                <a:spcPct val="100000"/>
              </a:lnSpc>
              <a:buNone/>
            </a:pPr>
            <a:endParaRPr sz="2267" b="0">
              <a:solidFill>
                <a:srgbClr val="333399"/>
              </a:solidFill>
            </a:endParaRPr>
          </a:p>
          <a:p>
            <a:pPr marL="0" indent="0" algn="ctr">
              <a:lnSpc>
                <a:spcPct val="100000"/>
              </a:lnSpc>
              <a:buNone/>
            </a:pPr>
            <a:r>
              <a:rPr lang="en" sz="2267" b="0"/>
              <a:t>Can the student go to the </a:t>
            </a:r>
            <a:r>
              <a:rPr lang="en" sz="2267">
                <a:solidFill>
                  <a:srgbClr val="333399"/>
                </a:solidFill>
              </a:rPr>
              <a:t>SAME PLACE</a:t>
            </a:r>
            <a:r>
              <a:rPr lang="en" sz="2267" b="0">
                <a:solidFill>
                  <a:srgbClr val="333399"/>
                </a:solidFill>
              </a:rPr>
              <a:t> </a:t>
            </a:r>
            <a:r>
              <a:rPr lang="en" sz="2267" b="0"/>
              <a:t>(fixed) </a:t>
            </a:r>
            <a:r>
              <a:rPr lang="en" sz="2267">
                <a:solidFill>
                  <a:srgbClr val="333399"/>
                </a:solidFill>
              </a:rPr>
              <a:t>EVERY NIGHT</a:t>
            </a:r>
            <a:r>
              <a:rPr lang="en" sz="2267" b="0">
                <a:solidFill>
                  <a:srgbClr val="333399"/>
                </a:solidFill>
              </a:rPr>
              <a:t> </a:t>
            </a:r>
            <a:r>
              <a:rPr lang="en" sz="2267" b="0"/>
              <a:t>(regular) to sleep in a </a:t>
            </a:r>
            <a:r>
              <a:rPr lang="en" sz="2267">
                <a:solidFill>
                  <a:srgbClr val="333399"/>
                </a:solidFill>
              </a:rPr>
              <a:t>SAFE AND SUFFICIENT SPACE</a:t>
            </a:r>
            <a:r>
              <a:rPr lang="en" sz="2267" b="0">
                <a:solidFill>
                  <a:srgbClr val="333399"/>
                </a:solidFill>
              </a:rPr>
              <a:t> </a:t>
            </a:r>
            <a:r>
              <a:rPr lang="en" sz="2267" b="0"/>
              <a:t>(adequate)?</a:t>
            </a:r>
            <a:endParaRPr/>
          </a:p>
          <a:p>
            <a:pPr marL="457189" indent="-253994">
              <a:buNone/>
            </a:pPr>
            <a:endParaRPr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body" idx="4294967295"/>
          </p:nvPr>
        </p:nvSpPr>
        <p:spPr>
          <a:xfrm>
            <a:off x="0" y="0"/>
            <a:ext cx="12192000" cy="1228800"/>
          </a:xfrm>
          <a:prstGeom prst="rect">
            <a:avLst/>
          </a:prstGeom>
          <a:noFill/>
          <a:ln>
            <a:noFill/>
          </a:ln>
        </p:spPr>
        <p:txBody>
          <a:bodyPr spcFirstLastPara="1" wrap="square" lIns="121900" tIns="121900" rIns="121900" bIns="121900" anchor="ctr" anchorCtr="0">
            <a:noAutofit/>
          </a:bodyPr>
          <a:lstStyle/>
          <a:p>
            <a:pPr marL="0" indent="0">
              <a:lnSpc>
                <a:spcPct val="96000"/>
              </a:lnSpc>
              <a:buClr>
                <a:schemeClr val="lt1"/>
              </a:buClr>
              <a:buNone/>
            </a:pPr>
            <a:endParaRPr sz="2533" b="0">
              <a:solidFill>
                <a:srgbClr val="333399"/>
              </a:solidFill>
            </a:endParaRPr>
          </a:p>
          <a:p>
            <a:pPr marL="0" indent="0">
              <a:lnSpc>
                <a:spcPct val="115000"/>
              </a:lnSpc>
              <a:buNone/>
            </a:pPr>
            <a:endParaRPr sz="2533" b="0">
              <a:solidFill>
                <a:srgbClr val="333399"/>
              </a:solidFill>
            </a:endParaRPr>
          </a:p>
          <a:p>
            <a:pPr marL="0" indent="0" algn="ctr">
              <a:buClr>
                <a:schemeClr val="lt1"/>
              </a:buClr>
              <a:buNone/>
            </a:pPr>
            <a:endParaRPr sz="800" b="0">
              <a:solidFill>
                <a:srgbClr val="FFFFFF"/>
              </a:solidFill>
            </a:endParaRPr>
          </a:p>
          <a:p>
            <a:pPr marL="0" indent="0" algn="ctr">
              <a:buNone/>
            </a:pPr>
            <a:r>
              <a:rPr lang="en" sz="4267" b="0">
                <a:solidFill>
                  <a:srgbClr val="FFFFFF"/>
                </a:solidFill>
                <a:latin typeface="Lato Black"/>
                <a:ea typeface="Lato Black"/>
                <a:cs typeface="Lato Black"/>
                <a:sym typeface="Lato Black"/>
              </a:rPr>
              <a:t>Role of the Homeless Liaison</a:t>
            </a:r>
            <a:endParaRPr sz="4267" b="0">
              <a:latin typeface="Lato Black"/>
              <a:ea typeface="Lato Black"/>
              <a:cs typeface="Lato Black"/>
              <a:sym typeface="Lato Black"/>
            </a:endParaRPr>
          </a:p>
          <a:p>
            <a:pPr marL="0" indent="0" algn="ctr">
              <a:buClr>
                <a:schemeClr val="lt1"/>
              </a:buClr>
              <a:buNone/>
            </a:pPr>
            <a:endParaRPr sz="4800">
              <a:solidFill>
                <a:schemeClr val="lt1"/>
              </a:solidFill>
            </a:endParaRPr>
          </a:p>
        </p:txBody>
      </p:sp>
      <p:sp>
        <p:nvSpPr>
          <p:cNvPr id="84" name="Google Shape;84;p16"/>
          <p:cNvSpPr txBox="1">
            <a:spLocks noGrp="1"/>
          </p:cNvSpPr>
          <p:nvPr>
            <p:ph type="body" idx="4294967295"/>
          </p:nvPr>
        </p:nvSpPr>
        <p:spPr>
          <a:xfrm>
            <a:off x="455367" y="1228800"/>
            <a:ext cx="11652400" cy="5701200"/>
          </a:xfrm>
          <a:prstGeom prst="rect">
            <a:avLst/>
          </a:prstGeom>
          <a:noFill/>
          <a:ln>
            <a:noFill/>
          </a:ln>
        </p:spPr>
        <p:txBody>
          <a:bodyPr spcFirstLastPara="1" wrap="square" lIns="121900" tIns="121900" rIns="121900" bIns="121900" anchor="t" anchorCtr="0">
            <a:noAutofit/>
          </a:bodyPr>
          <a:lstStyle/>
          <a:p>
            <a:pPr marL="0" indent="0">
              <a:lnSpc>
                <a:spcPct val="96000"/>
              </a:lnSpc>
              <a:buNone/>
            </a:pPr>
            <a:r>
              <a:rPr lang="en" sz="2133" b="0"/>
              <a:t>Every LEA must designate a McKinney-Vento homeless liaison able to carry out the legal duties under the McKinney-Vento Homeless Assistance Act. </a:t>
            </a:r>
            <a:endParaRPr sz="2133" b="0"/>
          </a:p>
          <a:p>
            <a:pPr marL="609585" indent="0">
              <a:lnSpc>
                <a:spcPct val="96000"/>
              </a:lnSpc>
              <a:buNone/>
            </a:pPr>
            <a:endParaRPr sz="2133" b="0"/>
          </a:p>
          <a:p>
            <a:pPr marL="0" indent="0">
              <a:lnSpc>
                <a:spcPct val="115000"/>
              </a:lnSpc>
              <a:buNone/>
            </a:pPr>
            <a:r>
              <a:rPr lang="en" sz="2133" b="0"/>
              <a:t>Liaisons must ensure that:</a:t>
            </a:r>
            <a:endParaRPr sz="2133"/>
          </a:p>
          <a:p>
            <a:pPr marL="609585" indent="-440256">
              <a:lnSpc>
                <a:spcPct val="115000"/>
              </a:lnSpc>
              <a:buSzPts val="1600"/>
              <a:buChar char="●"/>
            </a:pPr>
            <a:r>
              <a:rPr lang="en" sz="2133" b="0"/>
              <a:t>Children and youth in homeless situations are identified; enrolled in, and have full opportunity to succeed in school; receive educational services, including preschool; and are referred to healthcare, dental, and mental health services;</a:t>
            </a:r>
            <a:endParaRPr sz="2133" b="0"/>
          </a:p>
          <a:p>
            <a:pPr marL="609585" indent="-440256">
              <a:lnSpc>
                <a:spcPct val="115000"/>
              </a:lnSpc>
              <a:buSzPts val="1600"/>
              <a:buChar char="●"/>
            </a:pPr>
            <a:r>
              <a:rPr lang="en" sz="2133" b="0"/>
              <a:t>Parents and guardians are informed of their rights under McKinney-Vento and can participate in their children’s education;</a:t>
            </a:r>
            <a:endParaRPr sz="2133" b="0"/>
          </a:p>
          <a:p>
            <a:pPr marL="609585" indent="-440256">
              <a:lnSpc>
                <a:spcPct val="115000"/>
              </a:lnSpc>
              <a:buSzPts val="1600"/>
              <a:buChar char="●"/>
            </a:pPr>
            <a:r>
              <a:rPr lang="en" sz="2133" b="0"/>
              <a:t>Public notice of educational rights is posted;</a:t>
            </a:r>
            <a:endParaRPr sz="2133" b="0"/>
          </a:p>
          <a:p>
            <a:pPr marL="609585" indent="-440256">
              <a:lnSpc>
                <a:spcPct val="115000"/>
              </a:lnSpc>
              <a:buSzPts val="1600"/>
              <a:buChar char="●"/>
            </a:pPr>
            <a:r>
              <a:rPr lang="en" sz="2133" b="0"/>
              <a:t>Parents, guardians, and unaccompanied homeless youth are informed of transportation services and assisted with transportation arrangements to the school of origin;</a:t>
            </a:r>
            <a:endParaRPr sz="2133" b="0"/>
          </a:p>
          <a:p>
            <a:pPr marL="609585" indent="-440256">
              <a:lnSpc>
                <a:spcPct val="115000"/>
              </a:lnSpc>
              <a:buSzPts val="1600"/>
              <a:buChar char="●"/>
            </a:pPr>
            <a:r>
              <a:rPr lang="en" sz="2133" b="0"/>
              <a:t>Data are collected and submitted (ex. In the Student Information System);</a:t>
            </a:r>
            <a:endParaRPr sz="2133" b="0"/>
          </a:p>
          <a:p>
            <a:pPr marL="609585" indent="-440256">
              <a:lnSpc>
                <a:spcPct val="115000"/>
              </a:lnSpc>
              <a:buSzPts val="1600"/>
              <a:buChar char="●"/>
            </a:pPr>
            <a:r>
              <a:rPr lang="en" sz="2133" b="0"/>
              <a:t>All LEA staff receive professional development and other support on McKinney-Vento and the unique needs of students experiencing homelessness.</a:t>
            </a:r>
            <a:endParaRPr sz="2133" b="0"/>
          </a:p>
          <a:p>
            <a:pPr marL="457189" indent="-253994">
              <a:lnSpc>
                <a:spcPct val="150000"/>
              </a:lnSpc>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idx="4294967295"/>
          </p:nvPr>
        </p:nvSpPr>
        <p:spPr>
          <a:xfrm>
            <a:off x="609600" y="166233"/>
            <a:ext cx="11176000" cy="914400"/>
          </a:xfrm>
          <a:prstGeom prst="rect">
            <a:avLst/>
          </a:prstGeom>
          <a:noFill/>
          <a:ln>
            <a:noFill/>
          </a:ln>
        </p:spPr>
        <p:txBody>
          <a:bodyPr spcFirstLastPara="1" wrap="square" lIns="121900" tIns="60933" rIns="121900" bIns="60933" anchor="ctr" anchorCtr="0">
            <a:normAutofit/>
          </a:bodyPr>
          <a:lstStyle/>
          <a:p>
            <a:r>
              <a:rPr lang="en" sz="4267">
                <a:solidFill>
                  <a:srgbClr val="FFFFFF"/>
                </a:solidFill>
              </a:rPr>
              <a:t>Role of the Homeless Liaison </a:t>
            </a:r>
            <a:r>
              <a:rPr lang="en" sz="4267" i="1">
                <a:solidFill>
                  <a:srgbClr val="FFFFFF"/>
                </a:solidFill>
              </a:rPr>
              <a:t>(continued)</a:t>
            </a:r>
            <a:endParaRPr sz="4267" i="1">
              <a:solidFill>
                <a:srgbClr val="FFFFFF"/>
              </a:solidFill>
            </a:endParaRPr>
          </a:p>
        </p:txBody>
      </p:sp>
      <p:sp>
        <p:nvSpPr>
          <p:cNvPr id="90" name="Google Shape;90;p17"/>
          <p:cNvSpPr txBox="1">
            <a:spLocks noGrp="1"/>
          </p:cNvSpPr>
          <p:nvPr>
            <p:ph type="body" idx="1"/>
          </p:nvPr>
        </p:nvSpPr>
        <p:spPr>
          <a:xfrm>
            <a:off x="0" y="0"/>
            <a:ext cx="12192000" cy="1228800"/>
          </a:xfrm>
          <a:prstGeom prst="rect">
            <a:avLst/>
          </a:prstGeom>
          <a:noFill/>
          <a:ln>
            <a:noFill/>
          </a:ln>
        </p:spPr>
        <p:txBody>
          <a:bodyPr spcFirstLastPara="1" wrap="square" lIns="121900" tIns="60933" rIns="121900" bIns="60933" anchor="t" anchorCtr="0">
            <a:noAutofit/>
          </a:bodyPr>
          <a:lstStyle/>
          <a:p>
            <a:pPr marL="0" indent="237061">
              <a:spcBef>
                <a:spcPts val="853"/>
              </a:spcBef>
              <a:buClr>
                <a:srgbClr val="000000"/>
              </a:buClr>
              <a:buSzPts val="1600"/>
            </a:pPr>
            <a:endParaRPr sz="2133">
              <a:solidFill>
                <a:srgbClr val="000000"/>
              </a:solidFill>
              <a:latin typeface="Lato"/>
              <a:ea typeface="Lato"/>
              <a:cs typeface="Lato"/>
              <a:sym typeface="Lato"/>
            </a:endParaRPr>
          </a:p>
          <a:p>
            <a:pPr marL="457189" indent="-457189" algn="l">
              <a:spcBef>
                <a:spcPts val="4000"/>
              </a:spcBef>
              <a:buClr>
                <a:schemeClr val="folHlink"/>
              </a:buClr>
            </a:pPr>
            <a:r>
              <a:rPr lang="en" sz="2133" b="0">
                <a:solidFill>
                  <a:srgbClr val="333399"/>
                </a:solidFill>
                <a:latin typeface="Lato"/>
                <a:ea typeface="Lato"/>
                <a:cs typeface="Lato"/>
                <a:sym typeface="Lato"/>
              </a:rPr>
              <a:t>							</a:t>
            </a:r>
            <a:endParaRPr sz="2133" b="0" i="1">
              <a:solidFill>
                <a:srgbClr val="333399"/>
              </a:solidFill>
              <a:latin typeface="Lato"/>
              <a:ea typeface="Lato"/>
              <a:cs typeface="Lato"/>
              <a:sym typeface="Lato"/>
            </a:endParaRPr>
          </a:p>
        </p:txBody>
      </p:sp>
      <p:sp>
        <p:nvSpPr>
          <p:cNvPr id="91" name="Google Shape;91;p17"/>
          <p:cNvSpPr txBox="1"/>
          <p:nvPr/>
        </p:nvSpPr>
        <p:spPr>
          <a:xfrm>
            <a:off x="910733" y="1427267"/>
            <a:ext cx="10454000" cy="4454256"/>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100"/>
            </a:pPr>
            <a:r>
              <a:rPr lang="en" sz="2133" kern="0">
                <a:solidFill>
                  <a:srgbClr val="000000"/>
                </a:solidFill>
                <a:latin typeface="Lato"/>
                <a:ea typeface="Lato"/>
                <a:cs typeface="Lato"/>
                <a:sym typeface="Lato"/>
              </a:rPr>
              <a:t>Ensure that: </a:t>
            </a:r>
            <a:endParaRPr sz="2133" kern="0">
              <a:solidFill>
                <a:srgbClr val="000000"/>
              </a:solidFill>
              <a:latin typeface="Lato"/>
              <a:ea typeface="Lato"/>
              <a:cs typeface="Lato"/>
              <a:sym typeface="Lato"/>
            </a:endParaRPr>
          </a:p>
          <a:p>
            <a:pPr marL="457189" indent="-355591" defTabSz="1219170">
              <a:spcBef>
                <a:spcPts val="640"/>
              </a:spcBef>
              <a:buClr>
                <a:srgbClr val="000000"/>
              </a:buClr>
              <a:buSzPts val="1600"/>
              <a:buFont typeface="Lato"/>
              <a:buChar char="●"/>
            </a:pPr>
            <a:r>
              <a:rPr lang="en" sz="2133" kern="0">
                <a:solidFill>
                  <a:srgbClr val="000000"/>
                </a:solidFill>
                <a:latin typeface="Lato"/>
                <a:ea typeface="Lato"/>
                <a:cs typeface="Lato"/>
                <a:sym typeface="Lato"/>
              </a:rPr>
              <a:t>Disputes regarding eligibility, school selection or enrollment are mediated/resolved;</a:t>
            </a:r>
            <a:endParaRPr sz="2133" kern="0">
              <a:solidFill>
                <a:srgbClr val="000000"/>
              </a:solidFill>
              <a:latin typeface="Lato"/>
              <a:ea typeface="Lato"/>
              <a:cs typeface="Lato"/>
              <a:sym typeface="Lato"/>
            </a:endParaRPr>
          </a:p>
          <a:p>
            <a:pPr marL="457189" indent="-355591" defTabSz="1219170">
              <a:buClr>
                <a:srgbClr val="000000"/>
              </a:buClr>
              <a:buSzPts val="1600"/>
              <a:buFont typeface="Lato"/>
              <a:buChar char="●"/>
            </a:pPr>
            <a:r>
              <a:rPr lang="en" sz="2133" kern="0">
                <a:solidFill>
                  <a:srgbClr val="000000"/>
                </a:solidFill>
                <a:latin typeface="Lato"/>
                <a:ea typeface="Lato"/>
                <a:cs typeface="Lato"/>
                <a:sym typeface="Lato"/>
              </a:rPr>
              <a:t>Unaccompanied youth are enrolled in school and that procedures are implemented to identify and remove barriers that prevent them from receiving credit for full or partial coursework satisfactorily completed at a prior school, in accordance with state, local, and school policies;</a:t>
            </a:r>
            <a:endParaRPr sz="2133" kern="0">
              <a:solidFill>
                <a:srgbClr val="000000"/>
              </a:solidFill>
              <a:latin typeface="Lato"/>
              <a:ea typeface="Lato"/>
              <a:cs typeface="Lato"/>
              <a:sym typeface="Lato"/>
            </a:endParaRPr>
          </a:p>
          <a:p>
            <a:pPr marL="457189" indent="-355591" defTabSz="1219170">
              <a:spcBef>
                <a:spcPts val="640"/>
              </a:spcBef>
              <a:buClr>
                <a:srgbClr val="000000"/>
              </a:buClr>
              <a:buSzPts val="1600"/>
              <a:buFont typeface="Lato"/>
              <a:buChar char="●"/>
            </a:pPr>
            <a:r>
              <a:rPr lang="en" sz="2133" kern="0">
                <a:solidFill>
                  <a:srgbClr val="000000"/>
                </a:solidFill>
                <a:latin typeface="Lato"/>
                <a:ea typeface="Lato"/>
                <a:cs typeface="Lato"/>
                <a:sym typeface="Lato"/>
              </a:rPr>
              <a:t>Liaisons must participate in professional development and technical assistance as determined appropriate by the state coordinator;</a:t>
            </a:r>
            <a:endParaRPr sz="2133" kern="0">
              <a:solidFill>
                <a:srgbClr val="000000"/>
              </a:solidFill>
              <a:latin typeface="Lato"/>
              <a:ea typeface="Lato"/>
              <a:cs typeface="Lato"/>
              <a:sym typeface="Lato"/>
            </a:endParaRPr>
          </a:p>
          <a:p>
            <a:pPr marL="457189" indent="-355591" defTabSz="1219170">
              <a:spcBef>
                <a:spcPts val="853"/>
              </a:spcBef>
              <a:buClr>
                <a:srgbClr val="000000"/>
              </a:buClr>
              <a:buSzPts val="1600"/>
              <a:buFont typeface="Lato"/>
              <a:buChar char="●"/>
            </a:pPr>
            <a:r>
              <a:rPr lang="en" sz="2133" kern="0">
                <a:solidFill>
                  <a:srgbClr val="000000"/>
                </a:solidFill>
                <a:latin typeface="Lato"/>
                <a:ea typeface="Lato"/>
                <a:cs typeface="Lato"/>
                <a:sym typeface="Lato"/>
              </a:rPr>
              <a:t>LEAs must develop, review, and revise policies to remove barriers to the identification, enrollment and retention of children and youth in homeless situations, including barriers due to outstanding fees or fines, or absences.</a:t>
            </a:r>
            <a:endParaRPr sz="1867" kern="0">
              <a:solidFill>
                <a:srgbClr val="000000"/>
              </a:solidFill>
              <a:latin typeface="Lato"/>
              <a:ea typeface="Lato"/>
              <a:cs typeface="Lato"/>
              <a:sym typeface="Lat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body" idx="1"/>
          </p:nvPr>
        </p:nvSpPr>
        <p:spPr>
          <a:xfrm>
            <a:off x="0" y="0"/>
            <a:ext cx="12192000" cy="1228800"/>
          </a:xfrm>
          <a:prstGeom prst="rect">
            <a:avLst/>
          </a:prstGeom>
          <a:noFill/>
          <a:ln>
            <a:noFill/>
          </a:ln>
        </p:spPr>
        <p:txBody>
          <a:bodyPr spcFirstLastPara="1" wrap="square" lIns="121900" tIns="121900" rIns="121900" bIns="121900" anchor="ctr" anchorCtr="0">
            <a:normAutofit/>
          </a:bodyPr>
          <a:lstStyle/>
          <a:p>
            <a:pPr marL="0" indent="0"/>
            <a:r>
              <a:rPr lang="en" sz="4267" b="0"/>
              <a:t>Role of the Homeless Liaison - Resources</a:t>
            </a:r>
            <a:endParaRPr sz="4267" b="0"/>
          </a:p>
        </p:txBody>
      </p:sp>
      <p:sp>
        <p:nvSpPr>
          <p:cNvPr id="97" name="Google Shape;97;p18"/>
          <p:cNvSpPr txBox="1">
            <a:spLocks noGrp="1"/>
          </p:cNvSpPr>
          <p:nvPr>
            <p:ph type="body" idx="2"/>
          </p:nvPr>
        </p:nvSpPr>
        <p:spPr>
          <a:xfrm>
            <a:off x="987667" y="1322200"/>
            <a:ext cx="10670400" cy="4049600"/>
          </a:xfrm>
          <a:prstGeom prst="rect">
            <a:avLst/>
          </a:prstGeom>
          <a:noFill/>
          <a:ln>
            <a:noFill/>
          </a:ln>
        </p:spPr>
        <p:txBody>
          <a:bodyPr spcFirstLastPara="1" wrap="square" lIns="121900" tIns="121900" rIns="121900" bIns="121900" anchor="t" anchorCtr="0">
            <a:noAutofit/>
          </a:bodyPr>
          <a:lstStyle/>
          <a:p>
            <a:pPr indent="-457189">
              <a:lnSpc>
                <a:spcPct val="115000"/>
              </a:lnSpc>
              <a:buClr>
                <a:srgbClr val="000000"/>
              </a:buClr>
              <a:buSzPts val="1800"/>
              <a:buFont typeface="Lato"/>
              <a:buChar char="•"/>
            </a:pPr>
            <a:r>
              <a:rPr lang="en" sz="2400" b="0">
                <a:highlight>
                  <a:schemeClr val="lt1"/>
                </a:highlight>
              </a:rPr>
              <a:t>DPI EHCY </a:t>
            </a:r>
            <a:r>
              <a:rPr lang="en" sz="2400" b="0" u="sng">
                <a:solidFill>
                  <a:schemeClr val="hlink"/>
                </a:solidFill>
                <a:highlight>
                  <a:schemeClr val="lt1"/>
                </a:highlight>
                <a:hlinkClick r:id="rId3"/>
              </a:rPr>
              <a:t>Role of the Homeless Liaison Webinar</a:t>
            </a:r>
            <a:endParaRPr sz="2400" b="0"/>
          </a:p>
          <a:p>
            <a:pPr indent="-457189">
              <a:lnSpc>
                <a:spcPct val="115000"/>
              </a:lnSpc>
              <a:spcBef>
                <a:spcPts val="1333"/>
              </a:spcBef>
              <a:buClr>
                <a:srgbClr val="000000"/>
              </a:buClr>
              <a:buSzPts val="1800"/>
              <a:buFont typeface="Lato"/>
              <a:buChar char="•"/>
            </a:pPr>
            <a:r>
              <a:rPr lang="en" sz="2400" b="0"/>
              <a:t>DPI Training Resources: </a:t>
            </a:r>
            <a:r>
              <a:rPr lang="en" sz="2400" b="0" u="sng">
                <a:solidFill>
                  <a:schemeClr val="hlink"/>
                </a:solidFill>
                <a:hlinkClick r:id="rId4"/>
              </a:rPr>
              <a:t>https://dpi.wi.gov/homeless/resources</a:t>
            </a:r>
            <a:endParaRPr sz="2400" b="0">
              <a:solidFill>
                <a:srgbClr val="333399"/>
              </a:solidFill>
            </a:endParaRPr>
          </a:p>
          <a:p>
            <a:pPr indent="-457189">
              <a:lnSpc>
                <a:spcPct val="115000"/>
              </a:lnSpc>
              <a:spcBef>
                <a:spcPts val="1333"/>
              </a:spcBef>
              <a:buClr>
                <a:srgbClr val="000000"/>
              </a:buClr>
              <a:buSzPts val="1800"/>
              <a:buFont typeface="Lato"/>
              <a:buChar char="•"/>
            </a:pPr>
            <a:r>
              <a:rPr lang="en" sz="2400" b="0"/>
              <a:t>Liaison Toolkit:</a:t>
            </a:r>
            <a:r>
              <a:rPr lang="en" sz="2400"/>
              <a:t> </a:t>
            </a:r>
            <a:r>
              <a:rPr lang="en" sz="2400" b="0" u="sng">
                <a:solidFill>
                  <a:schemeClr val="hlink"/>
                </a:solidFill>
                <a:hlinkClick r:id="rId5"/>
              </a:rPr>
              <a:t>https://nche.ed.gov/homeless-liaison-toolkit/</a:t>
            </a:r>
            <a:endParaRPr sz="2400" b="0">
              <a:solidFill>
                <a:srgbClr val="333399"/>
              </a:solidFill>
            </a:endParaRPr>
          </a:p>
          <a:p>
            <a:pPr indent="-457189">
              <a:lnSpc>
                <a:spcPct val="115000"/>
              </a:lnSpc>
              <a:spcBef>
                <a:spcPts val="1333"/>
              </a:spcBef>
              <a:buClr>
                <a:srgbClr val="000000"/>
              </a:buClr>
              <a:buSzPts val="1800"/>
              <a:buFont typeface="Lato"/>
              <a:buChar char="•"/>
            </a:pPr>
            <a:r>
              <a:rPr lang="en" sz="2400" b="0"/>
              <a:t>Assessing the Capacity of Liaisons:</a:t>
            </a:r>
            <a:r>
              <a:rPr lang="en" sz="2400"/>
              <a:t> </a:t>
            </a:r>
            <a:r>
              <a:rPr lang="en" sz="2400" b="0" u="sng">
                <a:solidFill>
                  <a:schemeClr val="hlink"/>
                </a:solidFill>
                <a:hlinkClick r:id="rId6"/>
              </a:rPr>
              <a:t>https://www.schoolhouseconnection.org/wp-content/uploads/2017/10/liaisoncapacityassessmentFINAL.pdf</a:t>
            </a:r>
            <a:endParaRPr sz="2400" b="0"/>
          </a:p>
          <a:p>
            <a:pPr marL="457189" indent="-253994">
              <a:spcBef>
                <a:spcPts val="1333"/>
              </a:spcBef>
              <a:buNone/>
            </a:pP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0" y="1"/>
            <a:ext cx="12192000" cy="1228876"/>
          </a:xfrm>
          <a:prstGeom prst="rect">
            <a:avLst/>
          </a:prstGeom>
          <a:noFill/>
          <a:ln>
            <a:noFill/>
          </a:ln>
        </p:spPr>
        <p:txBody>
          <a:bodyPr spcFirstLastPara="1" vert="horz" wrap="square" lIns="121900" tIns="60933" rIns="121900" bIns="60933" rtlCol="0" anchor="ctr" anchorCtr="0">
            <a:noAutofit/>
          </a:bodyPr>
          <a:lstStyle/>
          <a:p>
            <a:pPr marL="0" indent="0"/>
            <a:r>
              <a:rPr lang="en-US" dirty="0"/>
              <a:t>Disclaimers</a:t>
            </a:r>
            <a:endParaRPr dirty="0"/>
          </a:p>
        </p:txBody>
      </p:sp>
      <p:sp>
        <p:nvSpPr>
          <p:cNvPr id="37" name="Google Shape;37;p7"/>
          <p:cNvSpPr txBox="1">
            <a:spLocks noGrp="1"/>
          </p:cNvSpPr>
          <p:nvPr>
            <p:ph type="body" idx="2"/>
          </p:nvPr>
        </p:nvSpPr>
        <p:spPr>
          <a:xfrm>
            <a:off x="920375" y="1398496"/>
            <a:ext cx="10303436" cy="4768976"/>
          </a:xfrm>
          <a:prstGeom prst="rect">
            <a:avLst/>
          </a:prstGeom>
          <a:noFill/>
          <a:ln>
            <a:noFill/>
          </a:ln>
        </p:spPr>
        <p:txBody>
          <a:bodyPr spcFirstLastPara="1" vert="horz" wrap="square" lIns="121900" tIns="60933" rIns="121900" bIns="60933" rtlCol="0" anchor="t" anchorCtr="0">
            <a:noAutofit/>
          </a:bodyPr>
          <a:lstStyle/>
          <a:p>
            <a:pPr marL="219451" indent="-219451">
              <a:lnSpc>
                <a:spcPct val="100000"/>
              </a:lnSpc>
              <a:buSzPts val="2127"/>
            </a:pPr>
            <a:r>
              <a:rPr lang="en-US" b="0" dirty="0">
                <a:solidFill>
                  <a:schemeClr val="tx1"/>
                </a:solidFill>
                <a:latin typeface="Lato" panose="020F0502020204030203" pitchFamily="34" charset="0"/>
                <a:cs typeface="Calibri" panose="020F0502020204030204" pitchFamily="34" charset="0"/>
              </a:rPr>
              <a:t>This presentation is not all-encompassing or final.</a:t>
            </a:r>
          </a:p>
          <a:p>
            <a:pPr marL="0" indent="0">
              <a:lnSpc>
                <a:spcPct val="100000"/>
              </a:lnSpc>
              <a:buSzPts val="2127"/>
              <a:buNone/>
            </a:pPr>
            <a:endParaRPr lang="en-US" b="0" dirty="0">
              <a:solidFill>
                <a:schemeClr val="tx1"/>
              </a:solidFill>
              <a:latin typeface="Lato" panose="020F0502020204030203" pitchFamily="34" charset="0"/>
              <a:cs typeface="Calibri" panose="020F0502020204030204" pitchFamily="34" charset="0"/>
            </a:endParaRPr>
          </a:p>
          <a:p>
            <a:pPr marL="219451" indent="-219451">
              <a:lnSpc>
                <a:spcPct val="100000"/>
              </a:lnSpc>
              <a:buSzPts val="2127"/>
            </a:pPr>
            <a:r>
              <a:rPr lang="en-US" b="0" dirty="0">
                <a:solidFill>
                  <a:schemeClr val="tx1"/>
                </a:solidFill>
                <a:latin typeface="Lato" panose="020F0502020204030203" pitchFamily="34" charset="0"/>
                <a:cs typeface="Calibri" panose="020F0502020204030204" pitchFamily="34" charset="0"/>
              </a:rPr>
              <a:t>This is a 30,000-foot view. You are still responsible for knowing the “Google Street” view.</a:t>
            </a:r>
            <a:endParaRPr b="0" dirty="0">
              <a:solidFill>
                <a:schemeClr val="tx1"/>
              </a:solidFill>
            </a:endParaRPr>
          </a:p>
          <a:p>
            <a:pPr marL="219451" indent="-219451">
              <a:lnSpc>
                <a:spcPct val="100000"/>
              </a:lnSpc>
              <a:spcBef>
                <a:spcPts val="2400"/>
              </a:spcBef>
              <a:buSzPts val="2127"/>
            </a:pPr>
            <a:r>
              <a:rPr lang="en-US" b="0" dirty="0">
                <a:solidFill>
                  <a:schemeClr val="tx1"/>
                </a:solidFill>
                <a:effectLst/>
                <a:latin typeface="Lato" panose="020F0502020204030203" pitchFamily="34" charset="0"/>
                <a:ea typeface="Times New Roman" panose="02020603050405020304" pitchFamily="18" charset="0"/>
                <a:cs typeface="Calibri" panose="020F0502020204030204" pitchFamily="34" charset="0"/>
              </a:rPr>
              <a:t>The content of this presentation is for informational purposes only and not for the purpose of providing legal advice. You should contact your attorney to obtain legal advice, including compliance with state and federal laws and regulations. </a:t>
            </a:r>
            <a:endParaRPr sz="4267" b="0" dirty="0"/>
          </a:p>
        </p:txBody>
      </p:sp>
    </p:spTree>
    <p:extLst>
      <p:ext uri="{BB962C8B-B14F-4D97-AF65-F5344CB8AC3E}">
        <p14:creationId xmlns:p14="http://schemas.microsoft.com/office/powerpoint/2010/main" val="4000130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body" idx="1"/>
          </p:nvPr>
        </p:nvSpPr>
        <p:spPr>
          <a:xfrm>
            <a:off x="0" y="0"/>
            <a:ext cx="12192000" cy="1228800"/>
          </a:xfrm>
          <a:prstGeom prst="rect">
            <a:avLst/>
          </a:prstGeom>
          <a:noFill/>
          <a:ln>
            <a:noFill/>
          </a:ln>
        </p:spPr>
        <p:txBody>
          <a:bodyPr spcFirstLastPara="1" wrap="square" lIns="121900" tIns="121900" rIns="121900" bIns="121900" anchor="ctr" anchorCtr="0">
            <a:noAutofit/>
          </a:bodyPr>
          <a:lstStyle/>
          <a:p>
            <a:pPr marL="0" indent="0"/>
            <a:endParaRPr b="0">
              <a:solidFill>
                <a:srgbClr val="FFFFFF"/>
              </a:solidFill>
              <a:latin typeface="Lato"/>
              <a:ea typeface="Lato"/>
              <a:cs typeface="Lato"/>
              <a:sym typeface="Lato"/>
            </a:endParaRPr>
          </a:p>
          <a:p>
            <a:pPr marL="0" indent="0">
              <a:buClr>
                <a:schemeClr val="dk1"/>
              </a:buClr>
            </a:pPr>
            <a:r>
              <a:rPr lang="en" sz="4267" b="0">
                <a:solidFill>
                  <a:srgbClr val="FFFFFF"/>
                </a:solidFill>
              </a:rPr>
              <a:t>Eligibility</a:t>
            </a:r>
            <a:endParaRPr sz="4267" b="0"/>
          </a:p>
          <a:p>
            <a:pPr marL="0" indent="0"/>
            <a:endParaRPr>
              <a:latin typeface="Lato"/>
              <a:ea typeface="Lato"/>
              <a:cs typeface="Lato"/>
              <a:sym typeface="Lato"/>
            </a:endParaRPr>
          </a:p>
        </p:txBody>
      </p:sp>
      <p:sp>
        <p:nvSpPr>
          <p:cNvPr id="103" name="Google Shape;103;p19"/>
          <p:cNvSpPr txBox="1">
            <a:spLocks noGrp="1"/>
          </p:cNvSpPr>
          <p:nvPr>
            <p:ph type="body" idx="2"/>
          </p:nvPr>
        </p:nvSpPr>
        <p:spPr>
          <a:xfrm>
            <a:off x="1094400" y="1228800"/>
            <a:ext cx="10729200" cy="4561600"/>
          </a:xfrm>
          <a:prstGeom prst="rect">
            <a:avLst/>
          </a:prstGeom>
          <a:noFill/>
          <a:ln>
            <a:noFill/>
          </a:ln>
        </p:spPr>
        <p:txBody>
          <a:bodyPr spcFirstLastPara="1" wrap="square" lIns="121900" tIns="121900" rIns="121900" bIns="121900" anchor="t" anchorCtr="0">
            <a:noAutofit/>
          </a:bodyPr>
          <a:lstStyle/>
          <a:p>
            <a:pPr indent="-448722">
              <a:lnSpc>
                <a:spcPct val="115000"/>
              </a:lnSpc>
              <a:buClr>
                <a:srgbClr val="000000"/>
              </a:buClr>
              <a:buSzPts val="1600"/>
              <a:buFont typeface="Arial"/>
              <a:buChar char="●"/>
            </a:pPr>
            <a:r>
              <a:rPr lang="en" sz="2133" b="0"/>
              <a:t>Sharing the housing of others </a:t>
            </a:r>
            <a:r>
              <a:rPr lang="en" sz="2133" b="0" u="sng"/>
              <a:t>due to loss of housing, economic hardship, or similar reason </a:t>
            </a:r>
            <a:r>
              <a:rPr lang="en" sz="2133" b="0"/>
              <a:t>(sometimes referred to as doubled-up)</a:t>
            </a:r>
            <a:endParaRPr sz="2133"/>
          </a:p>
          <a:p>
            <a:pPr indent="-448722">
              <a:lnSpc>
                <a:spcPct val="115000"/>
              </a:lnSpc>
              <a:buClr>
                <a:srgbClr val="000000"/>
              </a:buClr>
              <a:buSzPts val="1600"/>
              <a:buFont typeface="Arial"/>
              <a:buChar char="●"/>
            </a:pPr>
            <a:r>
              <a:rPr lang="en" sz="2133" b="0"/>
              <a:t>Living in motels, hotels, trailer parks, camping grounds due to lack of adequate alternative accommodations</a:t>
            </a:r>
            <a:endParaRPr sz="2133"/>
          </a:p>
          <a:p>
            <a:pPr indent="-448722">
              <a:lnSpc>
                <a:spcPct val="115000"/>
              </a:lnSpc>
              <a:buClr>
                <a:srgbClr val="000000"/>
              </a:buClr>
              <a:buSzPts val="1600"/>
              <a:buFont typeface="Arial"/>
              <a:buChar char="●"/>
            </a:pPr>
            <a:r>
              <a:rPr lang="en" sz="2133" b="0"/>
              <a:t>Living in emergency or transitional shelters</a:t>
            </a:r>
            <a:endParaRPr sz="2133"/>
          </a:p>
          <a:p>
            <a:pPr indent="-448722">
              <a:lnSpc>
                <a:spcPct val="115000"/>
              </a:lnSpc>
              <a:buClr>
                <a:srgbClr val="000000"/>
              </a:buClr>
              <a:buSzPts val="1600"/>
              <a:buFont typeface="Arial"/>
              <a:buChar char="●"/>
            </a:pPr>
            <a:r>
              <a:rPr lang="en" sz="2133" b="0"/>
              <a:t>Living in a public or private place not designed for ordinary use as a regular sleeping accommodation for humans (cars, parks, bus or train stations, abandoned buildings, substandard housing, etc.).</a:t>
            </a:r>
            <a:endParaRPr sz="2133"/>
          </a:p>
          <a:p>
            <a:pPr indent="-448722">
              <a:lnSpc>
                <a:spcPct val="115000"/>
              </a:lnSpc>
              <a:buClr>
                <a:srgbClr val="000000"/>
              </a:buClr>
              <a:buSzPts val="1600"/>
              <a:buFont typeface="Arial"/>
              <a:buChar char="●"/>
            </a:pPr>
            <a:r>
              <a:rPr lang="en" sz="2133" b="0"/>
              <a:t>Children from migratory families who qualify as homeless because they are living in circumstances described above.</a:t>
            </a:r>
            <a:endParaRPr sz="2133"/>
          </a:p>
          <a:p>
            <a:pPr indent="-448722">
              <a:lnSpc>
                <a:spcPct val="115000"/>
              </a:lnSpc>
              <a:buClr>
                <a:srgbClr val="000000"/>
              </a:buClr>
              <a:buSzPts val="1600"/>
              <a:buFont typeface="Arial"/>
              <a:buChar char="●"/>
            </a:pPr>
            <a:r>
              <a:rPr lang="en" sz="2133" b="0"/>
              <a:t>Unaccompanied youth living in the above circumstances</a:t>
            </a:r>
            <a:endParaRPr sz="2133"/>
          </a:p>
          <a:p>
            <a:pPr marL="0" indent="0">
              <a:lnSpc>
                <a:spcPct val="115000"/>
              </a:lnSpc>
              <a:buNone/>
            </a:pPr>
            <a:endParaRPr sz="2133" b="0">
              <a:solidFill>
                <a:srgbClr val="333399"/>
              </a:solidFill>
            </a:endParaRPr>
          </a:p>
          <a:p>
            <a:pPr marL="457189" indent="-253994">
              <a:buNone/>
            </a:pPr>
            <a:endParaRPr sz="2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body" idx="1"/>
          </p:nvPr>
        </p:nvSpPr>
        <p:spPr>
          <a:xfrm>
            <a:off x="0" y="-149467"/>
            <a:ext cx="12192000" cy="1228800"/>
          </a:xfrm>
          <a:prstGeom prst="rect">
            <a:avLst/>
          </a:prstGeom>
          <a:noFill/>
          <a:ln>
            <a:noFill/>
          </a:ln>
        </p:spPr>
        <p:txBody>
          <a:bodyPr spcFirstLastPara="1" wrap="square" lIns="121900" tIns="121900" rIns="121900" bIns="121900" anchor="ctr" anchorCtr="0">
            <a:normAutofit fontScale="92500" lnSpcReduction="10000"/>
          </a:bodyPr>
          <a:lstStyle/>
          <a:p>
            <a:pPr marL="0" indent="0">
              <a:spcBef>
                <a:spcPts val="1333"/>
              </a:spcBef>
            </a:pPr>
            <a:endParaRPr sz="800">
              <a:latin typeface="Lato"/>
              <a:ea typeface="Lato"/>
              <a:cs typeface="Lato"/>
              <a:sym typeface="Lato"/>
            </a:endParaRPr>
          </a:p>
          <a:p>
            <a:pPr marL="0" indent="0">
              <a:spcBef>
                <a:spcPts val="1333"/>
              </a:spcBef>
            </a:pPr>
            <a:r>
              <a:rPr lang="en" sz="4267" b="0"/>
              <a:t>Unaccompanied Homeless Youth</a:t>
            </a:r>
            <a:endParaRPr sz="4267" b="0"/>
          </a:p>
        </p:txBody>
      </p:sp>
      <p:sp>
        <p:nvSpPr>
          <p:cNvPr id="109" name="Google Shape;109;p20"/>
          <p:cNvSpPr txBox="1">
            <a:spLocks noGrp="1"/>
          </p:cNvSpPr>
          <p:nvPr>
            <p:ph type="body" idx="2"/>
          </p:nvPr>
        </p:nvSpPr>
        <p:spPr>
          <a:xfrm>
            <a:off x="1578000" y="1636833"/>
            <a:ext cx="9036000" cy="3717200"/>
          </a:xfrm>
          <a:prstGeom prst="rect">
            <a:avLst/>
          </a:prstGeom>
          <a:noFill/>
          <a:ln>
            <a:noFill/>
          </a:ln>
        </p:spPr>
        <p:txBody>
          <a:bodyPr spcFirstLastPara="1" wrap="square" lIns="121900" tIns="121900" rIns="121900" bIns="121900" anchor="t" anchorCtr="0">
            <a:normAutofit/>
          </a:bodyPr>
          <a:lstStyle/>
          <a:p>
            <a:pPr marL="0" indent="0">
              <a:lnSpc>
                <a:spcPct val="115000"/>
              </a:lnSpc>
              <a:buNone/>
            </a:pPr>
            <a:r>
              <a:rPr lang="en" sz="2400"/>
              <a:t>Definition: </a:t>
            </a:r>
            <a:endParaRPr sz="2400"/>
          </a:p>
          <a:p>
            <a:pPr indent="0">
              <a:lnSpc>
                <a:spcPct val="115000"/>
              </a:lnSpc>
              <a:buNone/>
            </a:pPr>
            <a:r>
              <a:rPr lang="en" sz="2400" b="0"/>
              <a:t>Youth who meet the definition of homeless </a:t>
            </a:r>
            <a:r>
              <a:rPr lang="en" sz="2400"/>
              <a:t>AND</a:t>
            </a:r>
            <a:r>
              <a:rPr lang="en" sz="2400" b="0"/>
              <a:t> are not in the physical custody of a parent or guardian (i.e., youth living with relatives on an emergency basis, youth living with a friend or runaway).</a:t>
            </a:r>
            <a:endParaRPr sz="2400"/>
          </a:p>
          <a:p>
            <a:pPr marL="457189" indent="-253994">
              <a:buNone/>
            </a:pPr>
            <a:endParaRPr sz="2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idx="4294967295"/>
          </p:nvPr>
        </p:nvSpPr>
        <p:spPr>
          <a:xfrm>
            <a:off x="620672" y="170967"/>
            <a:ext cx="10968400" cy="914400"/>
          </a:xfrm>
          <a:prstGeom prst="rect">
            <a:avLst/>
          </a:prstGeom>
          <a:noFill/>
          <a:ln>
            <a:noFill/>
          </a:ln>
        </p:spPr>
        <p:txBody>
          <a:bodyPr spcFirstLastPara="1" wrap="square" lIns="121900" tIns="60933" rIns="121900" bIns="60933" anchor="ctr" anchorCtr="0">
            <a:normAutofit/>
          </a:bodyPr>
          <a:lstStyle/>
          <a:p>
            <a:r>
              <a:rPr lang="en" sz="4267">
                <a:solidFill>
                  <a:srgbClr val="FFFFFF"/>
                </a:solidFill>
              </a:rPr>
              <a:t>School of Origin</a:t>
            </a:r>
            <a:endParaRPr sz="4267"/>
          </a:p>
        </p:txBody>
      </p:sp>
      <p:sp>
        <p:nvSpPr>
          <p:cNvPr id="116" name="Google Shape;116;p21"/>
          <p:cNvSpPr txBox="1">
            <a:spLocks noGrp="1"/>
          </p:cNvSpPr>
          <p:nvPr>
            <p:ph type="body" idx="2"/>
          </p:nvPr>
        </p:nvSpPr>
        <p:spPr>
          <a:xfrm>
            <a:off x="990500" y="1360133"/>
            <a:ext cx="10890000" cy="3350400"/>
          </a:xfrm>
          <a:prstGeom prst="rect">
            <a:avLst/>
          </a:prstGeom>
        </p:spPr>
        <p:txBody>
          <a:bodyPr spcFirstLastPara="1" wrap="square" lIns="121900" tIns="60933" rIns="121900" bIns="60933" anchor="t" anchorCtr="0">
            <a:noAutofit/>
          </a:bodyPr>
          <a:lstStyle/>
          <a:p>
            <a:pPr marL="0" indent="0">
              <a:lnSpc>
                <a:spcPct val="115000"/>
              </a:lnSpc>
              <a:buClr>
                <a:srgbClr val="A3E9E9"/>
              </a:buClr>
              <a:buNone/>
            </a:pPr>
            <a:r>
              <a:rPr lang="en" sz="2133" b="0"/>
              <a:t>Each LEA shall, according to each child’s or youth’s best interest:</a:t>
            </a:r>
            <a:endParaRPr sz="2133" b="0"/>
          </a:p>
          <a:p>
            <a:pPr marL="457189" indent="-355591">
              <a:lnSpc>
                <a:spcPct val="115000"/>
              </a:lnSpc>
              <a:spcBef>
                <a:spcPts val="585"/>
              </a:spcBef>
              <a:buSzPts val="1600"/>
              <a:buFont typeface="Lato"/>
              <a:buChar char="●"/>
            </a:pPr>
            <a:r>
              <a:rPr lang="en" sz="2133" b="0"/>
              <a:t>Continue the student’s education in the school of origin for the duration of homelessness, and until the end of the academic year in which the student becomes permanently housed; OR</a:t>
            </a:r>
            <a:endParaRPr sz="2133" b="0"/>
          </a:p>
          <a:p>
            <a:pPr marL="457189" indent="-355591">
              <a:lnSpc>
                <a:spcPct val="115000"/>
              </a:lnSpc>
              <a:spcBef>
                <a:spcPts val="585"/>
              </a:spcBef>
              <a:buSzPts val="1600"/>
              <a:buFont typeface="Lato"/>
              <a:buChar char="●"/>
            </a:pPr>
            <a:r>
              <a:rPr lang="en" sz="2133" b="0"/>
              <a:t>Enroll in the resident public school.</a:t>
            </a:r>
            <a:endParaRPr sz="2133" b="0"/>
          </a:p>
          <a:p>
            <a:pPr marL="990575" lvl="1" indent="-110064">
              <a:lnSpc>
                <a:spcPct val="115000"/>
              </a:lnSpc>
              <a:buSzPts val="1600"/>
              <a:buFont typeface="Lato"/>
              <a:buChar char="○"/>
            </a:pPr>
            <a:r>
              <a:rPr lang="en" sz="2133" b="1"/>
              <a:t>School of origin:</a:t>
            </a:r>
            <a:r>
              <a:rPr lang="en" sz="2133"/>
              <a:t> school that child or youth attended when permanently housed or last enrolled.</a:t>
            </a:r>
            <a:endParaRPr sz="2133"/>
          </a:p>
          <a:p>
            <a:pPr marL="990575" lvl="1" indent="-110064">
              <a:lnSpc>
                <a:spcPct val="115000"/>
              </a:lnSpc>
              <a:spcBef>
                <a:spcPts val="500"/>
              </a:spcBef>
              <a:buSzPts val="1600"/>
              <a:buFont typeface="Lato"/>
              <a:buChar char="○"/>
            </a:pPr>
            <a:r>
              <a:rPr lang="en" sz="2133" b="1"/>
              <a:t>School of residence:</a:t>
            </a:r>
            <a:r>
              <a:rPr lang="en" sz="2133"/>
              <a:t> school in the local attendance area where the child or youth is staying.</a:t>
            </a:r>
            <a:endParaRPr sz="2133"/>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body" idx="1"/>
          </p:nvPr>
        </p:nvSpPr>
        <p:spPr>
          <a:xfrm>
            <a:off x="0" y="0"/>
            <a:ext cx="12192000" cy="1228800"/>
          </a:xfrm>
          <a:prstGeom prst="rect">
            <a:avLst/>
          </a:prstGeom>
        </p:spPr>
        <p:txBody>
          <a:bodyPr spcFirstLastPara="1" wrap="square" lIns="121900" tIns="60933" rIns="121900" bIns="60933" anchor="ctr" anchorCtr="0">
            <a:normAutofit fontScale="92500" lnSpcReduction="20000"/>
          </a:bodyPr>
          <a:lstStyle/>
          <a:p>
            <a:pPr marL="0" indent="0">
              <a:spcAft>
                <a:spcPts val="4000"/>
              </a:spcAft>
            </a:pPr>
            <a:r>
              <a:rPr lang="en"/>
              <a:t>School Stability</a:t>
            </a:r>
            <a:endParaRPr/>
          </a:p>
        </p:txBody>
      </p:sp>
      <p:sp>
        <p:nvSpPr>
          <p:cNvPr id="122" name="Google Shape;122;p22"/>
          <p:cNvSpPr txBox="1">
            <a:spLocks noGrp="1"/>
          </p:cNvSpPr>
          <p:nvPr>
            <p:ph type="body" idx="2"/>
          </p:nvPr>
        </p:nvSpPr>
        <p:spPr>
          <a:xfrm>
            <a:off x="973867" y="1228833"/>
            <a:ext cx="11178000" cy="4846400"/>
          </a:xfrm>
          <a:prstGeom prst="rect">
            <a:avLst/>
          </a:prstGeom>
        </p:spPr>
        <p:txBody>
          <a:bodyPr spcFirstLastPara="1" wrap="square" lIns="121900" tIns="60933" rIns="121900" bIns="60933" anchor="t" anchorCtr="0">
            <a:normAutofit fontScale="92500" lnSpcReduction="10000"/>
          </a:bodyPr>
          <a:lstStyle/>
          <a:p>
            <a:pPr marL="457189" indent="-457189">
              <a:lnSpc>
                <a:spcPct val="100000"/>
              </a:lnSpc>
              <a:buClr>
                <a:srgbClr val="A3E9E9"/>
              </a:buClr>
              <a:buNone/>
            </a:pPr>
            <a:r>
              <a:rPr lang="en" sz="2995" b="0"/>
              <a:t>In determining best interest, the LEA shall:</a:t>
            </a:r>
            <a:endParaRPr sz="2995" b="0"/>
          </a:p>
          <a:p>
            <a:pPr marL="457189" indent="-405177">
              <a:lnSpc>
                <a:spcPct val="100000"/>
              </a:lnSpc>
              <a:spcBef>
                <a:spcPts val="1333"/>
              </a:spcBef>
              <a:buSzPct val="100000"/>
              <a:buFont typeface="Lato"/>
              <a:buChar char="•"/>
            </a:pPr>
            <a:r>
              <a:rPr lang="en" sz="2861" b="0"/>
              <a:t>Presume that keeping the student in the school of origin is in the student’s best interest</a:t>
            </a:r>
            <a:endParaRPr sz="2861" b="0"/>
          </a:p>
          <a:p>
            <a:pPr marL="1140854" lvl="1" indent="-513125">
              <a:lnSpc>
                <a:spcPct val="100000"/>
              </a:lnSpc>
              <a:spcBef>
                <a:spcPts val="1333"/>
              </a:spcBef>
              <a:buSzPct val="100000"/>
              <a:buFont typeface="Lato"/>
              <a:buChar char="—"/>
            </a:pPr>
            <a:r>
              <a:rPr lang="en" sz="2861"/>
              <a:t>Unless contrary to the request of the parent, guardian, or unaccompanied youth</a:t>
            </a:r>
            <a:endParaRPr sz="2861"/>
          </a:p>
          <a:p>
            <a:pPr marL="457189" indent="-405177">
              <a:lnSpc>
                <a:spcPct val="100000"/>
              </a:lnSpc>
              <a:spcBef>
                <a:spcPts val="1333"/>
              </a:spcBef>
              <a:buSzPct val="100000"/>
              <a:buFont typeface="Lato"/>
              <a:buChar char="•"/>
            </a:pPr>
            <a:r>
              <a:rPr lang="en" sz="2861" b="0"/>
              <a:t>Consider student-centered factors, including the impact of mobility on achievement, education, health, and safety</a:t>
            </a:r>
            <a:endParaRPr sz="2861" b="0"/>
          </a:p>
          <a:p>
            <a:pPr marL="457189" indent="-405177">
              <a:lnSpc>
                <a:spcPct val="100000"/>
              </a:lnSpc>
              <a:spcBef>
                <a:spcPts val="1333"/>
              </a:spcBef>
              <a:buSzPct val="100000"/>
              <a:buFont typeface="Lato"/>
              <a:buChar char="•"/>
            </a:pPr>
            <a:r>
              <a:rPr lang="en" sz="2861" b="0"/>
              <a:t>Give priority to the parent’s/guardian’s request.</a:t>
            </a:r>
            <a:endParaRPr sz="2861" b="0"/>
          </a:p>
          <a:p>
            <a:pPr marL="457189" indent="-393690">
              <a:lnSpc>
                <a:spcPct val="100000"/>
              </a:lnSpc>
              <a:spcBef>
                <a:spcPts val="1333"/>
              </a:spcBef>
              <a:buSzPct val="93167"/>
              <a:buFont typeface="Lato"/>
              <a:buChar char="•"/>
            </a:pPr>
            <a:r>
              <a:rPr lang="en" sz="2861" b="0"/>
              <a:t>Give priority to the youth’s request (in the case of an unaccompanied youth)	</a:t>
            </a:r>
            <a:r>
              <a:rPr lang="en" sz="2667" b="0">
                <a:solidFill>
                  <a:srgbClr val="333399"/>
                </a:solidFill>
              </a:rPr>
              <a:t>	</a:t>
            </a:r>
            <a:endParaRPr sz="2667" b="0">
              <a:solidFill>
                <a:srgbClr val="333399"/>
              </a:solidFill>
            </a:endParaRPr>
          </a:p>
          <a:p>
            <a:pPr marL="0" indent="0">
              <a:spcBef>
                <a:spcPts val="1333"/>
              </a:spcBef>
              <a:spcAft>
                <a:spcPts val="585"/>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idx="4294967295"/>
          </p:nvPr>
        </p:nvSpPr>
        <p:spPr>
          <a:xfrm>
            <a:off x="541867" y="1"/>
            <a:ext cx="11074399" cy="1219199"/>
          </a:xfrm>
          <a:prstGeom prst="rect">
            <a:avLst/>
          </a:prstGeom>
          <a:noFill/>
          <a:ln>
            <a:noFill/>
          </a:ln>
        </p:spPr>
        <p:txBody>
          <a:bodyPr spcFirstLastPara="1" wrap="square" lIns="121900" tIns="60933" rIns="121900" bIns="60933" anchor="ctr" anchorCtr="0">
            <a:normAutofit/>
          </a:bodyPr>
          <a:lstStyle/>
          <a:p>
            <a:r>
              <a:rPr lang="en" sz="4267">
                <a:solidFill>
                  <a:srgbClr val="FFFFFF"/>
                </a:solidFill>
              </a:rPr>
              <a:t>Transportation</a:t>
            </a:r>
            <a:endParaRPr sz="4267"/>
          </a:p>
        </p:txBody>
      </p:sp>
      <p:sp>
        <p:nvSpPr>
          <p:cNvPr id="128" name="Google Shape;128;p23"/>
          <p:cNvSpPr txBox="1">
            <a:spLocks noGrp="1"/>
          </p:cNvSpPr>
          <p:nvPr>
            <p:ph type="body" idx="4294967295"/>
          </p:nvPr>
        </p:nvSpPr>
        <p:spPr>
          <a:xfrm>
            <a:off x="927067" y="1329333"/>
            <a:ext cx="10359600" cy="4618400"/>
          </a:xfrm>
          <a:prstGeom prst="rect">
            <a:avLst/>
          </a:prstGeom>
        </p:spPr>
        <p:txBody>
          <a:bodyPr spcFirstLastPara="1" wrap="square" lIns="121900" tIns="60933" rIns="121900" bIns="60933" anchor="t" anchorCtr="0">
            <a:noAutofit/>
          </a:bodyPr>
          <a:lstStyle/>
          <a:p>
            <a:pPr marL="0" indent="0">
              <a:lnSpc>
                <a:spcPct val="115000"/>
              </a:lnSpc>
              <a:buSzPts val="1100"/>
              <a:buNone/>
            </a:pPr>
            <a:r>
              <a:rPr lang="en" sz="2133" b="0"/>
              <a:t>LEAs must provide transportation to and from the school of origin, including until the end of the year when the student obtains permanent housing, at a parent’s or guardian’s request (or at the liaison’s request for unaccompanied youth).</a:t>
            </a:r>
            <a:endParaRPr sz="2133" b="0">
              <a:solidFill>
                <a:schemeClr val="accent1"/>
              </a:solidFill>
            </a:endParaRPr>
          </a:p>
          <a:p>
            <a:pPr marL="931310" indent="-609585">
              <a:lnSpc>
                <a:spcPct val="115000"/>
              </a:lnSpc>
              <a:spcBef>
                <a:spcPts val="1333"/>
              </a:spcBef>
              <a:buSzPts val="1600"/>
              <a:buFont typeface="Lato"/>
              <a:buChar char="●"/>
            </a:pPr>
            <a:r>
              <a:rPr lang="en" sz="2133" b="0"/>
              <a:t>The charter school must provide transportation for a student to remain in the charter school as their school of origin.</a:t>
            </a:r>
            <a:endParaRPr sz="2133" b="0"/>
          </a:p>
          <a:p>
            <a:pPr marL="931310" indent="-609585">
              <a:lnSpc>
                <a:spcPct val="115000"/>
              </a:lnSpc>
              <a:spcBef>
                <a:spcPts val="1333"/>
              </a:spcBef>
              <a:buSzPts val="1600"/>
              <a:buFont typeface="Lato"/>
              <a:buChar char="●"/>
            </a:pPr>
            <a:r>
              <a:rPr lang="en" sz="2133" b="0"/>
              <a:t>Transportation must be provided (if it is a barrier) even if the charter school does not provide transportation for any other students.</a:t>
            </a:r>
            <a:endParaRPr sz="2133" b="0">
              <a:solidFill>
                <a:schemeClr val="accent1"/>
              </a:solidFill>
            </a:endParaRPr>
          </a:p>
          <a:p>
            <a:pPr marL="931310" indent="-609585">
              <a:lnSpc>
                <a:spcPct val="115000"/>
              </a:lnSpc>
              <a:spcBef>
                <a:spcPts val="1333"/>
              </a:spcBef>
              <a:spcAft>
                <a:spcPts val="1333"/>
              </a:spcAft>
              <a:buSzPts val="1600"/>
              <a:buFont typeface="Lato"/>
              <a:buChar char="●"/>
            </a:pPr>
            <a:r>
              <a:rPr lang="en" sz="2133" b="0"/>
              <a:t>Both LEAs (charter school of origin and the resident LEA) must determine how to divide the responsibility and share the cost, or they must share the cost equally.</a:t>
            </a:r>
            <a:endParaRPr sz="2133" b="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body" idx="4294967295"/>
          </p:nvPr>
        </p:nvSpPr>
        <p:spPr>
          <a:xfrm>
            <a:off x="459300" y="1407267"/>
            <a:ext cx="11356000" cy="3350400"/>
          </a:xfrm>
          <a:prstGeom prst="rect">
            <a:avLst/>
          </a:prstGeom>
        </p:spPr>
        <p:txBody>
          <a:bodyPr spcFirstLastPara="1" wrap="square" lIns="121900" tIns="60933" rIns="121900" bIns="60933" anchor="t" anchorCtr="0">
            <a:noAutofit/>
          </a:bodyPr>
          <a:lstStyle/>
          <a:p>
            <a:pPr marL="0" indent="0">
              <a:lnSpc>
                <a:spcPct val="115000"/>
              </a:lnSpc>
              <a:buNone/>
            </a:pPr>
            <a:r>
              <a:rPr lang="en"/>
              <a:t>For families and students experiencing homelessness seeking enrollment</a:t>
            </a:r>
            <a:r>
              <a:rPr lang="en" b="0"/>
              <a:t>: </a:t>
            </a:r>
            <a:endParaRPr b="0"/>
          </a:p>
          <a:p>
            <a:pPr marL="609585" indent="-457189">
              <a:lnSpc>
                <a:spcPct val="115000"/>
              </a:lnSpc>
              <a:spcBef>
                <a:spcPts val="1333"/>
              </a:spcBef>
              <a:buSzPts val="1800"/>
              <a:buChar char="-"/>
            </a:pPr>
            <a:r>
              <a:rPr lang="en" b="0"/>
              <a:t>Immediate enrollment is required even if students do not have required documents, such as school records, records of immunization and other required health records, proof of residency, guardianship, or other documents</a:t>
            </a:r>
            <a:endParaRPr b="0"/>
          </a:p>
          <a:p>
            <a:pPr marL="609585" indent="-457189">
              <a:lnSpc>
                <a:spcPct val="115000"/>
              </a:lnSpc>
              <a:spcBef>
                <a:spcPts val="1333"/>
              </a:spcBef>
              <a:buSzPts val="1800"/>
              <a:buChar char="-"/>
            </a:pPr>
            <a:r>
              <a:rPr lang="en" b="0"/>
              <a:t>McKinney-Vento requires immediate enrollment even if students have missed application or enrollment deadlines during any period of homelessness.</a:t>
            </a:r>
            <a:endParaRPr b="0"/>
          </a:p>
          <a:p>
            <a:pPr marL="1219170" lvl="1" indent="-457189">
              <a:lnSpc>
                <a:spcPct val="115000"/>
              </a:lnSpc>
              <a:spcBef>
                <a:spcPts val="1333"/>
              </a:spcBef>
              <a:buSzPts val="1800"/>
              <a:buChar char="-"/>
            </a:pPr>
            <a:r>
              <a:rPr lang="en"/>
              <a:t>Charter schools do not have to enroll if enrollment is full, but give priority to the student. </a:t>
            </a:r>
            <a:endParaRPr/>
          </a:p>
          <a:p>
            <a:pPr marL="1219170" lvl="1" indent="-457189">
              <a:lnSpc>
                <a:spcPct val="115000"/>
              </a:lnSpc>
              <a:spcBef>
                <a:spcPts val="1333"/>
              </a:spcBef>
              <a:buSzPts val="1800"/>
              <a:buChar char="-"/>
            </a:pPr>
            <a:r>
              <a:rPr lang="en"/>
              <a:t>Be flexible on enrolling new students even if it’s past an existing deadline</a:t>
            </a:r>
            <a:endParaRPr/>
          </a:p>
          <a:p>
            <a:pPr marL="1219170" lvl="1" indent="-457189">
              <a:lnSpc>
                <a:spcPct val="115000"/>
              </a:lnSpc>
              <a:spcBef>
                <a:spcPts val="1333"/>
              </a:spcBef>
              <a:spcAft>
                <a:spcPts val="1333"/>
              </a:spcAft>
              <a:buSzPts val="1800"/>
              <a:buChar char="-"/>
            </a:pPr>
            <a:r>
              <a:rPr lang="en"/>
              <a:t>Revise enrollment policies if this presents a barrier to families</a:t>
            </a:r>
            <a:endParaRPr sz="2133"/>
          </a:p>
        </p:txBody>
      </p:sp>
      <p:sp>
        <p:nvSpPr>
          <p:cNvPr id="134" name="Google Shape;134;p24"/>
          <p:cNvSpPr txBox="1">
            <a:spLocks noGrp="1"/>
          </p:cNvSpPr>
          <p:nvPr>
            <p:ph type="body" idx="4294967295"/>
          </p:nvPr>
        </p:nvSpPr>
        <p:spPr>
          <a:xfrm>
            <a:off x="0" y="203200"/>
            <a:ext cx="12192000" cy="1228800"/>
          </a:xfrm>
          <a:prstGeom prst="rect">
            <a:avLst/>
          </a:prstGeom>
        </p:spPr>
        <p:txBody>
          <a:bodyPr spcFirstLastPara="1" wrap="square" lIns="121900" tIns="60933" rIns="121900" bIns="60933" anchor="t" anchorCtr="0">
            <a:normAutofit lnSpcReduction="10000"/>
          </a:bodyPr>
          <a:lstStyle/>
          <a:p>
            <a:pPr marL="0" indent="0" algn="ctr">
              <a:spcAft>
                <a:spcPts val="4000"/>
              </a:spcAft>
              <a:buNone/>
            </a:pPr>
            <a:r>
              <a:rPr lang="en" sz="4267">
                <a:solidFill>
                  <a:schemeClr val="lt1"/>
                </a:solidFill>
              </a:rPr>
              <a:t>Immediate Enrollment for Charter Schools</a:t>
            </a:r>
            <a:endParaRPr sz="4267">
              <a:solidFill>
                <a:schemeClr val="lt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idx="4294967295"/>
          </p:nvPr>
        </p:nvSpPr>
        <p:spPr>
          <a:xfrm>
            <a:off x="172900" y="0"/>
            <a:ext cx="11948800" cy="1263200"/>
          </a:xfrm>
          <a:prstGeom prst="rect">
            <a:avLst/>
          </a:prstGeom>
          <a:noFill/>
          <a:ln>
            <a:noFill/>
          </a:ln>
        </p:spPr>
        <p:txBody>
          <a:bodyPr spcFirstLastPara="1" wrap="square" lIns="121900" tIns="60933" rIns="121900" bIns="60933" anchor="ctr" anchorCtr="0">
            <a:noAutofit/>
          </a:bodyPr>
          <a:lstStyle/>
          <a:p>
            <a:r>
              <a:rPr lang="en" sz="4000" b="1">
                <a:solidFill>
                  <a:srgbClr val="FFFFFF"/>
                </a:solidFill>
                <a:latin typeface="Lato"/>
                <a:ea typeface="Lato"/>
                <a:cs typeface="Lato"/>
                <a:sym typeface="Lato"/>
              </a:rPr>
              <a:t>Support for Academic Success:</a:t>
            </a:r>
            <a:br>
              <a:rPr lang="en" sz="4000" b="1">
                <a:solidFill>
                  <a:srgbClr val="FFFFFF"/>
                </a:solidFill>
                <a:latin typeface="Lato"/>
                <a:ea typeface="Lato"/>
                <a:cs typeface="Lato"/>
                <a:sym typeface="Lato"/>
              </a:rPr>
            </a:br>
            <a:r>
              <a:rPr lang="en" sz="4000" b="1">
                <a:solidFill>
                  <a:srgbClr val="FFFFFF"/>
                </a:solidFill>
                <a:latin typeface="Lato"/>
                <a:ea typeface="Lato"/>
                <a:cs typeface="Lato"/>
                <a:sym typeface="Lato"/>
              </a:rPr>
              <a:t>Coordination with Other </a:t>
            </a:r>
            <a:r>
              <a:rPr lang="en" sz="4000">
                <a:solidFill>
                  <a:srgbClr val="FFFFFF"/>
                </a:solidFill>
                <a:latin typeface="Lato"/>
                <a:ea typeface="Lato"/>
                <a:cs typeface="Lato"/>
                <a:sym typeface="Lato"/>
              </a:rPr>
              <a:t>L</a:t>
            </a:r>
            <a:r>
              <a:rPr lang="en" sz="4000" b="1">
                <a:solidFill>
                  <a:srgbClr val="FFFFFF"/>
                </a:solidFill>
                <a:latin typeface="Lato"/>
                <a:ea typeface="Lato"/>
                <a:cs typeface="Lato"/>
                <a:sym typeface="Lato"/>
              </a:rPr>
              <a:t>aws/Programs</a:t>
            </a:r>
            <a:endParaRPr sz="4000" b="1">
              <a:solidFill>
                <a:srgbClr val="FFFFFF"/>
              </a:solidFill>
              <a:latin typeface="Lato"/>
              <a:ea typeface="Lato"/>
              <a:cs typeface="Lato"/>
              <a:sym typeface="Lato"/>
            </a:endParaRPr>
          </a:p>
        </p:txBody>
      </p:sp>
      <p:sp>
        <p:nvSpPr>
          <p:cNvPr id="140" name="Google Shape;140;p25"/>
          <p:cNvSpPr txBox="1">
            <a:spLocks noGrp="1"/>
          </p:cNvSpPr>
          <p:nvPr>
            <p:ph type="body" idx="2"/>
          </p:nvPr>
        </p:nvSpPr>
        <p:spPr>
          <a:xfrm>
            <a:off x="1356500" y="1423000"/>
            <a:ext cx="10177200" cy="3350400"/>
          </a:xfrm>
          <a:prstGeom prst="rect">
            <a:avLst/>
          </a:prstGeom>
        </p:spPr>
        <p:txBody>
          <a:bodyPr spcFirstLastPara="1" wrap="square" lIns="121900" tIns="60933" rIns="121900" bIns="60933" anchor="t" anchorCtr="0">
            <a:noAutofit/>
          </a:bodyPr>
          <a:lstStyle/>
          <a:p>
            <a:pPr marL="457189" indent="-389457">
              <a:lnSpc>
                <a:spcPct val="115000"/>
              </a:lnSpc>
              <a:buSzPts val="1800"/>
              <a:buFont typeface="Lato"/>
              <a:buChar char="●"/>
            </a:pPr>
            <a:r>
              <a:rPr lang="en" sz="2400" b="0"/>
              <a:t>Students eligible under McKinney-Vento are automatically eligible for free school meals.</a:t>
            </a:r>
            <a:endParaRPr sz="2400" b="0"/>
          </a:p>
          <a:p>
            <a:pPr marL="457189" indent="-372524">
              <a:lnSpc>
                <a:spcPct val="115000"/>
              </a:lnSpc>
              <a:buSzPts val="1800"/>
              <a:buFont typeface="Lato"/>
              <a:buChar char="●"/>
            </a:pPr>
            <a:r>
              <a:rPr lang="en" sz="2400" b="0"/>
              <a:t>LEAs must coordinate McKinney-Vento and special education services within the LEA, and with other involved LEAs.</a:t>
            </a:r>
            <a:endParaRPr sz="2400" b="0"/>
          </a:p>
          <a:p>
            <a:pPr marL="457189" indent="-372524">
              <a:lnSpc>
                <a:spcPct val="115000"/>
              </a:lnSpc>
              <a:buSzPts val="1800"/>
              <a:buFont typeface="Lato"/>
              <a:buChar char="●"/>
            </a:pPr>
            <a:r>
              <a:rPr lang="en" sz="2400" b="0"/>
              <a:t>LEAs must coordinate with Title I-A. </a:t>
            </a:r>
            <a:endParaRPr sz="2400" b="0"/>
          </a:p>
          <a:p>
            <a:pPr marL="990575" lvl="1" indent="-126997">
              <a:lnSpc>
                <a:spcPct val="115000"/>
              </a:lnSpc>
              <a:spcBef>
                <a:spcPts val="500"/>
              </a:spcBef>
              <a:buSzPts val="1800"/>
              <a:buFont typeface="Times"/>
              <a:buChar char="○"/>
            </a:pPr>
            <a:r>
              <a:rPr lang="en" sz="2400"/>
              <a:t>Title I-A Homeless Reservation is required.</a:t>
            </a:r>
            <a:endParaRPr sz="2400"/>
          </a:p>
          <a:p>
            <a:pPr marL="457189" indent="-372524">
              <a:lnSpc>
                <a:spcPct val="115000"/>
              </a:lnSpc>
              <a:buSzPts val="1800"/>
              <a:buFont typeface="Lato"/>
              <a:buChar char="●"/>
            </a:pPr>
            <a:r>
              <a:rPr lang="en" sz="2400" b="0"/>
              <a:t>Information about a McKinney-Vento student’s living situation is a student education record subject to Family Educational Rights and Privacy Act (FERPA). </a:t>
            </a:r>
            <a:r>
              <a:rPr lang="en" sz="2400" b="0">
                <a:solidFill>
                  <a:srgbClr val="333399"/>
                </a:solidFill>
              </a:rPr>
              <a:t>	</a:t>
            </a:r>
            <a:endParaRPr sz="2400" b="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body" idx="1"/>
          </p:nvPr>
        </p:nvSpPr>
        <p:spPr>
          <a:xfrm>
            <a:off x="0" y="0"/>
            <a:ext cx="12192000" cy="1228800"/>
          </a:xfrm>
          <a:prstGeom prst="rect">
            <a:avLst/>
          </a:prstGeom>
          <a:noFill/>
          <a:ln>
            <a:noFill/>
          </a:ln>
        </p:spPr>
        <p:txBody>
          <a:bodyPr spcFirstLastPara="1" wrap="square" lIns="121900" tIns="121900" rIns="121900" bIns="121900" anchor="ctr" anchorCtr="0">
            <a:normAutofit/>
          </a:bodyPr>
          <a:lstStyle/>
          <a:p>
            <a:pPr marL="0" indent="0"/>
            <a:r>
              <a:rPr lang="en" sz="4267" b="0"/>
              <a:t>Resources</a:t>
            </a:r>
            <a:endParaRPr sz="4267" b="0"/>
          </a:p>
        </p:txBody>
      </p:sp>
      <p:sp>
        <p:nvSpPr>
          <p:cNvPr id="146" name="Google Shape;146;p26"/>
          <p:cNvSpPr txBox="1">
            <a:spLocks noGrp="1"/>
          </p:cNvSpPr>
          <p:nvPr>
            <p:ph type="body" idx="2"/>
          </p:nvPr>
        </p:nvSpPr>
        <p:spPr>
          <a:xfrm>
            <a:off x="1606133" y="1447100"/>
            <a:ext cx="9819200" cy="4312000"/>
          </a:xfrm>
          <a:prstGeom prst="rect">
            <a:avLst/>
          </a:prstGeom>
          <a:noFill/>
          <a:ln>
            <a:noFill/>
          </a:ln>
        </p:spPr>
        <p:txBody>
          <a:bodyPr spcFirstLastPara="1" wrap="square" lIns="121900" tIns="121900" rIns="121900" bIns="121900" anchor="t" anchorCtr="0">
            <a:noAutofit/>
          </a:bodyPr>
          <a:lstStyle/>
          <a:p>
            <a:pPr indent="-440256">
              <a:lnSpc>
                <a:spcPct val="115000"/>
              </a:lnSpc>
              <a:buClr>
                <a:srgbClr val="000000"/>
              </a:buClr>
              <a:buSzPts val="1600"/>
              <a:buFont typeface="Lato"/>
              <a:buChar char="•"/>
            </a:pPr>
            <a:r>
              <a:rPr lang="en" sz="2133" b="0"/>
              <a:t>Wisconsin Department of Public Instruction Education for Homeless Children and Youth</a:t>
            </a:r>
            <a:r>
              <a:rPr lang="en" sz="2133"/>
              <a:t>: </a:t>
            </a:r>
            <a:r>
              <a:rPr lang="en" sz="2133" b="0" u="sng">
                <a:solidFill>
                  <a:schemeClr val="hlink"/>
                </a:solidFill>
                <a:hlinkClick r:id="rId3"/>
              </a:rPr>
              <a:t>https://dpi.wi.gov/homeless</a:t>
            </a:r>
            <a:endParaRPr sz="2133"/>
          </a:p>
          <a:p>
            <a:pPr lvl="1" indent="0">
              <a:lnSpc>
                <a:spcPct val="115000"/>
              </a:lnSpc>
              <a:spcBef>
                <a:spcPts val="500"/>
              </a:spcBef>
              <a:buClr>
                <a:srgbClr val="1A1191"/>
              </a:buClr>
            </a:pPr>
            <a:r>
              <a:rPr lang="en" sz="2133" b="1"/>
              <a:t>McKinney-Vento 101 Module: </a:t>
            </a:r>
            <a:r>
              <a:rPr lang="en" sz="2133" u="sng">
                <a:solidFill>
                  <a:schemeClr val="hlink"/>
                </a:solidFill>
                <a:hlinkClick r:id="rId4"/>
              </a:rPr>
              <a:t>https://media.dpi.wi.gov/title-i/mckinney-vento/story_html5.html</a:t>
            </a:r>
            <a:r>
              <a:rPr lang="en" sz="2133"/>
              <a:t> </a:t>
            </a:r>
            <a:endParaRPr sz="2133"/>
          </a:p>
          <a:p>
            <a:pPr indent="-440256">
              <a:lnSpc>
                <a:spcPct val="115000"/>
              </a:lnSpc>
              <a:buClr>
                <a:srgbClr val="000000"/>
              </a:buClr>
              <a:buSzPts val="1600"/>
              <a:buFont typeface="Lato"/>
              <a:buChar char="•"/>
            </a:pPr>
            <a:r>
              <a:rPr lang="en" sz="2133" b="0"/>
              <a:t>SchoolHouse Connection</a:t>
            </a:r>
            <a:endParaRPr sz="2133"/>
          </a:p>
          <a:p>
            <a:pPr marL="135463" indent="0">
              <a:lnSpc>
                <a:spcPct val="115000"/>
              </a:lnSpc>
              <a:buClr>
                <a:srgbClr val="1A1191"/>
              </a:buClr>
              <a:buNone/>
            </a:pPr>
            <a:r>
              <a:rPr lang="en" sz="2133" b="0"/>
              <a:t>		</a:t>
            </a:r>
            <a:r>
              <a:rPr lang="en" sz="2133" b="0" u="sng">
                <a:solidFill>
                  <a:schemeClr val="hlink"/>
                </a:solidFill>
                <a:hlinkClick r:id="rId5"/>
              </a:rPr>
              <a:t>https://www.schoolhouseconnection.org/</a:t>
            </a:r>
            <a:endParaRPr sz="2133" b="0"/>
          </a:p>
          <a:p>
            <a:pPr indent="-440256">
              <a:lnSpc>
                <a:spcPct val="115000"/>
              </a:lnSpc>
              <a:buClr>
                <a:srgbClr val="000000"/>
              </a:buClr>
              <a:buSzPts val="1600"/>
              <a:buFont typeface="Lato"/>
              <a:buChar char="•"/>
            </a:pPr>
            <a:r>
              <a:rPr lang="en" sz="2133" b="0"/>
              <a:t>National Center for Homeless Education</a:t>
            </a:r>
            <a:endParaRPr sz="2133" b="0"/>
          </a:p>
          <a:p>
            <a:pPr marL="135463" indent="0">
              <a:lnSpc>
                <a:spcPct val="115000"/>
              </a:lnSpc>
              <a:buClr>
                <a:srgbClr val="1A1191"/>
              </a:buClr>
              <a:buNone/>
            </a:pPr>
            <a:r>
              <a:rPr lang="en" sz="2133" b="0"/>
              <a:t>		</a:t>
            </a:r>
            <a:r>
              <a:rPr lang="en" sz="2133" b="0" u="sng">
                <a:solidFill>
                  <a:schemeClr val="hlink"/>
                </a:solidFill>
                <a:hlinkClick r:id="rId6"/>
              </a:rPr>
              <a:t>https://nche.ed.gov/</a:t>
            </a:r>
            <a:endParaRPr sz="2133" b="0"/>
          </a:p>
          <a:p>
            <a:pPr indent="0">
              <a:lnSpc>
                <a:spcPct val="115000"/>
              </a:lnSpc>
              <a:buNone/>
            </a:pPr>
            <a:endParaRPr sz="2133" b="0">
              <a:solidFill>
                <a:srgbClr val="1A1191"/>
              </a:solidFill>
            </a:endParaRPr>
          </a:p>
          <a:p>
            <a:pPr marL="135463" indent="0">
              <a:lnSpc>
                <a:spcPct val="100000"/>
              </a:lnSpc>
              <a:buClr>
                <a:srgbClr val="1A1191"/>
              </a:buClr>
              <a:buNone/>
            </a:pPr>
            <a:endParaRPr sz="2667" b="0">
              <a:solidFill>
                <a:srgbClr val="1A1191"/>
              </a:solidFill>
            </a:endParaRPr>
          </a:p>
          <a:p>
            <a:pPr marL="135463" indent="0">
              <a:lnSpc>
                <a:spcPct val="100000"/>
              </a:lnSpc>
              <a:buClr>
                <a:srgbClr val="1A1191"/>
              </a:buClr>
              <a:buNone/>
            </a:pPr>
            <a:endParaRPr sz="2667" b="0">
              <a:solidFill>
                <a:srgbClr val="1A1191"/>
              </a:solidFill>
            </a:endParaRPr>
          </a:p>
          <a:p>
            <a:pPr marL="135463" indent="0">
              <a:lnSpc>
                <a:spcPct val="100000"/>
              </a:lnSpc>
              <a:buClr>
                <a:srgbClr val="1A1191"/>
              </a:buClr>
              <a:buNone/>
            </a:pPr>
            <a:endParaRPr sz="2667" b="0">
              <a:solidFill>
                <a:srgbClr val="1A1191"/>
              </a:solidFill>
            </a:endParaRPr>
          </a:p>
          <a:p>
            <a:pPr marL="457189" indent="-101597">
              <a:buSzPts val="1800"/>
              <a:buNone/>
            </a:pPr>
            <a:endParaRPr sz="2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body" idx="1"/>
          </p:nvPr>
        </p:nvSpPr>
        <p:spPr>
          <a:xfrm>
            <a:off x="0" y="0"/>
            <a:ext cx="12192000" cy="1228875"/>
          </a:xfrm>
          <a:prstGeom prst="rect">
            <a:avLst/>
          </a:prstGeom>
          <a:noFill/>
          <a:ln>
            <a:noFill/>
          </a:ln>
        </p:spPr>
        <p:txBody>
          <a:bodyPr spcFirstLastPara="1" wrap="square" lIns="121900" tIns="121900" rIns="121900" bIns="121900" anchor="ctr" anchorCtr="0">
            <a:normAutofit/>
          </a:bodyPr>
          <a:lstStyle/>
          <a:p>
            <a:pPr marL="0" indent="0"/>
            <a:r>
              <a:rPr lang="en" sz="4267" b="0"/>
              <a:t>Questions?</a:t>
            </a:r>
            <a:endParaRPr sz="4267" b="0"/>
          </a:p>
        </p:txBody>
      </p:sp>
      <p:sp>
        <p:nvSpPr>
          <p:cNvPr id="152" name="Google Shape;152;p27"/>
          <p:cNvSpPr txBox="1">
            <a:spLocks noGrp="1"/>
          </p:cNvSpPr>
          <p:nvPr>
            <p:ph type="body" idx="2"/>
          </p:nvPr>
        </p:nvSpPr>
        <p:spPr>
          <a:xfrm>
            <a:off x="2318200" y="1405900"/>
            <a:ext cx="7555600" cy="4060800"/>
          </a:xfrm>
          <a:prstGeom prst="rect">
            <a:avLst/>
          </a:prstGeom>
          <a:noFill/>
          <a:ln>
            <a:noFill/>
          </a:ln>
        </p:spPr>
        <p:txBody>
          <a:bodyPr spcFirstLastPara="1" wrap="square" lIns="121900" tIns="121900" rIns="121900" bIns="121900" anchor="t" anchorCtr="0">
            <a:normAutofit/>
          </a:bodyPr>
          <a:lstStyle/>
          <a:p>
            <a:pPr marL="0" indent="0" algn="ctr">
              <a:lnSpc>
                <a:spcPct val="100000"/>
              </a:lnSpc>
              <a:buClr>
                <a:srgbClr val="1A1191"/>
              </a:buClr>
              <a:buNone/>
            </a:pPr>
            <a:r>
              <a:rPr lang="en" sz="2667" b="0"/>
              <a:t>Contacts:</a:t>
            </a:r>
            <a:endParaRPr sz="2667" b="0"/>
          </a:p>
          <a:p>
            <a:pPr marL="135463" indent="0" algn="ctr">
              <a:lnSpc>
                <a:spcPct val="100000"/>
              </a:lnSpc>
              <a:buClr>
                <a:srgbClr val="1A1191"/>
              </a:buClr>
              <a:buNone/>
            </a:pPr>
            <a:endParaRPr sz="2667" b="0"/>
          </a:p>
          <a:p>
            <a:pPr marL="0" indent="0" algn="ctr">
              <a:lnSpc>
                <a:spcPct val="100000"/>
              </a:lnSpc>
              <a:buNone/>
            </a:pPr>
            <a:r>
              <a:rPr lang="en" sz="2667" b="0"/>
              <a:t>Kristine Nadolski</a:t>
            </a:r>
            <a:endParaRPr sz="2667" b="0"/>
          </a:p>
          <a:p>
            <a:pPr marL="0" indent="0" algn="ctr">
              <a:lnSpc>
                <a:spcPct val="100000"/>
              </a:lnSpc>
              <a:buNone/>
            </a:pPr>
            <a:r>
              <a:rPr lang="en" sz="2667" b="0"/>
              <a:t>State Coordinator</a:t>
            </a:r>
            <a:endParaRPr sz="2667" b="0"/>
          </a:p>
          <a:p>
            <a:pPr marL="0" indent="0" algn="ctr">
              <a:lnSpc>
                <a:spcPct val="100000"/>
              </a:lnSpc>
              <a:buClr>
                <a:srgbClr val="1A1191"/>
              </a:buClr>
              <a:buNone/>
            </a:pPr>
            <a:r>
              <a:rPr lang="en" sz="2667" b="0" u="sng">
                <a:solidFill>
                  <a:schemeClr val="hlink"/>
                </a:solidFill>
                <a:hlinkClick r:id="rId3"/>
              </a:rPr>
              <a:t>kristine.nadolski@dpi.wi.gov</a:t>
            </a:r>
            <a:endParaRPr sz="2667" b="0">
              <a:solidFill>
                <a:srgbClr val="1A1191"/>
              </a:solidFill>
            </a:endParaRPr>
          </a:p>
          <a:p>
            <a:pPr marL="0" indent="0" algn="ctr">
              <a:lnSpc>
                <a:spcPct val="100000"/>
              </a:lnSpc>
              <a:buClr>
                <a:srgbClr val="1A1191"/>
              </a:buClr>
              <a:buNone/>
            </a:pPr>
            <a:endParaRPr sz="2667" b="0"/>
          </a:p>
          <a:p>
            <a:pPr marL="0" indent="0" algn="ctr">
              <a:lnSpc>
                <a:spcPct val="100000"/>
              </a:lnSpc>
              <a:buNone/>
            </a:pPr>
            <a:r>
              <a:rPr lang="en" sz="2667" b="0"/>
              <a:t>Clara Pfeiffer</a:t>
            </a:r>
            <a:endParaRPr sz="2667" b="0"/>
          </a:p>
          <a:p>
            <a:pPr marL="0" indent="0" algn="ctr">
              <a:lnSpc>
                <a:spcPct val="100000"/>
              </a:lnSpc>
              <a:buNone/>
            </a:pPr>
            <a:r>
              <a:rPr lang="en" sz="2667" b="0"/>
              <a:t>Grants Specialist-Advanced</a:t>
            </a:r>
            <a:endParaRPr sz="2667" b="0"/>
          </a:p>
          <a:p>
            <a:pPr marL="0" indent="0" algn="ctr">
              <a:lnSpc>
                <a:spcPct val="100000"/>
              </a:lnSpc>
              <a:buNone/>
            </a:pPr>
            <a:r>
              <a:rPr lang="en" sz="2667" b="0" u="sng">
                <a:solidFill>
                  <a:schemeClr val="hlink"/>
                </a:solidFill>
                <a:hlinkClick r:id="rId4"/>
              </a:rPr>
              <a:t>clara.pfeiffer@dpi.wi.gov</a:t>
            </a:r>
            <a:r>
              <a:rPr lang="en" sz="2667" b="0"/>
              <a:t> </a:t>
            </a:r>
            <a:endParaRPr sz="2667" b="0"/>
          </a:p>
          <a:p>
            <a:pPr marL="135463" lvl="1" indent="0">
              <a:lnSpc>
                <a:spcPct val="100000"/>
              </a:lnSpc>
              <a:spcBef>
                <a:spcPts val="0"/>
              </a:spcBef>
              <a:buClr>
                <a:srgbClr val="1A1191"/>
              </a:buClr>
            </a:pPr>
            <a:endParaRPr sz="2667">
              <a:solidFill>
                <a:srgbClr val="1A119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5"/>
          <p:cNvSpPr txBox="1">
            <a:spLocks noGrp="1"/>
          </p:cNvSpPr>
          <p:nvPr>
            <p:ph type="title"/>
          </p:nvPr>
        </p:nvSpPr>
        <p:spPr>
          <a:xfrm>
            <a:off x="1476376" y="533400"/>
            <a:ext cx="9326880" cy="1524000"/>
          </a:xfrm>
          <a:prstGeom prst="rect">
            <a:avLst/>
          </a:prstGeom>
          <a:noFill/>
          <a:ln>
            <a:noFill/>
          </a:ln>
        </p:spPr>
        <p:txBody>
          <a:bodyPr spcFirstLastPara="1" wrap="square" lIns="109710" tIns="54840" rIns="109710" bIns="54840" anchor="b" anchorCtr="0">
            <a:noAutofit/>
          </a:bodyPr>
          <a:lstStyle/>
          <a:p>
            <a:pPr>
              <a:buClr>
                <a:schemeClr val="dk1"/>
              </a:buClr>
              <a:buSzPts val="1100"/>
            </a:pPr>
            <a:r>
              <a:rPr lang="en-US" sz="3600">
                <a:solidFill>
                  <a:schemeClr val="lt1"/>
                </a:solidFill>
              </a:rPr>
              <a:t>Uniqueness of Independent Charter Schools</a:t>
            </a:r>
            <a:endParaRPr sz="3600">
              <a:solidFill>
                <a:schemeClr val="lt1"/>
              </a:solidFill>
            </a:endParaRPr>
          </a:p>
          <a:p>
            <a:pPr>
              <a:buClr>
                <a:schemeClr val="dk1"/>
              </a:buClr>
              <a:buSzPts val="1100"/>
            </a:pPr>
            <a:endParaRPr sz="3600">
              <a:solidFill>
                <a:schemeClr val="lt1"/>
              </a:solidFill>
            </a:endParaRPr>
          </a:p>
        </p:txBody>
      </p:sp>
      <p:sp>
        <p:nvSpPr>
          <p:cNvPr id="170" name="Google Shape;170;p15"/>
          <p:cNvSpPr txBox="1">
            <a:spLocks noGrp="1"/>
          </p:cNvSpPr>
          <p:nvPr>
            <p:ph type="body" idx="1"/>
          </p:nvPr>
        </p:nvSpPr>
        <p:spPr>
          <a:xfrm>
            <a:off x="2251711" y="2861180"/>
            <a:ext cx="7776209" cy="363714"/>
          </a:xfrm>
          <a:prstGeom prst="rect">
            <a:avLst/>
          </a:prstGeom>
          <a:noFill/>
          <a:ln>
            <a:noFill/>
          </a:ln>
        </p:spPr>
        <p:txBody>
          <a:bodyPr spcFirstLastPara="1" wrap="square" lIns="109710" tIns="54840" rIns="109710" bIns="54840" anchor="t" anchorCtr="0">
            <a:noAutofit/>
          </a:bodyPr>
          <a:lstStyle/>
          <a:p>
            <a:pPr marL="0" indent="0">
              <a:spcBef>
                <a:spcPts val="0"/>
              </a:spcBef>
              <a:buClr>
                <a:schemeClr val="dk1"/>
              </a:buClr>
              <a:buSzPts val="1100"/>
            </a:pPr>
            <a:r>
              <a:rPr lang="en-US" sz="3600" b="0" dirty="0">
                <a:solidFill>
                  <a:schemeClr val="accent1"/>
                </a:solidFill>
              </a:rPr>
              <a:t>July 2022</a:t>
            </a:r>
            <a:endParaRPr sz="1776" dirty="0">
              <a:solidFill>
                <a:schemeClr val="accent1"/>
              </a:solidFil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2"/>
          <p:cNvSpPr txBox="1">
            <a:spLocks noGrp="1"/>
          </p:cNvSpPr>
          <p:nvPr>
            <p:ph type="body" idx="1"/>
          </p:nvPr>
        </p:nvSpPr>
        <p:spPr>
          <a:xfrm>
            <a:off x="2335309" y="1762083"/>
            <a:ext cx="7455200" cy="1802000"/>
          </a:xfrm>
          <a:prstGeom prst="rect">
            <a:avLst/>
          </a:prstGeom>
          <a:noFill/>
          <a:ln>
            <a:noFill/>
          </a:ln>
        </p:spPr>
        <p:txBody>
          <a:bodyPr spcFirstLastPara="1" vert="horz" wrap="square" lIns="121900" tIns="60933" rIns="121900" bIns="60933" rtlCol="0" anchor="t" anchorCtr="0">
            <a:normAutofit/>
          </a:bodyPr>
          <a:lstStyle/>
          <a:p>
            <a:pPr marL="0" indent="0">
              <a:lnSpc>
                <a:spcPct val="100000"/>
              </a:lnSpc>
              <a:buSzPts val="4000"/>
            </a:pPr>
            <a:r>
              <a:rPr lang="en-US" sz="5333" dirty="0"/>
              <a:t>ICS Basics</a:t>
            </a:r>
          </a:p>
        </p:txBody>
      </p:sp>
      <p:sp>
        <p:nvSpPr>
          <p:cNvPr id="54" name="Google Shape;54;p12"/>
          <p:cNvSpPr txBox="1">
            <a:spLocks noGrp="1"/>
          </p:cNvSpPr>
          <p:nvPr>
            <p:ph type="body" idx="2"/>
          </p:nvPr>
        </p:nvSpPr>
        <p:spPr>
          <a:xfrm>
            <a:off x="7929923" y="4180233"/>
            <a:ext cx="4058277" cy="1424400"/>
          </a:xfrm>
          <a:prstGeom prst="rect">
            <a:avLst/>
          </a:prstGeom>
          <a:noFill/>
          <a:ln>
            <a:noFill/>
          </a:ln>
        </p:spPr>
        <p:txBody>
          <a:bodyPr spcFirstLastPara="1" vert="horz" wrap="square" lIns="121900" tIns="60933" rIns="121900" bIns="60933" rtlCol="0" anchor="t" anchorCtr="0">
            <a:noAutofit/>
          </a:bodyPr>
          <a:lstStyle/>
          <a:p>
            <a:pPr marL="0" indent="0" algn="r">
              <a:lnSpc>
                <a:spcPct val="89681"/>
              </a:lnSpc>
              <a:buSzPts val="1318"/>
            </a:pPr>
            <a:r>
              <a:rPr lang="en-US" sz="1867" dirty="0"/>
              <a:t>Alexander B. Roberson</a:t>
            </a:r>
            <a:br>
              <a:rPr lang="en-US" sz="1867" dirty="0"/>
            </a:br>
            <a:r>
              <a:rPr lang="en-US" sz="1867" dirty="0"/>
              <a:t>Parental Education Options</a:t>
            </a:r>
          </a:p>
          <a:p>
            <a:pPr marL="0" indent="0" algn="r">
              <a:lnSpc>
                <a:spcPct val="89681"/>
              </a:lnSpc>
              <a:buSzPts val="1318"/>
            </a:pPr>
            <a:r>
              <a:rPr lang="en-US" sz="1867" dirty="0"/>
              <a:t>School Administration Consultant</a:t>
            </a:r>
          </a:p>
          <a:p>
            <a:pPr marL="0" indent="0" algn="r">
              <a:lnSpc>
                <a:spcPct val="89681"/>
              </a:lnSpc>
              <a:buSzPts val="1318"/>
            </a:pPr>
            <a:endParaRPr lang="en-US" sz="1867" dirty="0"/>
          </a:p>
          <a:p>
            <a:pPr marL="0" indent="0" algn="r">
              <a:lnSpc>
                <a:spcPct val="89681"/>
              </a:lnSpc>
              <a:buSzPts val="1318"/>
            </a:pPr>
            <a:r>
              <a:rPr lang="en-US" sz="1867" dirty="0"/>
              <a:t>July 2022</a:t>
            </a:r>
          </a:p>
        </p:txBody>
      </p:sp>
    </p:spTree>
    <p:extLst>
      <p:ext uri="{BB962C8B-B14F-4D97-AF65-F5344CB8AC3E}">
        <p14:creationId xmlns:p14="http://schemas.microsoft.com/office/powerpoint/2010/main" val="12609284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6"/>
          <p:cNvSpPr txBox="1">
            <a:spLocks noGrp="1"/>
          </p:cNvSpPr>
          <p:nvPr>
            <p:ph type="title"/>
          </p:nvPr>
        </p:nvSpPr>
        <p:spPr>
          <a:xfrm>
            <a:off x="971702" y="228600"/>
            <a:ext cx="10241280" cy="758880"/>
          </a:xfrm>
          <a:prstGeom prst="rect">
            <a:avLst/>
          </a:prstGeom>
        </p:spPr>
        <p:txBody>
          <a:bodyPr spcFirstLastPara="1" wrap="square" lIns="109710" tIns="54840" rIns="109710" bIns="54840" anchor="b" anchorCtr="0">
            <a:noAutofit/>
          </a:bodyPr>
          <a:lstStyle/>
          <a:p>
            <a:r>
              <a:rPr lang="en-US"/>
              <a:t>WHAT IS A CHARTER SCHOOL?</a:t>
            </a:r>
            <a:endParaRPr/>
          </a:p>
        </p:txBody>
      </p:sp>
      <p:sp>
        <p:nvSpPr>
          <p:cNvPr id="176" name="Google Shape;176;p16"/>
          <p:cNvSpPr txBox="1">
            <a:spLocks noGrp="1"/>
          </p:cNvSpPr>
          <p:nvPr>
            <p:ph type="body" idx="4294967295"/>
          </p:nvPr>
        </p:nvSpPr>
        <p:spPr>
          <a:xfrm>
            <a:off x="983640" y="1536634"/>
            <a:ext cx="10224720" cy="4555080"/>
          </a:xfrm>
          <a:prstGeom prst="rect">
            <a:avLst/>
          </a:prstGeom>
        </p:spPr>
        <p:txBody>
          <a:bodyPr spcFirstLastPara="1" wrap="square" lIns="109710" tIns="54840" rIns="109710" bIns="54840" anchor="t" anchorCtr="0">
            <a:noAutofit/>
          </a:bodyPr>
          <a:lstStyle/>
          <a:p>
            <a:pPr marL="548640" indent="-449198">
              <a:spcBef>
                <a:spcPts val="648"/>
              </a:spcBef>
            </a:pPr>
            <a:r>
              <a:rPr lang="en-US"/>
              <a:t>Tuition-free public school</a:t>
            </a:r>
            <a:endParaRPr/>
          </a:p>
          <a:p>
            <a:pPr marL="548640" indent="-449198">
              <a:spcBef>
                <a:spcPts val="648"/>
              </a:spcBef>
            </a:pPr>
            <a:r>
              <a:rPr lang="en-US"/>
              <a:t>Created on the basis of a contract or “charter”</a:t>
            </a:r>
            <a:endParaRPr/>
          </a:p>
          <a:p>
            <a:pPr marL="548640" indent="-449198">
              <a:spcBef>
                <a:spcPts val="648"/>
              </a:spcBef>
            </a:pPr>
            <a:r>
              <a:rPr lang="en-US"/>
              <a:t>Contract with a local school board or authorizer</a:t>
            </a:r>
            <a:endParaRPr/>
          </a:p>
          <a:p>
            <a:pPr marL="548640" indent="-449198">
              <a:spcBef>
                <a:spcPts val="648"/>
              </a:spcBef>
            </a:pPr>
            <a:r>
              <a:rPr lang="en-US"/>
              <a:t>Autonomy over its operations in exchange for greater accountability</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7"/>
          <p:cNvSpPr txBox="1">
            <a:spLocks noGrp="1"/>
          </p:cNvSpPr>
          <p:nvPr>
            <p:ph type="title"/>
          </p:nvPr>
        </p:nvSpPr>
        <p:spPr>
          <a:xfrm>
            <a:off x="971702" y="228600"/>
            <a:ext cx="10241280" cy="758880"/>
          </a:xfrm>
          <a:prstGeom prst="rect">
            <a:avLst/>
          </a:prstGeom>
        </p:spPr>
        <p:txBody>
          <a:bodyPr spcFirstLastPara="1" wrap="square" lIns="109710" tIns="54840" rIns="109710" bIns="54840" anchor="b" anchorCtr="0">
            <a:noAutofit/>
          </a:bodyPr>
          <a:lstStyle/>
          <a:p>
            <a:r>
              <a:rPr lang="en-US"/>
              <a:t>WHAT IS A CHARTER SCHOOL?</a:t>
            </a:r>
            <a:endParaRPr/>
          </a:p>
        </p:txBody>
      </p:sp>
      <p:sp>
        <p:nvSpPr>
          <p:cNvPr id="182" name="Google Shape;182;p17"/>
          <p:cNvSpPr txBox="1">
            <a:spLocks noGrp="1"/>
          </p:cNvSpPr>
          <p:nvPr>
            <p:ph type="body" idx="4294967295"/>
          </p:nvPr>
        </p:nvSpPr>
        <p:spPr>
          <a:xfrm>
            <a:off x="983640" y="1536634"/>
            <a:ext cx="10224720" cy="4555080"/>
          </a:xfrm>
          <a:prstGeom prst="rect">
            <a:avLst/>
          </a:prstGeom>
        </p:spPr>
        <p:txBody>
          <a:bodyPr spcFirstLastPara="1" wrap="square" lIns="109710" tIns="54840" rIns="109710" bIns="54840" anchor="t" anchorCtr="0">
            <a:noAutofit/>
          </a:bodyPr>
          <a:lstStyle/>
          <a:p>
            <a:pPr marL="0" indent="0">
              <a:lnSpc>
                <a:spcPct val="115000"/>
              </a:lnSpc>
              <a:spcBef>
                <a:spcPts val="0"/>
              </a:spcBef>
              <a:buNone/>
            </a:pPr>
            <a:r>
              <a:rPr lang="en-US" sz="1560">
                <a:solidFill>
                  <a:srgbClr val="292F33"/>
                </a:solidFill>
                <a:highlight>
                  <a:srgbClr val="FFFFFF"/>
                </a:highlight>
                <a:latin typeface="Arial"/>
                <a:ea typeface="Arial"/>
                <a:cs typeface="Arial"/>
                <a:sym typeface="Arial"/>
              </a:rPr>
              <a:t>Independent charter schools, sometimes referred to as 2r or 2x charter schools, are charter schools that are not authorized by a public school district. Each of the following have authority to authorize a charter school in Wisconsin:</a:t>
            </a:r>
            <a:endParaRPr sz="1560">
              <a:solidFill>
                <a:srgbClr val="292F33"/>
              </a:solidFill>
              <a:highlight>
                <a:srgbClr val="FFFFFF"/>
              </a:highlight>
              <a:latin typeface="Arial"/>
              <a:ea typeface="Arial"/>
              <a:cs typeface="Arial"/>
              <a:sym typeface="Arial"/>
            </a:endParaRPr>
          </a:p>
          <a:p>
            <a:pPr marL="877824" indent="-260984">
              <a:lnSpc>
                <a:spcPct val="115000"/>
              </a:lnSpc>
              <a:spcBef>
                <a:spcPts val="0"/>
              </a:spcBef>
              <a:buSzPts val="1400"/>
            </a:pPr>
            <a:r>
              <a:rPr lang="en-US" sz="1680">
                <a:solidFill>
                  <a:srgbClr val="292F33"/>
                </a:solidFill>
                <a:highlight>
                  <a:srgbClr val="FFFFFF"/>
                </a:highlight>
                <a:latin typeface="Times New Roman"/>
                <a:ea typeface="Times New Roman"/>
                <a:cs typeface="Times New Roman"/>
                <a:sym typeface="Times New Roman"/>
              </a:rPr>
              <a:t>The common council of the city of Milwaukee</a:t>
            </a:r>
            <a:endParaRPr sz="1680">
              <a:solidFill>
                <a:srgbClr val="292F33"/>
              </a:solidFill>
              <a:highlight>
                <a:srgbClr val="FFFFFF"/>
              </a:highlight>
              <a:latin typeface="Times New Roman"/>
              <a:ea typeface="Times New Roman"/>
              <a:cs typeface="Times New Roman"/>
              <a:sym typeface="Times New Roman"/>
            </a:endParaRPr>
          </a:p>
          <a:p>
            <a:pPr marL="877824" indent="-260984">
              <a:lnSpc>
                <a:spcPct val="115000"/>
              </a:lnSpc>
              <a:spcBef>
                <a:spcPts val="0"/>
              </a:spcBef>
              <a:buSzPts val="1400"/>
            </a:pPr>
            <a:r>
              <a:rPr lang="en-US" sz="1680">
                <a:solidFill>
                  <a:srgbClr val="292F33"/>
                </a:solidFill>
                <a:highlight>
                  <a:srgbClr val="FFFFFF"/>
                </a:highlight>
                <a:latin typeface="Times New Roman"/>
                <a:ea typeface="Times New Roman"/>
                <a:cs typeface="Times New Roman"/>
                <a:sym typeface="Times New Roman"/>
              </a:rPr>
              <a:t>The chancellor of any institution in the University of Wisconsin System</a:t>
            </a:r>
            <a:endParaRPr sz="1680">
              <a:solidFill>
                <a:srgbClr val="292F33"/>
              </a:solidFill>
              <a:highlight>
                <a:srgbClr val="FFFFFF"/>
              </a:highlight>
              <a:latin typeface="Times New Roman"/>
              <a:ea typeface="Times New Roman"/>
              <a:cs typeface="Times New Roman"/>
              <a:sym typeface="Times New Roman"/>
            </a:endParaRPr>
          </a:p>
          <a:p>
            <a:pPr marL="877824" indent="-260984">
              <a:lnSpc>
                <a:spcPct val="115000"/>
              </a:lnSpc>
              <a:spcBef>
                <a:spcPts val="0"/>
              </a:spcBef>
              <a:buSzPts val="1400"/>
            </a:pPr>
            <a:r>
              <a:rPr lang="en-US" sz="1680">
                <a:solidFill>
                  <a:srgbClr val="292F33"/>
                </a:solidFill>
                <a:highlight>
                  <a:srgbClr val="FFFFFF"/>
                </a:highlight>
                <a:latin typeface="Times New Roman"/>
                <a:ea typeface="Times New Roman"/>
                <a:cs typeface="Times New Roman"/>
                <a:sym typeface="Times New Roman"/>
              </a:rPr>
              <a:t>Each technical college district board</a:t>
            </a:r>
            <a:endParaRPr sz="1680">
              <a:solidFill>
                <a:srgbClr val="292F33"/>
              </a:solidFill>
              <a:highlight>
                <a:srgbClr val="FFFFFF"/>
              </a:highlight>
              <a:latin typeface="Times New Roman"/>
              <a:ea typeface="Times New Roman"/>
              <a:cs typeface="Times New Roman"/>
              <a:sym typeface="Times New Roman"/>
            </a:endParaRPr>
          </a:p>
          <a:p>
            <a:pPr marL="877824" indent="-260984">
              <a:lnSpc>
                <a:spcPct val="115000"/>
              </a:lnSpc>
              <a:spcBef>
                <a:spcPts val="0"/>
              </a:spcBef>
              <a:buSzPts val="1400"/>
            </a:pPr>
            <a:r>
              <a:rPr lang="en-US" sz="1680">
                <a:solidFill>
                  <a:srgbClr val="292F33"/>
                </a:solidFill>
                <a:highlight>
                  <a:srgbClr val="FFFFFF"/>
                </a:highlight>
                <a:latin typeface="Times New Roman"/>
                <a:ea typeface="Times New Roman"/>
                <a:cs typeface="Times New Roman"/>
                <a:sym typeface="Times New Roman"/>
              </a:rPr>
              <a:t>Waukesha County Executive</a:t>
            </a:r>
            <a:endParaRPr sz="1680">
              <a:solidFill>
                <a:srgbClr val="292F33"/>
              </a:solidFill>
              <a:highlight>
                <a:srgbClr val="FFFFFF"/>
              </a:highlight>
              <a:latin typeface="Times New Roman"/>
              <a:ea typeface="Times New Roman"/>
              <a:cs typeface="Times New Roman"/>
              <a:sym typeface="Times New Roman"/>
            </a:endParaRPr>
          </a:p>
          <a:p>
            <a:pPr marL="877824" indent="-260984">
              <a:lnSpc>
                <a:spcPct val="115000"/>
              </a:lnSpc>
              <a:spcBef>
                <a:spcPts val="0"/>
              </a:spcBef>
              <a:buSzPts val="1400"/>
            </a:pPr>
            <a:r>
              <a:rPr lang="en-US" sz="1680">
                <a:solidFill>
                  <a:srgbClr val="292F33"/>
                </a:solidFill>
                <a:highlight>
                  <a:srgbClr val="FFFFFF"/>
                </a:highlight>
                <a:latin typeface="Times New Roman"/>
                <a:ea typeface="Times New Roman"/>
                <a:cs typeface="Times New Roman"/>
                <a:sym typeface="Times New Roman"/>
              </a:rPr>
              <a:t>College of Menominee Nation</a:t>
            </a:r>
            <a:endParaRPr sz="1680">
              <a:solidFill>
                <a:srgbClr val="292F33"/>
              </a:solidFill>
              <a:highlight>
                <a:srgbClr val="FFFFFF"/>
              </a:highlight>
              <a:latin typeface="Times New Roman"/>
              <a:ea typeface="Times New Roman"/>
              <a:cs typeface="Times New Roman"/>
              <a:sym typeface="Times New Roman"/>
            </a:endParaRPr>
          </a:p>
          <a:p>
            <a:pPr marL="877824" indent="-260984">
              <a:lnSpc>
                <a:spcPct val="115000"/>
              </a:lnSpc>
              <a:spcBef>
                <a:spcPts val="0"/>
              </a:spcBef>
              <a:buSzPts val="1400"/>
            </a:pPr>
            <a:r>
              <a:rPr lang="en-US" sz="1680">
                <a:solidFill>
                  <a:srgbClr val="292F33"/>
                </a:solidFill>
                <a:highlight>
                  <a:srgbClr val="FFFFFF"/>
                </a:highlight>
                <a:latin typeface="Times New Roman"/>
                <a:ea typeface="Times New Roman"/>
                <a:cs typeface="Times New Roman"/>
                <a:sym typeface="Times New Roman"/>
              </a:rPr>
              <a:t>Lac Courte Oreilles Ojibwe College</a:t>
            </a:r>
            <a:endParaRPr sz="1680">
              <a:solidFill>
                <a:srgbClr val="292F33"/>
              </a:solidFill>
              <a:highlight>
                <a:srgbClr val="FFFFFF"/>
              </a:highlight>
              <a:latin typeface="Times New Roman"/>
              <a:ea typeface="Times New Roman"/>
              <a:cs typeface="Times New Roman"/>
              <a:sym typeface="Times New Roman"/>
            </a:endParaRPr>
          </a:p>
          <a:p>
            <a:pPr marL="877824" indent="-260984">
              <a:lnSpc>
                <a:spcPct val="115000"/>
              </a:lnSpc>
              <a:spcBef>
                <a:spcPts val="0"/>
              </a:spcBef>
              <a:buSzPts val="1400"/>
            </a:pPr>
            <a:r>
              <a:rPr lang="en-US" sz="1680">
                <a:solidFill>
                  <a:srgbClr val="292F33"/>
                </a:solidFill>
                <a:highlight>
                  <a:srgbClr val="FFFFFF"/>
                </a:highlight>
                <a:latin typeface="Times New Roman"/>
                <a:ea typeface="Times New Roman"/>
                <a:cs typeface="Times New Roman"/>
                <a:sym typeface="Times New Roman"/>
              </a:rPr>
              <a:t>UW-System Office of Educational Opportunity </a:t>
            </a:r>
            <a:endParaRPr sz="1680">
              <a:solidFill>
                <a:srgbClr val="292F33"/>
              </a:solidFill>
              <a:highlight>
                <a:srgbClr val="FFFFFF"/>
              </a:highlight>
              <a:latin typeface="Times New Roman"/>
              <a:ea typeface="Times New Roman"/>
              <a:cs typeface="Times New Roman"/>
              <a:sym typeface="Times New Roman"/>
            </a:endParaRPr>
          </a:p>
          <a:p>
            <a:pPr marL="877824" indent="0">
              <a:spcBef>
                <a:spcPts val="648"/>
              </a:spcBef>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8"/>
          <p:cNvSpPr txBox="1">
            <a:spLocks noGrp="1"/>
          </p:cNvSpPr>
          <p:nvPr>
            <p:ph type="title"/>
          </p:nvPr>
        </p:nvSpPr>
        <p:spPr>
          <a:xfrm>
            <a:off x="971702" y="228600"/>
            <a:ext cx="10241280" cy="758880"/>
          </a:xfrm>
          <a:prstGeom prst="rect">
            <a:avLst/>
          </a:prstGeom>
        </p:spPr>
        <p:txBody>
          <a:bodyPr spcFirstLastPara="1" wrap="square" lIns="109710" tIns="54840" rIns="109710" bIns="54840" anchor="b" anchorCtr="0">
            <a:noAutofit/>
          </a:bodyPr>
          <a:lstStyle/>
          <a:p>
            <a:r>
              <a:rPr lang="en-US"/>
              <a:t>WISCONSIN STATE STATUTE S.118.40</a:t>
            </a:r>
            <a:endParaRPr/>
          </a:p>
        </p:txBody>
      </p:sp>
      <p:sp>
        <p:nvSpPr>
          <p:cNvPr id="188" name="Google Shape;188;p18"/>
          <p:cNvSpPr txBox="1">
            <a:spLocks noGrp="1"/>
          </p:cNvSpPr>
          <p:nvPr>
            <p:ph type="body" idx="4294967295"/>
          </p:nvPr>
        </p:nvSpPr>
        <p:spPr>
          <a:xfrm>
            <a:off x="983640" y="1536634"/>
            <a:ext cx="10224720" cy="4555080"/>
          </a:xfrm>
          <a:prstGeom prst="rect">
            <a:avLst/>
          </a:prstGeom>
        </p:spPr>
        <p:txBody>
          <a:bodyPr spcFirstLastPara="1" wrap="square" lIns="109710" tIns="54840" rIns="109710" bIns="54840" anchor="t" anchorCtr="0">
            <a:noAutofit/>
          </a:bodyPr>
          <a:lstStyle/>
          <a:p>
            <a:pPr marL="329184" indent="0">
              <a:lnSpc>
                <a:spcPct val="115000"/>
              </a:lnSpc>
              <a:spcBef>
                <a:spcPts val="0"/>
              </a:spcBef>
              <a:buNone/>
            </a:pPr>
            <a:r>
              <a:rPr lang="en-US" sz="1560">
                <a:solidFill>
                  <a:srgbClr val="292F33"/>
                </a:solidFill>
                <a:highlight>
                  <a:srgbClr val="FFFFFF"/>
                </a:highlight>
                <a:latin typeface="Times New Roman"/>
                <a:ea typeface="Times New Roman"/>
                <a:cs typeface="Times New Roman"/>
                <a:sym typeface="Times New Roman"/>
              </a:rPr>
              <a:t>The terms "2r" or "2x" refer to the section of the charter school law within s. 118.40 that grants these entities authority to authorize charter schools. Independent charter schools may also be referred to as legacy or new independent charter schools. Legacy schools are schools chartered by authorizers who had the authority prior to 2015 Act 55 (UW-Milwaukee, the City of Milwaukee, UW-Parkside, and the Milwaukee Area Technical College), and new independent charter schools are those chartered by an authorizer who received authority to authorize in or after 2015 Act 55 (Waukesha County Executive, College of Menominee Nation, Lac Courte Oreilles Ojibwe College, Office of Educational Opportunity, any UW Chancellor (other than UW-Milwaukee and UW-Parkside), and any technical college district board (except MATC).</a:t>
            </a:r>
            <a:endParaRPr sz="1560">
              <a:solidFill>
                <a:srgbClr val="292F33"/>
              </a:solidFill>
              <a:highlight>
                <a:srgbClr val="FFFFFF"/>
              </a:highlight>
              <a:latin typeface="Times New Roman"/>
              <a:ea typeface="Times New Roman"/>
              <a:cs typeface="Times New Roman"/>
              <a:sym typeface="Times New Roman"/>
            </a:endParaRPr>
          </a:p>
          <a:p>
            <a:pPr marL="329184" indent="0">
              <a:lnSpc>
                <a:spcPct val="115000"/>
              </a:lnSpc>
              <a:spcBef>
                <a:spcPts val="0"/>
              </a:spcBef>
              <a:buNone/>
            </a:pPr>
            <a:endParaRPr sz="1560">
              <a:solidFill>
                <a:srgbClr val="292F33"/>
              </a:solidFill>
              <a:highlight>
                <a:srgbClr val="FFFFFF"/>
              </a:highlight>
              <a:latin typeface="Times New Roman"/>
              <a:ea typeface="Times New Roman"/>
              <a:cs typeface="Times New Roman"/>
              <a:sym typeface="Times New Roman"/>
            </a:endParaRPr>
          </a:p>
          <a:p>
            <a:pPr marL="329184" indent="0">
              <a:lnSpc>
                <a:spcPct val="115000"/>
              </a:lnSpc>
              <a:spcBef>
                <a:spcPts val="0"/>
              </a:spcBef>
              <a:buNone/>
            </a:pPr>
            <a:r>
              <a:rPr lang="en-US" sz="1560">
                <a:solidFill>
                  <a:srgbClr val="292F33"/>
                </a:solidFill>
                <a:highlight>
                  <a:srgbClr val="FFFFFF"/>
                </a:highlight>
                <a:latin typeface="Times New Roman"/>
                <a:ea typeface="Times New Roman"/>
                <a:cs typeface="Times New Roman"/>
                <a:sym typeface="Times New Roman"/>
              </a:rPr>
              <a:t>Under Wis. Stat. § 118.40(4)(ag), no more than a minority of the governing board's members may be employees of the charter school or employees or officers of the school district in which the charter school is located”. Therefore, no more than a minority of the governing board could be filled by employees or officers of the school district they are physically located in.</a:t>
            </a:r>
            <a:endParaRPr sz="1560">
              <a:solidFill>
                <a:srgbClr val="292F33"/>
              </a:solidFill>
              <a:highlight>
                <a:srgbClr val="FFFFFF"/>
              </a:highlight>
              <a:latin typeface="Times New Roman"/>
              <a:ea typeface="Times New Roman"/>
              <a:cs typeface="Times New Roman"/>
              <a:sym typeface="Times New Roman"/>
            </a:endParaRPr>
          </a:p>
          <a:p>
            <a:pPr marL="329184" indent="0">
              <a:lnSpc>
                <a:spcPct val="115000"/>
              </a:lnSpc>
              <a:spcBef>
                <a:spcPts val="0"/>
              </a:spcBef>
              <a:buNone/>
            </a:pPr>
            <a:endParaRPr sz="1560">
              <a:solidFill>
                <a:srgbClr val="292F33"/>
              </a:solidFill>
              <a:highlight>
                <a:srgbClr val="FFFFFF"/>
              </a:highlight>
              <a:latin typeface="Times New Roman"/>
              <a:ea typeface="Times New Roman"/>
              <a:cs typeface="Times New Roman"/>
              <a:sym typeface="Times New Roman"/>
            </a:endParaRPr>
          </a:p>
          <a:p>
            <a:pPr marL="329184" indent="0">
              <a:lnSpc>
                <a:spcPct val="115000"/>
              </a:lnSpc>
              <a:spcBef>
                <a:spcPts val="0"/>
              </a:spcBef>
              <a:buNone/>
            </a:pPr>
            <a:r>
              <a:rPr lang="en-US" sz="1560">
                <a:solidFill>
                  <a:srgbClr val="292F33"/>
                </a:solidFill>
                <a:highlight>
                  <a:srgbClr val="FFFFFF"/>
                </a:highlight>
                <a:latin typeface="Arial"/>
                <a:ea typeface="Arial"/>
                <a:cs typeface="Arial"/>
                <a:sym typeface="Arial"/>
              </a:rPr>
              <a:t>For more in-depth information on independent charter schools see: </a:t>
            </a:r>
            <a:r>
              <a:rPr lang="en-US" sz="1560" u="sng">
                <a:solidFill>
                  <a:srgbClr val="2D2D86"/>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Wisconsin Legislature Chapter 118.40 quick reference</a:t>
            </a:r>
            <a:r>
              <a:rPr lang="en-US" sz="1560">
                <a:solidFill>
                  <a:srgbClr val="292F33"/>
                </a:solidFill>
                <a:highlight>
                  <a:srgbClr val="FFFFFF"/>
                </a:highlight>
                <a:latin typeface="Arial"/>
                <a:ea typeface="Arial"/>
                <a:cs typeface="Arial"/>
                <a:sym typeface="Arial"/>
              </a:rPr>
              <a:t> or Wis. Stats. Chapter </a:t>
            </a:r>
            <a:r>
              <a:rPr lang="en-US" sz="1560" u="sng">
                <a:solidFill>
                  <a:srgbClr val="2D2D86"/>
                </a:solidFill>
                <a:highlight>
                  <a:srgbClr val="FFFFFF"/>
                </a:highlight>
                <a:latin typeface="Arial"/>
                <a:ea typeface="Arial"/>
                <a:cs typeface="Arial"/>
                <a:sym typeface="Arial"/>
                <a:hlinkClick r:id="rId4">
                  <a:extLst>
                    <a:ext uri="{A12FA001-AC4F-418D-AE19-62706E023703}">
                      <ahyp:hlinkClr xmlns:ahyp="http://schemas.microsoft.com/office/drawing/2018/hyperlinkcolor" val="tx"/>
                    </a:ext>
                  </a:extLst>
                </a:hlinkClick>
              </a:rPr>
              <a:t>118.40(2r)</a:t>
            </a:r>
            <a:r>
              <a:rPr lang="en-US" sz="1560">
                <a:solidFill>
                  <a:srgbClr val="292F33"/>
                </a:solidFill>
                <a:highlight>
                  <a:srgbClr val="FFFFFF"/>
                </a:highlight>
                <a:latin typeface="Arial"/>
                <a:ea typeface="Arial"/>
                <a:cs typeface="Arial"/>
                <a:sym typeface="Arial"/>
              </a:rPr>
              <a:t> and </a:t>
            </a:r>
            <a:r>
              <a:rPr lang="en-US" sz="1560" u="sng">
                <a:solidFill>
                  <a:srgbClr val="2D2D86"/>
                </a:solidFill>
                <a:highlight>
                  <a:srgbClr val="FFFFFF"/>
                </a:highlight>
                <a:latin typeface="Arial"/>
                <a:ea typeface="Arial"/>
                <a:cs typeface="Arial"/>
                <a:sym typeface="Arial"/>
                <a:hlinkClick r:id="rId5">
                  <a:extLst>
                    <a:ext uri="{A12FA001-AC4F-418D-AE19-62706E023703}">
                      <ahyp:hlinkClr xmlns:ahyp="http://schemas.microsoft.com/office/drawing/2018/hyperlinkcolor" val="tx"/>
                    </a:ext>
                  </a:extLst>
                </a:hlinkClick>
              </a:rPr>
              <a:t>(2x)</a:t>
            </a:r>
            <a:r>
              <a:rPr lang="en-US" sz="1560">
                <a:solidFill>
                  <a:srgbClr val="292F33"/>
                </a:solidFill>
                <a:highlight>
                  <a:srgbClr val="FFFFFF"/>
                </a:highlight>
                <a:latin typeface="Arial"/>
                <a:ea typeface="Arial"/>
                <a:cs typeface="Arial"/>
                <a:sym typeface="Arial"/>
              </a:rPr>
              <a:t>.</a:t>
            </a:r>
            <a:endParaRPr sz="1560">
              <a:solidFill>
                <a:srgbClr val="292F33"/>
              </a:solidFill>
              <a:highlight>
                <a:srgbClr val="FFFFFF"/>
              </a:highlight>
              <a:latin typeface="Arial"/>
              <a:ea typeface="Arial"/>
              <a:cs typeface="Arial"/>
              <a:sym typeface="Arial"/>
            </a:endParaRPr>
          </a:p>
          <a:p>
            <a:pPr marL="329184" indent="0">
              <a:spcBef>
                <a:spcPts val="648"/>
              </a:spcBef>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9"/>
          <p:cNvSpPr txBox="1">
            <a:spLocks noGrp="1"/>
          </p:cNvSpPr>
          <p:nvPr>
            <p:ph type="title"/>
          </p:nvPr>
        </p:nvSpPr>
        <p:spPr>
          <a:xfrm>
            <a:off x="971702" y="228600"/>
            <a:ext cx="10241280" cy="758880"/>
          </a:xfrm>
          <a:prstGeom prst="rect">
            <a:avLst/>
          </a:prstGeom>
        </p:spPr>
        <p:txBody>
          <a:bodyPr spcFirstLastPara="1" wrap="square" lIns="109710" tIns="54840" rIns="109710" bIns="54840" anchor="b" anchorCtr="0">
            <a:noAutofit/>
          </a:bodyPr>
          <a:lstStyle/>
          <a:p>
            <a:r>
              <a:rPr lang="en-US"/>
              <a:t>INDEPENDENT PUBLIC CHARTERS</a:t>
            </a:r>
            <a:endParaRPr/>
          </a:p>
        </p:txBody>
      </p:sp>
      <p:sp>
        <p:nvSpPr>
          <p:cNvPr id="194" name="Google Shape;194;p19"/>
          <p:cNvSpPr txBox="1">
            <a:spLocks noGrp="1"/>
          </p:cNvSpPr>
          <p:nvPr>
            <p:ph type="body" idx="4294967295"/>
          </p:nvPr>
        </p:nvSpPr>
        <p:spPr>
          <a:xfrm>
            <a:off x="983640" y="1536634"/>
            <a:ext cx="10224720" cy="4555080"/>
          </a:xfrm>
          <a:prstGeom prst="rect">
            <a:avLst/>
          </a:prstGeom>
        </p:spPr>
        <p:txBody>
          <a:bodyPr spcFirstLastPara="1" wrap="square" lIns="109710" tIns="54840" rIns="109710" bIns="54840" anchor="t" anchorCtr="0">
            <a:noAutofit/>
          </a:bodyPr>
          <a:lstStyle/>
          <a:p>
            <a:pPr marL="548640" indent="-449198">
              <a:spcBef>
                <a:spcPts val="648"/>
              </a:spcBef>
            </a:pPr>
            <a:r>
              <a:rPr lang="en-US"/>
              <a:t>Staffed by non-union teachers that are not employees of the school district</a:t>
            </a:r>
            <a:endParaRPr/>
          </a:p>
          <a:p>
            <a:pPr marL="548640" indent="-449198">
              <a:spcBef>
                <a:spcPts val="648"/>
              </a:spcBef>
            </a:pPr>
            <a:r>
              <a:rPr lang="en-US"/>
              <a:t>Enroll pupils that are not counted by school districts for state aid purposes</a:t>
            </a:r>
            <a:endParaRPr/>
          </a:p>
          <a:p>
            <a:pPr marL="548640" indent="-449198">
              <a:spcBef>
                <a:spcPts val="648"/>
              </a:spcBef>
            </a:pPr>
            <a:r>
              <a:rPr lang="en-US"/>
              <a:t>Receive funding from the state through an equal percentage school aid reduction in all Wisconsin districts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0"/>
          <p:cNvSpPr txBox="1">
            <a:spLocks noGrp="1"/>
          </p:cNvSpPr>
          <p:nvPr>
            <p:ph type="title"/>
          </p:nvPr>
        </p:nvSpPr>
        <p:spPr>
          <a:xfrm>
            <a:off x="983640" y="195656"/>
            <a:ext cx="10224720" cy="763560"/>
          </a:xfrm>
          <a:prstGeom prst="rect">
            <a:avLst/>
          </a:prstGeom>
        </p:spPr>
        <p:txBody>
          <a:bodyPr spcFirstLastPara="1" wrap="square" lIns="109710" tIns="54840" rIns="109710" bIns="54840" anchor="b" anchorCtr="0">
            <a:noAutofit/>
          </a:bodyPr>
          <a:lstStyle/>
          <a:p>
            <a:r>
              <a:rPr lang="en-US"/>
              <a:t>EXEMPTIONS AND REQUIREMENTS</a:t>
            </a:r>
            <a:endParaRPr/>
          </a:p>
        </p:txBody>
      </p:sp>
      <p:sp>
        <p:nvSpPr>
          <p:cNvPr id="200" name="Google Shape;200;p20"/>
          <p:cNvSpPr txBox="1">
            <a:spLocks noGrp="1"/>
          </p:cNvSpPr>
          <p:nvPr>
            <p:ph type="body" idx="1"/>
          </p:nvPr>
        </p:nvSpPr>
        <p:spPr>
          <a:xfrm>
            <a:off x="983640" y="1536630"/>
            <a:ext cx="10224720" cy="4826880"/>
          </a:xfrm>
          <a:prstGeom prst="rect">
            <a:avLst/>
          </a:prstGeom>
        </p:spPr>
        <p:txBody>
          <a:bodyPr spcFirstLastPara="1" wrap="square" lIns="109710" tIns="54840" rIns="109710" bIns="54840" anchor="t" anchorCtr="0">
            <a:noAutofit/>
          </a:bodyPr>
          <a:lstStyle/>
          <a:p>
            <a:pPr indent="-449580">
              <a:buSzPts val="2300"/>
            </a:pPr>
            <a:r>
              <a:rPr lang="en-US" sz="2760" dirty="0"/>
              <a:t>Charter schools are exempt from most state education laws but must:</a:t>
            </a:r>
            <a:endParaRPr sz="2760" dirty="0"/>
          </a:p>
          <a:p>
            <a:pPr lvl="1" indent="-411480">
              <a:spcBef>
                <a:spcPts val="0"/>
              </a:spcBef>
              <a:buSzPts val="1800"/>
            </a:pPr>
            <a:r>
              <a:rPr lang="en-US" sz="2160" dirty="0">
                <a:solidFill>
                  <a:schemeClr val="tx1"/>
                </a:solidFill>
              </a:rPr>
              <a:t>Participate in the FORWARD and other state exams</a:t>
            </a:r>
            <a:endParaRPr sz="2160" dirty="0">
              <a:solidFill>
                <a:schemeClr val="tx1"/>
              </a:solidFill>
            </a:endParaRPr>
          </a:p>
          <a:p>
            <a:pPr lvl="1" indent="-411480">
              <a:spcBef>
                <a:spcPts val="0"/>
              </a:spcBef>
              <a:buSzPts val="1800"/>
            </a:pPr>
            <a:r>
              <a:rPr lang="en-US" sz="2160" dirty="0">
                <a:solidFill>
                  <a:schemeClr val="tx1"/>
                </a:solidFill>
              </a:rPr>
              <a:t>Complete the annual School Performance Report</a:t>
            </a:r>
            <a:endParaRPr sz="2160" dirty="0">
              <a:solidFill>
                <a:schemeClr val="tx1"/>
              </a:solidFill>
            </a:endParaRPr>
          </a:p>
          <a:p>
            <a:pPr lvl="1" indent="-411480">
              <a:spcBef>
                <a:spcPts val="0"/>
              </a:spcBef>
              <a:buSzPts val="1800"/>
            </a:pPr>
            <a:r>
              <a:rPr lang="en-US" sz="2160" dirty="0">
                <a:solidFill>
                  <a:schemeClr val="tx1"/>
                </a:solidFill>
              </a:rPr>
              <a:t>Count their students for membership</a:t>
            </a:r>
            <a:endParaRPr sz="2160" dirty="0">
              <a:solidFill>
                <a:schemeClr val="tx1"/>
              </a:solidFill>
            </a:endParaRPr>
          </a:p>
          <a:p>
            <a:pPr lvl="1" indent="-411480">
              <a:spcBef>
                <a:spcPts val="0"/>
              </a:spcBef>
              <a:buSzPts val="1800"/>
            </a:pPr>
            <a:r>
              <a:rPr lang="en-US" sz="2160" dirty="0">
                <a:solidFill>
                  <a:schemeClr val="tx1"/>
                </a:solidFill>
              </a:rPr>
              <a:t>Employ DPI-licensed teachers</a:t>
            </a:r>
            <a:endParaRPr sz="2160" dirty="0">
              <a:solidFill>
                <a:schemeClr val="tx1"/>
              </a:solidFill>
            </a:endParaRPr>
          </a:p>
          <a:p>
            <a:pPr lvl="1" indent="-411480">
              <a:spcBef>
                <a:spcPts val="0"/>
              </a:spcBef>
              <a:buSzPts val="1800"/>
            </a:pPr>
            <a:r>
              <a:rPr lang="en-US" sz="2160" dirty="0">
                <a:solidFill>
                  <a:schemeClr val="tx1"/>
                </a:solidFill>
              </a:rPr>
              <a:t>Have </a:t>
            </a:r>
            <a:r>
              <a:rPr lang="en-US" sz="2160" dirty="0">
                <a:solidFill>
                  <a:schemeClr val="tx1"/>
                </a:solidFill>
                <a:hlinkClick r:id="rId3"/>
              </a:rPr>
              <a:t>policies and procedures </a:t>
            </a:r>
            <a:r>
              <a:rPr lang="en-US" sz="2160" dirty="0">
                <a:solidFill>
                  <a:schemeClr val="tx1"/>
                </a:solidFill>
              </a:rPr>
              <a:t>(e.g., Child Find)</a:t>
            </a:r>
            <a:endParaRPr sz="2160" dirty="0">
              <a:solidFill>
                <a:schemeClr val="tx1"/>
              </a:solidFill>
            </a:endParaRPr>
          </a:p>
          <a:p>
            <a:pPr lvl="1" indent="-411480">
              <a:spcBef>
                <a:spcPts val="0"/>
              </a:spcBef>
              <a:buSzPts val="1800"/>
            </a:pPr>
            <a:r>
              <a:rPr lang="en-US" sz="2160" dirty="0">
                <a:solidFill>
                  <a:schemeClr val="tx1"/>
                </a:solidFill>
              </a:rPr>
              <a:t>Participate in compliance monitoring (e.g., </a:t>
            </a:r>
            <a:r>
              <a:rPr lang="en-US" sz="2160" dirty="0">
                <a:solidFill>
                  <a:schemeClr val="tx1"/>
                </a:solidFill>
                <a:hlinkClick r:id="rId4"/>
              </a:rPr>
              <a:t>self-assessment</a:t>
            </a:r>
            <a:r>
              <a:rPr lang="en-US" sz="2160" dirty="0">
                <a:solidFill>
                  <a:schemeClr val="tx1"/>
                </a:solidFill>
              </a:rPr>
              <a:t>) </a:t>
            </a:r>
            <a:endParaRPr sz="2160" dirty="0">
              <a:solidFill>
                <a:schemeClr val="tx1"/>
              </a:solidFill>
            </a:endParaRPr>
          </a:p>
          <a:p>
            <a:pPr lvl="1" indent="-411480">
              <a:spcBef>
                <a:spcPts val="0"/>
              </a:spcBef>
              <a:buClr>
                <a:schemeClr val="dk1"/>
              </a:buClr>
              <a:buSzPts val="1800"/>
            </a:pPr>
            <a:r>
              <a:rPr lang="en-US" sz="2160" dirty="0">
                <a:solidFill>
                  <a:schemeClr val="dk1"/>
                </a:solidFill>
              </a:rPr>
              <a:t>Be open to all students in the district - cannot discriminate</a:t>
            </a:r>
            <a:endParaRPr sz="2160" dirty="0">
              <a:solidFill>
                <a:schemeClr val="dk1"/>
              </a:solidFill>
            </a:endParaRPr>
          </a:p>
          <a:p>
            <a:pPr lvl="1" indent="-411480">
              <a:spcBef>
                <a:spcPts val="0"/>
              </a:spcBef>
              <a:buClr>
                <a:schemeClr val="dk1"/>
              </a:buClr>
              <a:buSzPts val="1800"/>
            </a:pPr>
            <a:r>
              <a:rPr lang="en-US" sz="2160" dirty="0">
                <a:solidFill>
                  <a:schemeClr val="dk1"/>
                </a:solidFill>
              </a:rPr>
              <a:t>May not require any student to enroll</a:t>
            </a:r>
            <a:endParaRPr sz="2160" dirty="0">
              <a:solidFill>
                <a:schemeClr val="dk1"/>
              </a:solidFill>
            </a:endParaRPr>
          </a:p>
          <a:p>
            <a:pPr lvl="1" indent="-411480">
              <a:spcBef>
                <a:spcPts val="0"/>
              </a:spcBef>
              <a:buClr>
                <a:schemeClr val="dk1"/>
              </a:buClr>
              <a:buSzPts val="1800"/>
            </a:pPr>
            <a:r>
              <a:rPr lang="en-US" sz="2160" dirty="0">
                <a:solidFill>
                  <a:schemeClr val="dk1"/>
                </a:solidFill>
              </a:rPr>
              <a:t>May not charge tuition</a:t>
            </a:r>
            <a:endParaRPr sz="2160" dirty="0">
              <a:solidFill>
                <a:schemeClr val="dk1"/>
              </a:solidFill>
            </a:endParaRPr>
          </a:p>
          <a:p>
            <a:pPr lvl="1" indent="-411480">
              <a:spcBef>
                <a:spcPts val="0"/>
              </a:spcBef>
              <a:buClr>
                <a:schemeClr val="dk1"/>
              </a:buClr>
              <a:buSzPts val="1800"/>
            </a:pPr>
            <a:r>
              <a:rPr lang="en-US" sz="2160" dirty="0">
                <a:solidFill>
                  <a:schemeClr val="dk1"/>
                </a:solidFill>
              </a:rPr>
              <a:t>Follow all health and safety requirements of public schools</a:t>
            </a:r>
            <a:endParaRPr sz="2160" dirty="0">
              <a:solidFill>
                <a:schemeClr val="dk1"/>
              </a:solidFill>
            </a:endParaRPr>
          </a:p>
          <a:p>
            <a:pPr lvl="1" indent="-411480">
              <a:spcBef>
                <a:spcPts val="0"/>
              </a:spcBef>
              <a:buClr>
                <a:schemeClr val="dk1"/>
              </a:buClr>
              <a:buSzPts val="1800"/>
            </a:pPr>
            <a:r>
              <a:rPr lang="en-US" sz="2160" dirty="0">
                <a:solidFill>
                  <a:schemeClr val="dk1"/>
                </a:solidFill>
              </a:rPr>
              <a:t>Follow seclusion and restraint reporting and IEP meeting rules</a:t>
            </a:r>
            <a:endParaRPr sz="216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txBox="1">
            <a:spLocks noGrp="1"/>
          </p:cNvSpPr>
          <p:nvPr>
            <p:ph type="title"/>
          </p:nvPr>
        </p:nvSpPr>
        <p:spPr>
          <a:xfrm>
            <a:off x="971702" y="228600"/>
            <a:ext cx="10241280" cy="758880"/>
          </a:xfrm>
          <a:prstGeom prst="rect">
            <a:avLst/>
          </a:prstGeom>
        </p:spPr>
        <p:txBody>
          <a:bodyPr spcFirstLastPara="1" wrap="square" lIns="109710" tIns="54840" rIns="109710" bIns="54840" anchor="b" anchorCtr="0">
            <a:noAutofit/>
          </a:bodyPr>
          <a:lstStyle/>
          <a:p>
            <a:r>
              <a:rPr lang="en-US"/>
              <a:t>AUTONOMY AND ACCOUNTABILITY</a:t>
            </a:r>
            <a:endParaRPr/>
          </a:p>
        </p:txBody>
      </p:sp>
      <p:sp>
        <p:nvSpPr>
          <p:cNvPr id="206" name="Google Shape;206;p21"/>
          <p:cNvSpPr txBox="1">
            <a:spLocks noGrp="1"/>
          </p:cNvSpPr>
          <p:nvPr>
            <p:ph type="body" idx="4294967295"/>
          </p:nvPr>
        </p:nvSpPr>
        <p:spPr>
          <a:xfrm>
            <a:off x="983640" y="1536634"/>
            <a:ext cx="10224720" cy="4555080"/>
          </a:xfrm>
          <a:prstGeom prst="rect">
            <a:avLst/>
          </a:prstGeom>
        </p:spPr>
        <p:txBody>
          <a:bodyPr spcFirstLastPara="1" wrap="square" lIns="109710" tIns="54840" rIns="109710" bIns="54840" anchor="t" anchorCtr="0">
            <a:noAutofit/>
          </a:bodyPr>
          <a:lstStyle/>
          <a:p>
            <a:pPr marL="548640" indent="-449198">
              <a:spcBef>
                <a:spcPts val="648"/>
              </a:spcBef>
            </a:pPr>
            <a:r>
              <a:rPr lang="en-US"/>
              <a:t>Charter schools have increased autonomy and flexibility under the law in return for accountability</a:t>
            </a:r>
            <a:endParaRPr/>
          </a:p>
          <a:p>
            <a:pPr marL="548640" indent="-449198">
              <a:spcBef>
                <a:spcPts val="648"/>
              </a:spcBef>
            </a:pPr>
            <a:r>
              <a:rPr lang="en-US"/>
              <a:t>Charter schools are accountable to their authorizer to meet the goals in their charters and to produce positive student achievement results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2"/>
          <p:cNvSpPr txBox="1">
            <a:spLocks noGrp="1"/>
          </p:cNvSpPr>
          <p:nvPr>
            <p:ph type="title"/>
          </p:nvPr>
        </p:nvSpPr>
        <p:spPr>
          <a:xfrm>
            <a:off x="971702" y="228600"/>
            <a:ext cx="10241280" cy="758880"/>
          </a:xfrm>
          <a:prstGeom prst="rect">
            <a:avLst/>
          </a:prstGeom>
        </p:spPr>
        <p:txBody>
          <a:bodyPr spcFirstLastPara="1" wrap="square" lIns="109710" tIns="54840" rIns="109710" bIns="54840" anchor="b" anchorCtr="0">
            <a:noAutofit/>
          </a:bodyPr>
          <a:lstStyle/>
          <a:p>
            <a:r>
              <a:rPr lang="en-US"/>
              <a:t>5 - YEAR CHARTER LIMIT</a:t>
            </a:r>
            <a:endParaRPr/>
          </a:p>
        </p:txBody>
      </p:sp>
      <p:sp>
        <p:nvSpPr>
          <p:cNvPr id="212" name="Google Shape;212;p22"/>
          <p:cNvSpPr txBox="1">
            <a:spLocks noGrp="1"/>
          </p:cNvSpPr>
          <p:nvPr>
            <p:ph type="body" idx="4294967295"/>
          </p:nvPr>
        </p:nvSpPr>
        <p:spPr>
          <a:xfrm>
            <a:off x="983640" y="1536634"/>
            <a:ext cx="10224720" cy="4555080"/>
          </a:xfrm>
          <a:prstGeom prst="rect">
            <a:avLst/>
          </a:prstGeom>
        </p:spPr>
        <p:txBody>
          <a:bodyPr spcFirstLastPara="1" wrap="square" lIns="109710" tIns="54840" rIns="109710" bIns="54840" anchor="t" anchorCtr="0">
            <a:noAutofit/>
          </a:bodyPr>
          <a:lstStyle/>
          <a:p>
            <a:pPr marL="548640" indent="-449198">
              <a:spcBef>
                <a:spcPts val="648"/>
              </a:spcBef>
            </a:pPr>
            <a:r>
              <a:rPr lang="en-US"/>
              <a:t>Under Wisconsin law, contracts/charters may be for any term not exceeding 5 school years</a:t>
            </a:r>
            <a:endParaRPr/>
          </a:p>
          <a:p>
            <a:pPr marL="548640" indent="-449198">
              <a:spcBef>
                <a:spcPts val="648"/>
              </a:spcBef>
            </a:pPr>
            <a:r>
              <a:rPr lang="en-US"/>
              <a:t>At the end of the term, the authorizer may renew the charter school with the governance board if goals are met or close the school if goals are not met</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3"/>
          <p:cNvSpPr txBox="1">
            <a:spLocks noGrp="1"/>
          </p:cNvSpPr>
          <p:nvPr>
            <p:ph type="title"/>
          </p:nvPr>
        </p:nvSpPr>
        <p:spPr>
          <a:xfrm>
            <a:off x="971702" y="228600"/>
            <a:ext cx="10241280" cy="758880"/>
          </a:xfrm>
          <a:prstGeom prst="rect">
            <a:avLst/>
          </a:prstGeom>
        </p:spPr>
        <p:txBody>
          <a:bodyPr spcFirstLastPara="1" wrap="square" lIns="109710" tIns="54840" rIns="109710" bIns="54840" anchor="b" anchorCtr="0">
            <a:noAutofit/>
          </a:bodyPr>
          <a:lstStyle/>
          <a:p>
            <a:r>
              <a:rPr lang="en-US" sz="3240"/>
              <a:t>INDEPENDENT CHARTER &amp; SPECIAL EDUCATION</a:t>
            </a:r>
            <a:endParaRPr sz="3240"/>
          </a:p>
        </p:txBody>
      </p:sp>
      <p:sp>
        <p:nvSpPr>
          <p:cNvPr id="218" name="Google Shape;218;p23"/>
          <p:cNvSpPr txBox="1">
            <a:spLocks noGrp="1"/>
          </p:cNvSpPr>
          <p:nvPr>
            <p:ph type="body" idx="1"/>
          </p:nvPr>
        </p:nvSpPr>
        <p:spPr>
          <a:xfrm>
            <a:off x="971702" y="1527048"/>
            <a:ext cx="10204560" cy="4572000"/>
          </a:xfrm>
          <a:prstGeom prst="rect">
            <a:avLst/>
          </a:prstGeom>
        </p:spPr>
        <p:txBody>
          <a:bodyPr spcFirstLastPara="1" wrap="square" lIns="109710" tIns="54840" rIns="109710" bIns="54840" anchor="t" anchorCtr="0">
            <a:noAutofit/>
          </a:bodyPr>
          <a:lstStyle/>
          <a:p>
            <a:r>
              <a:rPr lang="en-US" dirty="0"/>
              <a:t>Charter schools have autonomy under State Law but must comply with Federal Laws like the Individuals with Disabilities Education Act (IDEA)</a:t>
            </a:r>
            <a:endParaRPr dirty="0"/>
          </a:p>
          <a:p>
            <a:r>
              <a:rPr lang="en-US" dirty="0"/>
              <a:t>Charter schools are public schools therefore they bear the same responsibility to ensure Free Appropriate Public Education (FAPE)</a:t>
            </a:r>
            <a:endParaRPr dirty="0"/>
          </a:p>
          <a:p>
            <a:pPr marL="658368" lvl="1" indent="-329184"/>
            <a:r>
              <a:rPr lang="en-US" dirty="0"/>
              <a:t>Independent Charter Schools must follow Federal Laws to ensure FAPE (e.g., Transition at age 16)</a:t>
            </a:r>
            <a:endParaRPr dirty="0"/>
          </a:p>
          <a:p>
            <a:pPr marL="329184" indent="0">
              <a:buNone/>
            </a:pP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4"/>
          <p:cNvSpPr txBox="1">
            <a:spLocks noGrp="1"/>
          </p:cNvSpPr>
          <p:nvPr>
            <p:ph type="title"/>
          </p:nvPr>
        </p:nvSpPr>
        <p:spPr>
          <a:xfrm>
            <a:off x="983640" y="174146"/>
            <a:ext cx="10224720" cy="763560"/>
          </a:xfrm>
          <a:prstGeom prst="rect">
            <a:avLst/>
          </a:prstGeom>
        </p:spPr>
        <p:txBody>
          <a:bodyPr spcFirstLastPara="1" wrap="square" lIns="109710" tIns="54840" rIns="109710" bIns="54840" anchor="b" anchorCtr="0">
            <a:noAutofit/>
          </a:bodyPr>
          <a:lstStyle/>
          <a:p>
            <a:r>
              <a:rPr lang="en-US"/>
              <a:t>Special Education Enrollment</a:t>
            </a:r>
            <a:endParaRPr/>
          </a:p>
        </p:txBody>
      </p:sp>
      <p:sp>
        <p:nvSpPr>
          <p:cNvPr id="224" name="Google Shape;224;p24"/>
          <p:cNvSpPr txBox="1">
            <a:spLocks noGrp="1"/>
          </p:cNvSpPr>
          <p:nvPr>
            <p:ph type="body" idx="1"/>
          </p:nvPr>
        </p:nvSpPr>
        <p:spPr>
          <a:xfrm>
            <a:off x="983640" y="1536634"/>
            <a:ext cx="10224720" cy="4555080"/>
          </a:xfrm>
          <a:prstGeom prst="rect">
            <a:avLst/>
          </a:prstGeom>
        </p:spPr>
        <p:txBody>
          <a:bodyPr spcFirstLastPara="1" wrap="square" lIns="109710" tIns="54840" rIns="109710" bIns="54840" anchor="t" anchorCtr="0">
            <a:noAutofit/>
          </a:bodyPr>
          <a:lstStyle/>
          <a:p>
            <a:pPr indent="-403478">
              <a:buSzPts val="1695"/>
            </a:pPr>
            <a:r>
              <a:rPr lang="en-US" sz="2520"/>
              <a:t>May not categorically deny admission to students based on disability</a:t>
            </a:r>
            <a:endParaRPr sz="2520"/>
          </a:p>
          <a:p>
            <a:pPr marL="658368" lvl="1" indent="-283464">
              <a:buSzPts val="940"/>
            </a:pPr>
            <a:r>
              <a:rPr lang="en-US" sz="2520">
                <a:solidFill>
                  <a:schemeClr val="dk1"/>
                </a:solidFill>
              </a:rPr>
              <a:t>Charter schools should not enroll students with disabilities at significantly lower rates than local public schools</a:t>
            </a:r>
            <a:endParaRPr sz="2520">
              <a:solidFill>
                <a:schemeClr val="dk1"/>
              </a:solidFill>
            </a:endParaRPr>
          </a:p>
          <a:p>
            <a:pPr marL="658368" lvl="1" indent="-283464">
              <a:buSzPts val="940"/>
            </a:pPr>
            <a:r>
              <a:rPr lang="en-US" sz="2520">
                <a:solidFill>
                  <a:schemeClr val="dk1"/>
                </a:solidFill>
              </a:rPr>
              <a:t>Students are underrepresented because they require more intense resources (ie. ID, EBD, Autism)</a:t>
            </a:r>
            <a:endParaRPr sz="2520">
              <a:solidFill>
                <a:schemeClr val="dk1"/>
              </a:solidFill>
            </a:endParaRPr>
          </a:p>
          <a:p>
            <a:pPr indent="-403478">
              <a:buSzPts val="1695"/>
            </a:pPr>
            <a:r>
              <a:rPr lang="en-US" sz="2520"/>
              <a:t>May not deny admission to a student with a disability solely because of a need for special education or related services</a:t>
            </a:r>
            <a:endParaRPr sz="2520"/>
          </a:p>
          <a:p>
            <a:pPr marL="658368" lvl="1" indent="-283464">
              <a:spcBef>
                <a:spcPts val="648"/>
              </a:spcBef>
              <a:buSzPts val="940"/>
            </a:pPr>
            <a:r>
              <a:rPr lang="en-US" sz="2520">
                <a:solidFill>
                  <a:schemeClr val="dk1"/>
                </a:solidFill>
              </a:rPr>
              <a:t>Staff cannot discourage parents from enrolling students with disabilities and suggest a traditional public school can better meet their needs</a:t>
            </a:r>
            <a:endParaRPr sz="2520"/>
          </a:p>
          <a:p>
            <a:pPr marL="329184" indent="0">
              <a:buNone/>
            </a:pPr>
            <a:endParaRPr sz="252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5"/>
          <p:cNvSpPr txBox="1">
            <a:spLocks noGrp="1"/>
          </p:cNvSpPr>
          <p:nvPr>
            <p:ph type="title"/>
          </p:nvPr>
        </p:nvSpPr>
        <p:spPr>
          <a:xfrm>
            <a:off x="971702" y="228600"/>
            <a:ext cx="10241280" cy="758880"/>
          </a:xfrm>
          <a:prstGeom prst="rect">
            <a:avLst/>
          </a:prstGeom>
        </p:spPr>
        <p:txBody>
          <a:bodyPr spcFirstLastPara="1" wrap="square" lIns="109710" tIns="54840" rIns="109710" bIns="54840" anchor="b" anchorCtr="0">
            <a:noAutofit/>
          </a:bodyPr>
          <a:lstStyle/>
          <a:p>
            <a:pPr>
              <a:buClr>
                <a:schemeClr val="dk1"/>
              </a:buClr>
              <a:buSzPts val="1100"/>
            </a:pPr>
            <a:r>
              <a:rPr lang="en-US"/>
              <a:t>Special Education Enrollment</a:t>
            </a:r>
            <a:endParaRPr/>
          </a:p>
        </p:txBody>
      </p:sp>
      <p:sp>
        <p:nvSpPr>
          <p:cNvPr id="230" name="Google Shape;230;p25"/>
          <p:cNvSpPr txBox="1">
            <a:spLocks noGrp="1"/>
          </p:cNvSpPr>
          <p:nvPr>
            <p:ph type="body" idx="4294967295"/>
          </p:nvPr>
        </p:nvSpPr>
        <p:spPr>
          <a:xfrm>
            <a:off x="983640" y="1536634"/>
            <a:ext cx="10224720" cy="4555080"/>
          </a:xfrm>
          <a:prstGeom prst="rect">
            <a:avLst/>
          </a:prstGeom>
        </p:spPr>
        <p:txBody>
          <a:bodyPr spcFirstLastPara="1" wrap="square" lIns="109710" tIns="54840" rIns="109710" bIns="54840" anchor="t" anchorCtr="0">
            <a:noAutofit/>
          </a:bodyPr>
          <a:lstStyle/>
          <a:p>
            <a:pPr marL="329184" indent="-314324">
              <a:spcBef>
                <a:spcPts val="648"/>
              </a:spcBef>
              <a:buSzPts val="2100"/>
            </a:pPr>
            <a:r>
              <a:rPr lang="en-US" sz="2520" dirty="0"/>
              <a:t>Must provide students with disabilities the opportunity to meet any appropriate minimum eligibility criteria for admission</a:t>
            </a:r>
            <a:endParaRPr sz="2520" dirty="0"/>
          </a:p>
          <a:p>
            <a:pPr marL="658368" lvl="1" indent="-283464">
              <a:spcBef>
                <a:spcPts val="648"/>
              </a:spcBef>
              <a:buSzPts val="940"/>
            </a:pPr>
            <a:r>
              <a:rPr lang="en-US" sz="2520" dirty="0"/>
              <a:t>Schools cannot require admissions tests and interviews that result in students with certain disabilities being excluded</a:t>
            </a:r>
            <a:endParaRPr sz="2520" dirty="0"/>
          </a:p>
          <a:p>
            <a:pPr marL="658368" lvl="1" indent="-283464">
              <a:spcBef>
                <a:spcPts val="648"/>
              </a:spcBef>
              <a:buSzPts val="940"/>
            </a:pPr>
            <a:r>
              <a:rPr lang="en-US" sz="2520" dirty="0"/>
              <a:t>Open enrollment “lottery” system includes students with disabilities</a:t>
            </a:r>
            <a:endParaRPr sz="2520" dirty="0"/>
          </a:p>
          <a:p>
            <a:pPr marL="329184" indent="0">
              <a:spcBef>
                <a:spcPts val="648"/>
              </a:spcBef>
              <a:buNone/>
            </a:pPr>
            <a:endParaRPr sz="2520" dirty="0"/>
          </a:p>
          <a:p>
            <a:pPr marL="329184" indent="0">
              <a:spcBef>
                <a:spcPts val="648"/>
              </a:spcBef>
              <a:buNone/>
            </a:pPr>
            <a:endParaRPr sz="252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0" y="1"/>
            <a:ext cx="12192000" cy="1228876"/>
          </a:xfrm>
          <a:prstGeom prst="rect">
            <a:avLst/>
          </a:prstGeom>
          <a:noFill/>
          <a:ln>
            <a:noFill/>
          </a:ln>
        </p:spPr>
        <p:txBody>
          <a:bodyPr spcFirstLastPara="1" vert="horz" wrap="square" lIns="121900" tIns="60933" rIns="121900" bIns="60933" rtlCol="0" anchor="ctr" anchorCtr="0">
            <a:noAutofit/>
          </a:bodyPr>
          <a:lstStyle/>
          <a:p>
            <a:pPr marL="0" indent="0"/>
            <a:r>
              <a:rPr lang="en-US" dirty="0"/>
              <a:t>What does it mean to be an ICS?</a:t>
            </a:r>
            <a:endParaRPr dirty="0"/>
          </a:p>
        </p:txBody>
      </p:sp>
      <p:sp>
        <p:nvSpPr>
          <p:cNvPr id="37" name="Google Shape;37;p7"/>
          <p:cNvSpPr txBox="1">
            <a:spLocks noGrp="1"/>
          </p:cNvSpPr>
          <p:nvPr>
            <p:ph type="body" idx="2"/>
          </p:nvPr>
        </p:nvSpPr>
        <p:spPr>
          <a:xfrm>
            <a:off x="920375" y="1398496"/>
            <a:ext cx="10303436" cy="4768976"/>
          </a:xfrm>
          <a:prstGeom prst="rect">
            <a:avLst/>
          </a:prstGeom>
          <a:noFill/>
          <a:ln>
            <a:noFill/>
          </a:ln>
        </p:spPr>
        <p:txBody>
          <a:bodyPr spcFirstLastPara="1" vert="horz" wrap="square" lIns="121900" tIns="60933" rIns="121900" bIns="60933" rtlCol="0" anchor="t" anchorCtr="0">
            <a:noAutofit/>
          </a:bodyPr>
          <a:lstStyle/>
          <a:p>
            <a:pPr marL="0" indent="0">
              <a:lnSpc>
                <a:spcPct val="100000"/>
              </a:lnSpc>
              <a:buSzPts val="2127"/>
              <a:buNone/>
            </a:pPr>
            <a:r>
              <a:rPr lang="en-US" sz="3947" b="0" dirty="0"/>
              <a:t>Independent Charter Schools are not authorized by a district</a:t>
            </a:r>
          </a:p>
          <a:p>
            <a:pPr marL="0" indent="0">
              <a:lnSpc>
                <a:spcPct val="100000"/>
              </a:lnSpc>
              <a:buSzPts val="2127"/>
              <a:buNone/>
            </a:pPr>
            <a:endParaRPr lang="en-US" sz="3947" b="0" dirty="0"/>
          </a:p>
          <a:p>
            <a:pPr marL="0" indent="0">
              <a:lnSpc>
                <a:spcPct val="100000"/>
              </a:lnSpc>
              <a:buSzPts val="2127"/>
              <a:buNone/>
            </a:pPr>
            <a:r>
              <a:rPr lang="en-US" sz="3947" b="0" dirty="0"/>
              <a:t>For the most part, statewide enrollment</a:t>
            </a:r>
          </a:p>
          <a:p>
            <a:pPr marL="0" indent="0">
              <a:lnSpc>
                <a:spcPct val="100000"/>
              </a:lnSpc>
              <a:buSzPts val="2127"/>
              <a:buNone/>
            </a:pPr>
            <a:endParaRPr lang="en-US" sz="3947" b="0" dirty="0"/>
          </a:p>
          <a:p>
            <a:pPr marL="0" indent="0">
              <a:lnSpc>
                <a:spcPct val="100000"/>
              </a:lnSpc>
              <a:buSzPts val="2127"/>
              <a:buNone/>
            </a:pPr>
            <a:r>
              <a:rPr lang="en-US" sz="3947" b="0" dirty="0"/>
              <a:t>No “open-enrollment”</a:t>
            </a:r>
          </a:p>
          <a:p>
            <a:pPr marL="0" indent="0">
              <a:lnSpc>
                <a:spcPct val="100000"/>
              </a:lnSpc>
              <a:buSzPts val="2127"/>
              <a:buNone/>
            </a:pPr>
            <a:endParaRPr lang="en-US" sz="3947" b="0" dirty="0"/>
          </a:p>
          <a:p>
            <a:pPr marL="0" indent="0">
              <a:lnSpc>
                <a:spcPct val="100000"/>
              </a:lnSpc>
              <a:buSzPts val="2127"/>
              <a:buNone/>
            </a:pPr>
            <a:r>
              <a:rPr lang="en-US" sz="3947" b="0" dirty="0"/>
              <a:t>Cannot be virtual</a:t>
            </a:r>
          </a:p>
          <a:p>
            <a:pPr marL="0" indent="0">
              <a:lnSpc>
                <a:spcPct val="100000"/>
              </a:lnSpc>
              <a:buSzPts val="2127"/>
              <a:buNone/>
            </a:pPr>
            <a:endParaRPr lang="en-US" sz="3947" b="0" dirty="0"/>
          </a:p>
        </p:txBody>
      </p:sp>
    </p:spTree>
    <p:extLst>
      <p:ext uri="{BB962C8B-B14F-4D97-AF65-F5344CB8AC3E}">
        <p14:creationId xmlns:p14="http://schemas.microsoft.com/office/powerpoint/2010/main" val="5267284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5"/>
          <p:cNvSpPr txBox="1">
            <a:spLocks noGrp="1"/>
          </p:cNvSpPr>
          <p:nvPr>
            <p:ph type="title"/>
          </p:nvPr>
        </p:nvSpPr>
        <p:spPr>
          <a:xfrm>
            <a:off x="971702" y="228600"/>
            <a:ext cx="10241280" cy="758880"/>
          </a:xfrm>
          <a:prstGeom prst="rect">
            <a:avLst/>
          </a:prstGeom>
        </p:spPr>
        <p:txBody>
          <a:bodyPr spcFirstLastPara="1" wrap="square" lIns="109710" tIns="54840" rIns="109710" bIns="54840" anchor="b" anchorCtr="0">
            <a:noAutofit/>
          </a:bodyPr>
          <a:lstStyle/>
          <a:p>
            <a:pPr>
              <a:buClr>
                <a:schemeClr val="dk1"/>
              </a:buClr>
              <a:buSzPts val="1100"/>
            </a:pPr>
            <a:r>
              <a:rPr lang="en-US" dirty="0"/>
              <a:t>IEP TEAM</a:t>
            </a:r>
            <a:endParaRPr dirty="0"/>
          </a:p>
        </p:txBody>
      </p:sp>
      <p:sp>
        <p:nvSpPr>
          <p:cNvPr id="230" name="Google Shape;230;p25"/>
          <p:cNvSpPr txBox="1">
            <a:spLocks noGrp="1"/>
          </p:cNvSpPr>
          <p:nvPr>
            <p:ph type="body" idx="4294967295"/>
          </p:nvPr>
        </p:nvSpPr>
        <p:spPr>
          <a:xfrm>
            <a:off x="983640" y="1536634"/>
            <a:ext cx="10224720" cy="4555080"/>
          </a:xfrm>
          <a:prstGeom prst="rect">
            <a:avLst/>
          </a:prstGeom>
        </p:spPr>
        <p:txBody>
          <a:bodyPr spcFirstLastPara="1" wrap="square" lIns="109710" tIns="54840" rIns="109710" bIns="54840" anchor="t" anchorCtr="0">
            <a:noAutofit/>
          </a:bodyPr>
          <a:lstStyle/>
          <a:p>
            <a:pPr marL="329184" indent="-314324">
              <a:spcBef>
                <a:spcPts val="648"/>
              </a:spcBef>
              <a:buSzPts val="2100"/>
            </a:pPr>
            <a:r>
              <a:rPr lang="en-US" sz="2520" dirty="0"/>
              <a:t>Individualized Education Program = IEP</a:t>
            </a:r>
          </a:p>
          <a:p>
            <a:pPr marL="329184" indent="-314324">
              <a:spcBef>
                <a:spcPts val="648"/>
              </a:spcBef>
              <a:buSzPts val="2100"/>
            </a:pPr>
            <a:r>
              <a:rPr lang="en-US" sz="2520" dirty="0"/>
              <a:t>IEP team:</a:t>
            </a:r>
            <a:endParaRPr sz="2520" dirty="0"/>
          </a:p>
          <a:p>
            <a:pPr marL="658368" lvl="1" indent="-283464">
              <a:spcBef>
                <a:spcPts val="648"/>
              </a:spcBef>
              <a:buSzPts val="940"/>
            </a:pPr>
            <a:r>
              <a:rPr lang="en-US" sz="2520" dirty="0"/>
              <a:t>Parent or person acting as the parent</a:t>
            </a:r>
          </a:p>
          <a:p>
            <a:pPr marL="658368" lvl="1" indent="-283464">
              <a:spcBef>
                <a:spcPts val="648"/>
              </a:spcBef>
              <a:buSzPts val="940"/>
            </a:pPr>
            <a:r>
              <a:rPr lang="en-US" sz="2520" dirty="0"/>
              <a:t>Student if able to participate and present</a:t>
            </a:r>
            <a:endParaRPr sz="2520" dirty="0"/>
          </a:p>
          <a:p>
            <a:pPr marL="658368" lvl="1" indent="-283464">
              <a:spcBef>
                <a:spcPts val="648"/>
              </a:spcBef>
              <a:buSzPts val="940"/>
            </a:pPr>
            <a:r>
              <a:rPr lang="en-US" sz="2520" dirty="0"/>
              <a:t>LEA representative</a:t>
            </a:r>
          </a:p>
          <a:p>
            <a:pPr marL="658368" lvl="1" indent="-283464">
              <a:spcBef>
                <a:spcPts val="648"/>
              </a:spcBef>
              <a:buSzPts val="940"/>
            </a:pPr>
            <a:r>
              <a:rPr lang="en-US" sz="2520" dirty="0"/>
              <a:t>Special education teacher</a:t>
            </a:r>
          </a:p>
          <a:p>
            <a:pPr marL="658368" lvl="1" indent="-283464">
              <a:spcBef>
                <a:spcPts val="648"/>
              </a:spcBef>
              <a:buSzPts val="940"/>
            </a:pPr>
            <a:r>
              <a:rPr lang="en-US" sz="2520" dirty="0"/>
              <a:t>Regular education teacher</a:t>
            </a:r>
          </a:p>
          <a:p>
            <a:pPr marL="658368" lvl="1" indent="-283464">
              <a:spcBef>
                <a:spcPts val="648"/>
              </a:spcBef>
              <a:buSzPts val="940"/>
            </a:pPr>
            <a:r>
              <a:rPr lang="en-US" sz="2520" dirty="0"/>
              <a:t>Other staff or people with expertise</a:t>
            </a:r>
          </a:p>
          <a:p>
            <a:pPr marL="658368" lvl="1" indent="-283464">
              <a:spcBef>
                <a:spcPts val="648"/>
              </a:spcBef>
              <a:buSzPts val="940"/>
            </a:pPr>
            <a:endParaRPr lang="en-US" sz="2520" dirty="0"/>
          </a:p>
          <a:p>
            <a:pPr marL="658368" lvl="1" indent="-283464">
              <a:spcBef>
                <a:spcPts val="648"/>
              </a:spcBef>
              <a:buSzPts val="940"/>
            </a:pPr>
            <a:endParaRPr sz="2520" dirty="0"/>
          </a:p>
          <a:p>
            <a:pPr marL="329184" indent="0">
              <a:spcBef>
                <a:spcPts val="648"/>
              </a:spcBef>
              <a:buNone/>
            </a:pPr>
            <a:endParaRPr sz="2520" dirty="0"/>
          </a:p>
          <a:p>
            <a:pPr marL="329184" indent="0">
              <a:spcBef>
                <a:spcPts val="648"/>
              </a:spcBef>
              <a:buNone/>
            </a:pPr>
            <a:endParaRPr sz="2520" dirty="0"/>
          </a:p>
        </p:txBody>
      </p:sp>
    </p:spTree>
    <p:extLst>
      <p:ext uri="{BB962C8B-B14F-4D97-AF65-F5344CB8AC3E}">
        <p14:creationId xmlns:p14="http://schemas.microsoft.com/office/powerpoint/2010/main" val="39050709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5"/>
          <p:cNvSpPr txBox="1">
            <a:spLocks noGrp="1"/>
          </p:cNvSpPr>
          <p:nvPr>
            <p:ph type="title"/>
          </p:nvPr>
        </p:nvSpPr>
        <p:spPr>
          <a:xfrm>
            <a:off x="971702" y="228600"/>
            <a:ext cx="10241280" cy="758880"/>
          </a:xfrm>
          <a:prstGeom prst="rect">
            <a:avLst/>
          </a:prstGeom>
        </p:spPr>
        <p:txBody>
          <a:bodyPr spcFirstLastPara="1" wrap="square" lIns="109710" tIns="54840" rIns="109710" bIns="54840" anchor="b" anchorCtr="0">
            <a:noAutofit/>
          </a:bodyPr>
          <a:lstStyle/>
          <a:p>
            <a:pPr>
              <a:buClr>
                <a:schemeClr val="dk1"/>
              </a:buClr>
              <a:buSzPts val="1100"/>
            </a:pPr>
            <a:r>
              <a:rPr lang="en-US" dirty="0"/>
              <a:t>EVALUATION TIMELINE</a:t>
            </a:r>
            <a:endParaRPr dirty="0"/>
          </a:p>
        </p:txBody>
      </p:sp>
      <p:sp>
        <p:nvSpPr>
          <p:cNvPr id="230" name="Google Shape;230;p25"/>
          <p:cNvSpPr txBox="1">
            <a:spLocks noGrp="1"/>
          </p:cNvSpPr>
          <p:nvPr>
            <p:ph type="body" idx="4294967295"/>
          </p:nvPr>
        </p:nvSpPr>
        <p:spPr>
          <a:xfrm>
            <a:off x="983640" y="1536634"/>
            <a:ext cx="10224720" cy="4555080"/>
          </a:xfrm>
          <a:prstGeom prst="rect">
            <a:avLst/>
          </a:prstGeom>
        </p:spPr>
        <p:txBody>
          <a:bodyPr spcFirstLastPara="1" wrap="square" lIns="109710" tIns="54840" rIns="109710" bIns="54840" anchor="t" anchorCtr="0">
            <a:noAutofit/>
          </a:bodyPr>
          <a:lstStyle/>
          <a:p>
            <a:pPr marL="329184" indent="0">
              <a:spcBef>
                <a:spcPts val="648"/>
              </a:spcBef>
              <a:buNone/>
            </a:pPr>
            <a:endParaRPr sz="2520" dirty="0"/>
          </a:p>
          <a:p>
            <a:pPr marL="329184" indent="0">
              <a:spcBef>
                <a:spcPts val="648"/>
              </a:spcBef>
              <a:buNone/>
            </a:pPr>
            <a:endParaRPr sz="2520" dirty="0"/>
          </a:p>
        </p:txBody>
      </p:sp>
      <p:pic>
        <p:nvPicPr>
          <p:cNvPr id="5" name="Picture 4" descr="Diagram&#10;&#10;Description automatically generated">
            <a:extLst>
              <a:ext uri="{FF2B5EF4-FFF2-40B4-BE49-F238E27FC236}">
                <a16:creationId xmlns:a16="http://schemas.microsoft.com/office/drawing/2014/main" id="{960F35EA-A52A-299B-6920-760BBA95E9E5}"/>
              </a:ext>
            </a:extLst>
          </p:cNvPr>
          <p:cNvPicPr>
            <a:picLocks noChangeAspect="1"/>
          </p:cNvPicPr>
          <p:nvPr/>
        </p:nvPicPr>
        <p:blipFill>
          <a:blip r:embed="rId3"/>
          <a:stretch>
            <a:fillRect/>
          </a:stretch>
        </p:blipFill>
        <p:spPr>
          <a:xfrm>
            <a:off x="609600" y="987480"/>
            <a:ext cx="10972800" cy="5754696"/>
          </a:xfrm>
          <a:prstGeom prst="rect">
            <a:avLst/>
          </a:prstGeom>
        </p:spPr>
      </p:pic>
    </p:spTree>
    <p:extLst>
      <p:ext uri="{BB962C8B-B14F-4D97-AF65-F5344CB8AC3E}">
        <p14:creationId xmlns:p14="http://schemas.microsoft.com/office/powerpoint/2010/main" val="4534407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971702" y="228600"/>
            <a:ext cx="10241280" cy="758880"/>
          </a:xfrm>
          <a:prstGeom prst="rect">
            <a:avLst/>
          </a:prstGeom>
        </p:spPr>
        <p:txBody>
          <a:bodyPr spcFirstLastPara="1" wrap="square" lIns="109710" tIns="54840" rIns="109710" bIns="54840" anchor="b" anchorCtr="0">
            <a:noAutofit/>
          </a:bodyPr>
          <a:lstStyle/>
          <a:p>
            <a:r>
              <a:rPr lang="en-US"/>
              <a:t>CONTINUUM OF PLACEMENTS</a:t>
            </a:r>
            <a:endParaRPr/>
          </a:p>
        </p:txBody>
      </p:sp>
      <p:sp>
        <p:nvSpPr>
          <p:cNvPr id="236" name="Google Shape;236;p26"/>
          <p:cNvSpPr txBox="1">
            <a:spLocks noGrp="1"/>
          </p:cNvSpPr>
          <p:nvPr>
            <p:ph type="body" idx="4294967295"/>
          </p:nvPr>
        </p:nvSpPr>
        <p:spPr>
          <a:xfrm>
            <a:off x="983640" y="1536634"/>
            <a:ext cx="10224720" cy="4555080"/>
          </a:xfrm>
          <a:prstGeom prst="rect">
            <a:avLst/>
          </a:prstGeom>
        </p:spPr>
        <p:txBody>
          <a:bodyPr spcFirstLastPara="1" wrap="square" lIns="109710" tIns="54840" rIns="109710" bIns="54840" anchor="t" anchorCtr="0">
            <a:noAutofit/>
          </a:bodyPr>
          <a:lstStyle/>
          <a:p>
            <a:pPr marL="548640" indent="-449198">
              <a:spcBef>
                <a:spcPts val="648"/>
              </a:spcBef>
            </a:pPr>
            <a:r>
              <a:rPr lang="en-US"/>
              <a:t>Instruction in regular classroom</a:t>
            </a:r>
            <a:endParaRPr/>
          </a:p>
          <a:p>
            <a:pPr marL="548640" indent="-449198">
              <a:spcBef>
                <a:spcPts val="648"/>
              </a:spcBef>
            </a:pPr>
            <a:r>
              <a:rPr lang="en-US"/>
              <a:t>Instruction in special education classroom</a:t>
            </a:r>
            <a:endParaRPr/>
          </a:p>
          <a:p>
            <a:pPr marL="548640" indent="-449198">
              <a:spcBef>
                <a:spcPts val="648"/>
              </a:spcBef>
            </a:pPr>
            <a:r>
              <a:rPr lang="en-US"/>
              <a:t>Homebound instruction</a:t>
            </a:r>
            <a:endParaRPr/>
          </a:p>
          <a:p>
            <a:pPr marL="548640" indent="-449198">
              <a:spcBef>
                <a:spcPts val="648"/>
              </a:spcBef>
            </a:pPr>
            <a:r>
              <a:rPr lang="en-US"/>
              <a:t>Instruction in alternative settings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7"/>
          <p:cNvSpPr txBox="1">
            <a:spLocks noGrp="1"/>
          </p:cNvSpPr>
          <p:nvPr>
            <p:ph type="title"/>
          </p:nvPr>
        </p:nvSpPr>
        <p:spPr>
          <a:xfrm>
            <a:off x="971702" y="228600"/>
            <a:ext cx="10241280" cy="758880"/>
          </a:xfrm>
          <a:prstGeom prst="rect">
            <a:avLst/>
          </a:prstGeom>
        </p:spPr>
        <p:txBody>
          <a:bodyPr spcFirstLastPara="1" wrap="square" lIns="109710" tIns="54840" rIns="109710" bIns="54840" anchor="b" anchorCtr="0">
            <a:noAutofit/>
          </a:bodyPr>
          <a:lstStyle/>
          <a:p>
            <a:r>
              <a:rPr lang="en-US"/>
              <a:t>FOLLOW PROCEDURES</a:t>
            </a:r>
            <a:endParaRPr/>
          </a:p>
        </p:txBody>
      </p:sp>
      <p:sp>
        <p:nvSpPr>
          <p:cNvPr id="242" name="Google Shape;242;p27"/>
          <p:cNvSpPr txBox="1">
            <a:spLocks noGrp="1"/>
          </p:cNvSpPr>
          <p:nvPr>
            <p:ph type="body" idx="4294967295"/>
          </p:nvPr>
        </p:nvSpPr>
        <p:spPr>
          <a:xfrm>
            <a:off x="983640" y="1536634"/>
            <a:ext cx="10224720" cy="4555080"/>
          </a:xfrm>
          <a:prstGeom prst="rect">
            <a:avLst/>
          </a:prstGeom>
        </p:spPr>
        <p:txBody>
          <a:bodyPr spcFirstLastPara="1" wrap="square" lIns="109710" tIns="54840" rIns="109710" bIns="54840" anchor="t" anchorCtr="0">
            <a:noAutofit/>
          </a:bodyPr>
          <a:lstStyle/>
          <a:p>
            <a:pPr marL="548640" indent="-449198">
              <a:spcBef>
                <a:spcPts val="648"/>
              </a:spcBef>
            </a:pPr>
            <a:r>
              <a:rPr lang="en-US"/>
              <a:t>Develop the IEP, determine the placement, and decide how the IEP will be implemented</a:t>
            </a:r>
            <a:endParaRPr/>
          </a:p>
          <a:p>
            <a:pPr marL="548640" indent="-449198">
              <a:spcBef>
                <a:spcPts val="648"/>
              </a:spcBef>
            </a:pPr>
            <a:r>
              <a:rPr lang="en-US"/>
              <a:t>Ensure the IEP team makes placement decisions</a:t>
            </a:r>
            <a:endParaRPr/>
          </a:p>
          <a:p>
            <a:pPr marL="548640" indent="-449198">
              <a:spcBef>
                <a:spcPts val="648"/>
              </a:spcBef>
            </a:pPr>
            <a:r>
              <a:rPr lang="en-US"/>
              <a:t>With all transfer students, convene a meeting to adopt and review/revise the IEP</a:t>
            </a:r>
            <a:endParaRPr/>
          </a:p>
          <a:p>
            <a:pPr marL="987552" lvl="2" indent="-274320">
              <a:spcBef>
                <a:spcPts val="480"/>
              </a:spcBef>
            </a:pPr>
            <a:r>
              <a:rPr lang="en-US"/>
              <a:t>Services just can’t disappear from an IEP; when a service is not something that you have provided, determine what will you offer to meet the student’s disability related need</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8"/>
          <p:cNvSpPr txBox="1">
            <a:spLocks noGrp="1"/>
          </p:cNvSpPr>
          <p:nvPr>
            <p:ph type="title"/>
          </p:nvPr>
        </p:nvSpPr>
        <p:spPr>
          <a:xfrm>
            <a:off x="971702" y="228600"/>
            <a:ext cx="10241280" cy="758880"/>
          </a:xfrm>
          <a:prstGeom prst="rect">
            <a:avLst/>
          </a:prstGeom>
        </p:spPr>
        <p:txBody>
          <a:bodyPr spcFirstLastPara="1" wrap="square" lIns="109710" tIns="54840" rIns="109710" bIns="54840" anchor="b" anchorCtr="0">
            <a:noAutofit/>
          </a:bodyPr>
          <a:lstStyle/>
          <a:p>
            <a:r>
              <a:rPr lang="en-US"/>
              <a:t>EDUCATIONAL ENVIRONMENT</a:t>
            </a:r>
            <a:endParaRPr/>
          </a:p>
        </p:txBody>
      </p:sp>
      <p:sp>
        <p:nvSpPr>
          <p:cNvPr id="248" name="Google Shape;248;p28"/>
          <p:cNvSpPr txBox="1">
            <a:spLocks noGrp="1"/>
          </p:cNvSpPr>
          <p:nvPr>
            <p:ph type="body" idx="1"/>
          </p:nvPr>
        </p:nvSpPr>
        <p:spPr>
          <a:xfrm>
            <a:off x="971700" y="1343640"/>
            <a:ext cx="4848120" cy="913320"/>
          </a:xfrm>
          <a:prstGeom prst="rect">
            <a:avLst/>
          </a:prstGeom>
        </p:spPr>
        <p:txBody>
          <a:bodyPr spcFirstLastPara="1" wrap="square" lIns="109710" tIns="54840" rIns="109710" bIns="54840" anchor="ctr" anchorCtr="0">
            <a:noAutofit/>
          </a:bodyPr>
          <a:lstStyle/>
          <a:p>
            <a:pPr marL="329184" indent="-154304"/>
            <a:endParaRPr/>
          </a:p>
          <a:p>
            <a:pPr marL="329184" indent="-154304">
              <a:spcBef>
                <a:spcPts val="0"/>
              </a:spcBef>
            </a:pPr>
            <a:r>
              <a:rPr lang="en-US"/>
              <a:t>Educational environment is...</a:t>
            </a:r>
            <a:endParaRPr/>
          </a:p>
          <a:p>
            <a:pPr marL="658368" lvl="1" indent="-211836">
              <a:spcBef>
                <a:spcPts val="0"/>
              </a:spcBef>
            </a:pPr>
            <a:endParaRPr/>
          </a:p>
        </p:txBody>
      </p:sp>
      <p:sp>
        <p:nvSpPr>
          <p:cNvPr id="249" name="Google Shape;249;p28"/>
          <p:cNvSpPr txBox="1">
            <a:spLocks noGrp="1"/>
          </p:cNvSpPr>
          <p:nvPr>
            <p:ph type="body" idx="2"/>
          </p:nvPr>
        </p:nvSpPr>
        <p:spPr>
          <a:xfrm>
            <a:off x="6359190" y="1395840"/>
            <a:ext cx="4850280" cy="859680"/>
          </a:xfrm>
          <a:prstGeom prst="rect">
            <a:avLst/>
          </a:prstGeom>
        </p:spPr>
        <p:txBody>
          <a:bodyPr spcFirstLastPara="1" wrap="square" lIns="109710" tIns="54840" rIns="109710" bIns="54840" anchor="ctr" anchorCtr="0">
            <a:noAutofit/>
          </a:bodyPr>
          <a:lstStyle/>
          <a:p>
            <a:pPr marL="329184" indent="-154304"/>
            <a:endParaRPr/>
          </a:p>
          <a:p>
            <a:pPr marL="329184" indent="-154304">
              <a:spcBef>
                <a:spcPts val="0"/>
              </a:spcBef>
            </a:pPr>
            <a:r>
              <a:rPr lang="en-US"/>
              <a:t>Educational environment is not...</a:t>
            </a:r>
            <a:endParaRPr/>
          </a:p>
          <a:p>
            <a:pPr marL="0" indent="0"/>
            <a:endParaRPr/>
          </a:p>
        </p:txBody>
      </p:sp>
      <p:sp>
        <p:nvSpPr>
          <p:cNvPr id="250" name="Google Shape;250;p28"/>
          <p:cNvSpPr txBox="1">
            <a:spLocks noGrp="1"/>
          </p:cNvSpPr>
          <p:nvPr>
            <p:ph type="body" idx="3"/>
          </p:nvPr>
        </p:nvSpPr>
        <p:spPr>
          <a:xfrm>
            <a:off x="971700" y="2467675"/>
            <a:ext cx="4849920" cy="3822120"/>
          </a:xfrm>
          <a:prstGeom prst="rect">
            <a:avLst/>
          </a:prstGeom>
        </p:spPr>
        <p:txBody>
          <a:bodyPr spcFirstLastPara="1" wrap="square" lIns="109710" tIns="54840" rIns="109710" bIns="54840" anchor="t" anchorCtr="0">
            <a:noAutofit/>
          </a:bodyPr>
          <a:lstStyle/>
          <a:p>
            <a:pPr indent="-426720">
              <a:spcBef>
                <a:spcPts val="648"/>
              </a:spcBef>
              <a:buSzPts val="2000"/>
            </a:pPr>
            <a:r>
              <a:rPr lang="en-US" sz="2400" b="1">
                <a:solidFill>
                  <a:schemeClr val="accent1"/>
                </a:solidFill>
              </a:rPr>
              <a:t>Reflection of participation with nondisabled peers</a:t>
            </a:r>
            <a:endParaRPr sz="2400" b="1">
              <a:solidFill>
                <a:schemeClr val="accent1"/>
              </a:solidFill>
            </a:endParaRPr>
          </a:p>
          <a:p>
            <a:pPr indent="-426720">
              <a:spcBef>
                <a:spcPts val="0"/>
              </a:spcBef>
              <a:buSzPts val="2000"/>
            </a:pPr>
            <a:r>
              <a:rPr lang="en-US" sz="2400" b="1">
                <a:solidFill>
                  <a:schemeClr val="accent1"/>
                </a:solidFill>
              </a:rPr>
              <a:t>IEP team decision based on student’s disability related needs</a:t>
            </a:r>
            <a:endParaRPr sz="2400" b="1">
              <a:solidFill>
                <a:schemeClr val="accent1"/>
              </a:solidFill>
            </a:endParaRPr>
          </a:p>
          <a:p>
            <a:pPr indent="-426720">
              <a:spcBef>
                <a:spcPts val="0"/>
              </a:spcBef>
              <a:buSzPts val="2000"/>
            </a:pPr>
            <a:r>
              <a:rPr lang="en-US" sz="2400" b="1">
                <a:solidFill>
                  <a:schemeClr val="accent1"/>
                </a:solidFill>
              </a:rPr>
              <a:t>Continuum of placements</a:t>
            </a:r>
            <a:endParaRPr sz="2400" b="1">
              <a:solidFill>
                <a:schemeClr val="accent1"/>
              </a:solidFill>
            </a:endParaRPr>
          </a:p>
          <a:p>
            <a:pPr marL="1097280" indent="0">
              <a:spcBef>
                <a:spcPts val="480"/>
              </a:spcBef>
              <a:buNone/>
            </a:pPr>
            <a:endParaRPr sz="2400" b="1">
              <a:solidFill>
                <a:schemeClr val="accent1"/>
              </a:solidFill>
            </a:endParaRPr>
          </a:p>
        </p:txBody>
      </p:sp>
      <p:sp>
        <p:nvSpPr>
          <p:cNvPr id="251" name="Google Shape;251;p28"/>
          <p:cNvSpPr txBox="1">
            <a:spLocks noGrp="1"/>
          </p:cNvSpPr>
          <p:nvPr>
            <p:ph type="body" idx="4"/>
          </p:nvPr>
        </p:nvSpPr>
        <p:spPr>
          <a:xfrm>
            <a:off x="6370320" y="2471383"/>
            <a:ext cx="4846320" cy="3822120"/>
          </a:xfrm>
          <a:prstGeom prst="rect">
            <a:avLst/>
          </a:prstGeom>
        </p:spPr>
        <p:txBody>
          <a:bodyPr spcFirstLastPara="1" wrap="square" lIns="109710" tIns="54840" rIns="109710" bIns="54840" anchor="t" anchorCtr="0">
            <a:noAutofit/>
          </a:bodyPr>
          <a:lstStyle/>
          <a:p>
            <a:pPr indent="-426720">
              <a:spcBef>
                <a:spcPts val="480"/>
              </a:spcBef>
              <a:buSzPts val="2000"/>
            </a:pPr>
            <a:r>
              <a:rPr lang="en-US" sz="2400" b="1">
                <a:solidFill>
                  <a:schemeClr val="accent1"/>
                </a:solidFill>
              </a:rPr>
              <a:t>Reflection of the amount of special education services</a:t>
            </a:r>
            <a:endParaRPr sz="2400" b="1">
              <a:solidFill>
                <a:schemeClr val="accent1"/>
              </a:solidFill>
            </a:endParaRPr>
          </a:p>
          <a:p>
            <a:pPr indent="-426720">
              <a:spcBef>
                <a:spcPts val="0"/>
              </a:spcBef>
              <a:buSzPts val="2000"/>
            </a:pPr>
            <a:r>
              <a:rPr lang="en-US" sz="2400" b="1">
                <a:solidFill>
                  <a:schemeClr val="accent1"/>
                </a:solidFill>
              </a:rPr>
              <a:t>“One-size-fits-all” approach</a:t>
            </a:r>
            <a:endParaRPr sz="2400" b="1">
              <a:solidFill>
                <a:schemeClr val="accent1"/>
              </a:solidFill>
            </a:endParaRPr>
          </a:p>
          <a:p>
            <a:pPr indent="-426720">
              <a:spcBef>
                <a:spcPts val="0"/>
              </a:spcBef>
              <a:buSzPts val="2000"/>
            </a:pPr>
            <a:r>
              <a:rPr lang="en-US" sz="2400" b="1">
                <a:solidFill>
                  <a:schemeClr val="accent1"/>
                </a:solidFill>
              </a:rPr>
              <a:t>One educational environment code preferred over another</a:t>
            </a:r>
            <a:endParaRPr sz="2400">
              <a:solidFill>
                <a:schemeClr val="accent1"/>
              </a:solidFill>
            </a:endParaRPr>
          </a:p>
          <a:p>
            <a:pPr indent="0">
              <a:buNone/>
            </a:pPr>
            <a:endParaRPr sz="2400">
              <a:solidFill>
                <a:schemeClr val="accent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9"/>
          <p:cNvSpPr txBox="1">
            <a:spLocks noGrp="1"/>
          </p:cNvSpPr>
          <p:nvPr>
            <p:ph type="title"/>
          </p:nvPr>
        </p:nvSpPr>
        <p:spPr>
          <a:xfrm>
            <a:off x="983640" y="593366"/>
            <a:ext cx="10224720" cy="763560"/>
          </a:xfrm>
          <a:prstGeom prst="rect">
            <a:avLst/>
          </a:prstGeom>
        </p:spPr>
        <p:txBody>
          <a:bodyPr spcFirstLastPara="1" wrap="square" lIns="109710" tIns="54840" rIns="109710" bIns="54840" anchor="b" anchorCtr="0">
            <a:noAutofit/>
          </a:bodyPr>
          <a:lstStyle/>
          <a:p>
            <a:r>
              <a:rPr lang="en-US"/>
              <a:t>DECISIONS BASED ON AVAILABLE RESOURCES</a:t>
            </a:r>
            <a:endParaRPr/>
          </a:p>
        </p:txBody>
      </p:sp>
      <p:sp>
        <p:nvSpPr>
          <p:cNvPr id="257" name="Google Shape;257;p29"/>
          <p:cNvSpPr txBox="1">
            <a:spLocks noGrp="1"/>
          </p:cNvSpPr>
          <p:nvPr>
            <p:ph type="body" idx="1"/>
          </p:nvPr>
        </p:nvSpPr>
        <p:spPr>
          <a:xfrm>
            <a:off x="983640" y="1536634"/>
            <a:ext cx="10224720" cy="4555080"/>
          </a:xfrm>
          <a:prstGeom prst="rect">
            <a:avLst/>
          </a:prstGeom>
        </p:spPr>
        <p:txBody>
          <a:bodyPr spcFirstLastPara="1" wrap="square" lIns="109710" tIns="54840" rIns="109710" bIns="54840" anchor="t" anchorCtr="0">
            <a:noAutofit/>
          </a:bodyPr>
          <a:lstStyle/>
          <a:p>
            <a:r>
              <a:rPr lang="en-US"/>
              <a:t>When charter schools are focused on available resources, they may be tempted to work backward to develop a plan based on those resources.</a:t>
            </a:r>
            <a:endParaRPr/>
          </a:p>
          <a:p>
            <a:r>
              <a:rPr lang="en-US"/>
              <a:t>Amending an IEP to match the services a charter school provides is illegal</a:t>
            </a:r>
            <a:endParaRPr/>
          </a:p>
          <a:p>
            <a:r>
              <a:rPr lang="en-US"/>
              <a:t>Charter schools may have more flexibility under state law but they must abide by Federal laws concerning students with disabilities</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5"/>
          <p:cNvSpPr txBox="1">
            <a:spLocks noGrp="1"/>
          </p:cNvSpPr>
          <p:nvPr>
            <p:ph type="title"/>
          </p:nvPr>
        </p:nvSpPr>
        <p:spPr>
          <a:xfrm>
            <a:off x="971702" y="228600"/>
            <a:ext cx="10241280" cy="758880"/>
          </a:xfrm>
          <a:prstGeom prst="rect">
            <a:avLst/>
          </a:prstGeom>
        </p:spPr>
        <p:txBody>
          <a:bodyPr spcFirstLastPara="1" wrap="square" lIns="109710" tIns="54840" rIns="109710" bIns="54840" anchor="b" anchorCtr="0">
            <a:noAutofit/>
          </a:bodyPr>
          <a:lstStyle/>
          <a:p>
            <a:pPr>
              <a:buClr>
                <a:schemeClr val="dk1"/>
              </a:buClr>
              <a:buSzPts val="1100"/>
            </a:pPr>
            <a:r>
              <a:rPr lang="en-US" dirty="0"/>
              <a:t>IEP &amp; PLACEMENT TIMELINES</a:t>
            </a:r>
            <a:endParaRPr dirty="0"/>
          </a:p>
        </p:txBody>
      </p:sp>
      <p:sp>
        <p:nvSpPr>
          <p:cNvPr id="230" name="Google Shape;230;p25"/>
          <p:cNvSpPr txBox="1">
            <a:spLocks noGrp="1"/>
          </p:cNvSpPr>
          <p:nvPr>
            <p:ph type="body" idx="4294967295"/>
          </p:nvPr>
        </p:nvSpPr>
        <p:spPr>
          <a:xfrm>
            <a:off x="983640" y="1536634"/>
            <a:ext cx="10224720" cy="4555080"/>
          </a:xfrm>
          <a:prstGeom prst="rect">
            <a:avLst/>
          </a:prstGeom>
        </p:spPr>
        <p:txBody>
          <a:bodyPr spcFirstLastPara="1" wrap="square" lIns="109710" tIns="54840" rIns="109710" bIns="54840" anchor="t" anchorCtr="0">
            <a:noAutofit/>
          </a:bodyPr>
          <a:lstStyle/>
          <a:p>
            <a:pPr marL="329184" indent="0">
              <a:spcBef>
                <a:spcPts val="648"/>
              </a:spcBef>
              <a:buNone/>
            </a:pPr>
            <a:endParaRPr sz="2520" dirty="0"/>
          </a:p>
          <a:p>
            <a:pPr marL="329184" indent="0">
              <a:spcBef>
                <a:spcPts val="648"/>
              </a:spcBef>
              <a:buNone/>
            </a:pPr>
            <a:endParaRPr sz="2520" dirty="0"/>
          </a:p>
        </p:txBody>
      </p:sp>
      <p:pic>
        <p:nvPicPr>
          <p:cNvPr id="6" name="Picture 5" descr="Timeline&#10;&#10;Description automatically generated">
            <a:extLst>
              <a:ext uri="{FF2B5EF4-FFF2-40B4-BE49-F238E27FC236}">
                <a16:creationId xmlns:a16="http://schemas.microsoft.com/office/drawing/2014/main" id="{CB8C005A-3B57-A108-ECE1-B5ED8FDC50A5}"/>
              </a:ext>
            </a:extLst>
          </p:cNvPr>
          <p:cNvPicPr>
            <a:picLocks noChangeAspect="1"/>
          </p:cNvPicPr>
          <p:nvPr/>
        </p:nvPicPr>
        <p:blipFill>
          <a:blip r:embed="rId3"/>
          <a:stretch>
            <a:fillRect/>
          </a:stretch>
        </p:blipFill>
        <p:spPr>
          <a:xfrm>
            <a:off x="655320" y="987480"/>
            <a:ext cx="10927080" cy="5870520"/>
          </a:xfrm>
          <a:prstGeom prst="rect">
            <a:avLst/>
          </a:prstGeom>
        </p:spPr>
      </p:pic>
    </p:spTree>
    <p:extLst>
      <p:ext uri="{BB962C8B-B14F-4D97-AF65-F5344CB8AC3E}">
        <p14:creationId xmlns:p14="http://schemas.microsoft.com/office/powerpoint/2010/main" val="6445192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1"/>
          <p:cNvSpPr txBox="1">
            <a:spLocks noGrp="1"/>
          </p:cNvSpPr>
          <p:nvPr>
            <p:ph type="title"/>
          </p:nvPr>
        </p:nvSpPr>
        <p:spPr>
          <a:xfrm>
            <a:off x="971702" y="228600"/>
            <a:ext cx="10241280" cy="758880"/>
          </a:xfrm>
          <a:prstGeom prst="rect">
            <a:avLst/>
          </a:prstGeom>
        </p:spPr>
        <p:txBody>
          <a:bodyPr spcFirstLastPara="1" wrap="square" lIns="109710" tIns="54840" rIns="109710" bIns="54840" anchor="b" anchorCtr="0">
            <a:noAutofit/>
          </a:bodyPr>
          <a:lstStyle/>
          <a:p>
            <a:r>
              <a:rPr lang="en-US"/>
              <a:t>ESSA/IDEA Determinations (JFN)</a:t>
            </a:r>
            <a:endParaRPr/>
          </a:p>
        </p:txBody>
      </p:sp>
      <p:sp>
        <p:nvSpPr>
          <p:cNvPr id="271" name="Google Shape;271;p31"/>
          <p:cNvSpPr txBox="1">
            <a:spLocks noGrp="1"/>
          </p:cNvSpPr>
          <p:nvPr>
            <p:ph type="body" idx="4294967295"/>
          </p:nvPr>
        </p:nvSpPr>
        <p:spPr>
          <a:xfrm>
            <a:off x="983640" y="1618500"/>
            <a:ext cx="10224720" cy="4555080"/>
          </a:xfrm>
          <a:prstGeom prst="rect">
            <a:avLst/>
          </a:prstGeom>
        </p:spPr>
        <p:txBody>
          <a:bodyPr spcFirstLastPara="1" wrap="square" lIns="109710" tIns="54840" rIns="109710" bIns="54840" anchor="t" anchorCtr="0">
            <a:noAutofit/>
          </a:bodyPr>
          <a:lstStyle/>
          <a:p>
            <a:pPr marL="548640" indent="-449198">
              <a:spcBef>
                <a:spcPts val="648"/>
              </a:spcBef>
            </a:pPr>
            <a:r>
              <a:rPr lang="en-US" dirty="0"/>
              <a:t>Joint Federal Notifications (JFN) include:</a:t>
            </a:r>
            <a:endParaRPr dirty="0"/>
          </a:p>
          <a:p>
            <a:pPr marL="658368" lvl="1" indent="-329184">
              <a:spcBef>
                <a:spcPts val="528"/>
              </a:spcBef>
            </a:pPr>
            <a:r>
              <a:rPr lang="en-US" dirty="0"/>
              <a:t>ESSA report</a:t>
            </a:r>
            <a:endParaRPr dirty="0"/>
          </a:p>
          <a:p>
            <a:pPr marL="658368" lvl="1" indent="-329184">
              <a:spcBef>
                <a:spcPts val="528"/>
              </a:spcBef>
            </a:pPr>
            <a:r>
              <a:rPr lang="en-US" dirty="0"/>
              <a:t>IDEA report</a:t>
            </a:r>
            <a:endParaRPr dirty="0"/>
          </a:p>
          <a:p>
            <a:pPr marL="658368" lvl="1" indent="-329184">
              <a:spcBef>
                <a:spcPts val="528"/>
              </a:spcBef>
            </a:pPr>
            <a:r>
              <a:rPr lang="en-US" dirty="0"/>
              <a:t>Disproportionality report</a:t>
            </a:r>
            <a:endParaRPr dirty="0"/>
          </a:p>
          <a:p>
            <a:pPr marL="329184" indent="-329184">
              <a:spcBef>
                <a:spcPts val="648"/>
              </a:spcBef>
            </a:pPr>
            <a:r>
              <a:rPr lang="en-US" dirty="0"/>
              <a:t>Reports are found in the Secure Access File Exchange (SAFE) portal</a:t>
            </a:r>
            <a:endParaRPr dirty="0"/>
          </a:p>
          <a:p>
            <a:pPr marL="658368" lvl="1" indent="-329184">
              <a:spcBef>
                <a:spcPts val="528"/>
              </a:spcBef>
            </a:pPr>
            <a:r>
              <a:rPr lang="en-US" dirty="0"/>
              <a:t>Released each March</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2"/>
          <p:cNvSpPr txBox="1">
            <a:spLocks noGrp="1"/>
          </p:cNvSpPr>
          <p:nvPr>
            <p:ph type="title"/>
          </p:nvPr>
        </p:nvSpPr>
        <p:spPr>
          <a:xfrm>
            <a:off x="971702" y="228600"/>
            <a:ext cx="10241280" cy="758880"/>
          </a:xfrm>
          <a:prstGeom prst="rect">
            <a:avLst/>
          </a:prstGeom>
        </p:spPr>
        <p:txBody>
          <a:bodyPr spcFirstLastPara="1" wrap="square" lIns="109710" tIns="54840" rIns="109710" bIns="54840" anchor="b" anchorCtr="0">
            <a:noAutofit/>
          </a:bodyPr>
          <a:lstStyle/>
          <a:p>
            <a:r>
              <a:rPr lang="en-US"/>
              <a:t>ESSA REPORT</a:t>
            </a:r>
            <a:endParaRPr/>
          </a:p>
        </p:txBody>
      </p:sp>
      <p:sp>
        <p:nvSpPr>
          <p:cNvPr id="277" name="Google Shape;277;p32"/>
          <p:cNvSpPr txBox="1">
            <a:spLocks noGrp="1"/>
          </p:cNvSpPr>
          <p:nvPr>
            <p:ph type="body" idx="4294967295"/>
          </p:nvPr>
        </p:nvSpPr>
        <p:spPr>
          <a:xfrm>
            <a:off x="983640" y="1536634"/>
            <a:ext cx="10224720" cy="4555080"/>
          </a:xfrm>
          <a:prstGeom prst="rect">
            <a:avLst/>
          </a:prstGeom>
        </p:spPr>
        <p:txBody>
          <a:bodyPr spcFirstLastPara="1" wrap="square" lIns="109710" tIns="54840" rIns="109710" bIns="54840" anchor="t" anchorCtr="0">
            <a:noAutofit/>
          </a:bodyPr>
          <a:lstStyle/>
          <a:p>
            <a:pPr marL="548640" indent="-411098">
              <a:spcBef>
                <a:spcPts val="648"/>
              </a:spcBef>
              <a:buSzPts val="1795"/>
            </a:pPr>
            <a:r>
              <a:rPr lang="en-US" sz="2640"/>
              <a:t>Requires SEAs to report on the performance of all students and specific student groups</a:t>
            </a:r>
            <a:endParaRPr sz="2640"/>
          </a:p>
          <a:p>
            <a:pPr marL="548640" indent="-411098">
              <a:spcBef>
                <a:spcPts val="648"/>
              </a:spcBef>
              <a:buSzPts val="1795"/>
            </a:pPr>
            <a:r>
              <a:rPr lang="en-US" sz="2640"/>
              <a:t>Notify schools that qualify for Comprehensive, Targeted or Additional Targeted support</a:t>
            </a:r>
            <a:endParaRPr sz="2640"/>
          </a:p>
          <a:p>
            <a:pPr marL="548640" indent="-411098">
              <a:spcBef>
                <a:spcPts val="648"/>
              </a:spcBef>
              <a:buSzPts val="1795"/>
            </a:pPr>
            <a:r>
              <a:rPr lang="en-US" sz="2640"/>
              <a:t>Contains 5 areas:</a:t>
            </a:r>
            <a:endParaRPr sz="2640"/>
          </a:p>
          <a:p>
            <a:pPr marL="658368" lvl="1" indent="-348614">
              <a:spcBef>
                <a:spcPts val="528"/>
              </a:spcBef>
              <a:buSzPts val="1795"/>
            </a:pPr>
            <a:r>
              <a:rPr lang="en-US" sz="2640"/>
              <a:t>Academic achievement</a:t>
            </a:r>
            <a:endParaRPr/>
          </a:p>
          <a:p>
            <a:pPr marL="658368" lvl="1" indent="-348614">
              <a:spcBef>
                <a:spcPts val="528"/>
              </a:spcBef>
              <a:buSzPts val="1795"/>
            </a:pPr>
            <a:r>
              <a:rPr lang="en-US" sz="2640"/>
              <a:t>Student growth</a:t>
            </a:r>
            <a:endParaRPr/>
          </a:p>
          <a:p>
            <a:pPr marL="658368" lvl="1" indent="-348614">
              <a:spcBef>
                <a:spcPts val="528"/>
              </a:spcBef>
              <a:buSzPts val="1795"/>
            </a:pPr>
            <a:r>
              <a:rPr lang="en-US" sz="2640"/>
              <a:t>Graduation rate</a:t>
            </a:r>
            <a:endParaRPr/>
          </a:p>
          <a:p>
            <a:pPr marL="658368" lvl="1" indent="-348614">
              <a:spcBef>
                <a:spcPts val="528"/>
              </a:spcBef>
              <a:buSzPts val="1795"/>
            </a:pPr>
            <a:r>
              <a:rPr lang="en-US" sz="2640"/>
              <a:t>ELP progress</a:t>
            </a:r>
            <a:endParaRPr/>
          </a:p>
          <a:p>
            <a:pPr marL="658368" lvl="1" indent="-348614">
              <a:spcBef>
                <a:spcPts val="528"/>
              </a:spcBef>
              <a:buSzPts val="1795"/>
            </a:pPr>
            <a:r>
              <a:rPr lang="en-US" sz="2640"/>
              <a:t>Absenteeism</a:t>
            </a:r>
            <a:endParaRPr sz="264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3"/>
          <p:cNvSpPr txBox="1">
            <a:spLocks noGrp="1"/>
          </p:cNvSpPr>
          <p:nvPr>
            <p:ph type="title"/>
          </p:nvPr>
        </p:nvSpPr>
        <p:spPr>
          <a:xfrm>
            <a:off x="1048140" y="260126"/>
            <a:ext cx="10224720" cy="763560"/>
          </a:xfrm>
          <a:prstGeom prst="rect">
            <a:avLst/>
          </a:prstGeom>
        </p:spPr>
        <p:txBody>
          <a:bodyPr spcFirstLastPara="1" wrap="square" lIns="109710" tIns="54840" rIns="109710" bIns="54840" anchor="b" anchorCtr="0">
            <a:noAutofit/>
          </a:bodyPr>
          <a:lstStyle/>
          <a:p>
            <a:r>
              <a:rPr lang="en-US"/>
              <a:t>IDEA DETERMINATIONS REPORT</a:t>
            </a:r>
            <a:endParaRPr/>
          </a:p>
        </p:txBody>
      </p:sp>
      <p:sp>
        <p:nvSpPr>
          <p:cNvPr id="283" name="Google Shape;283;p33"/>
          <p:cNvSpPr txBox="1">
            <a:spLocks noGrp="1"/>
          </p:cNvSpPr>
          <p:nvPr>
            <p:ph type="body" idx="1"/>
          </p:nvPr>
        </p:nvSpPr>
        <p:spPr>
          <a:xfrm>
            <a:off x="1112640" y="1536634"/>
            <a:ext cx="4799880" cy="4555080"/>
          </a:xfrm>
          <a:prstGeom prst="rect">
            <a:avLst/>
          </a:prstGeom>
        </p:spPr>
        <p:txBody>
          <a:bodyPr spcFirstLastPara="1" wrap="square" lIns="109710" tIns="54840" rIns="109710" bIns="54840" anchor="t" anchorCtr="0">
            <a:noAutofit/>
          </a:bodyPr>
          <a:lstStyle/>
          <a:p>
            <a:r>
              <a:rPr lang="en-US"/>
              <a:t>Graduation</a:t>
            </a:r>
            <a:endParaRPr/>
          </a:p>
          <a:p>
            <a:r>
              <a:rPr lang="en-US"/>
              <a:t>Dropouts  (grades 7-12)</a:t>
            </a:r>
            <a:endParaRPr/>
          </a:p>
          <a:p>
            <a:r>
              <a:rPr lang="en-US"/>
              <a:t>Math Assessment Participation</a:t>
            </a:r>
            <a:endParaRPr/>
          </a:p>
          <a:p>
            <a:r>
              <a:rPr lang="en-US"/>
              <a:t>ELA Assessment Participation</a:t>
            </a:r>
            <a:endParaRPr/>
          </a:p>
          <a:p>
            <a:r>
              <a:rPr lang="en-US"/>
              <a:t>Math Proficiency</a:t>
            </a:r>
            <a:endParaRPr/>
          </a:p>
          <a:p>
            <a:r>
              <a:rPr lang="en-US"/>
              <a:t>ELA Proficiency</a:t>
            </a:r>
            <a:endParaRPr/>
          </a:p>
          <a:p>
            <a:r>
              <a:rPr lang="en-US"/>
              <a:t>Disproportionate Discipline</a:t>
            </a:r>
            <a:endParaRPr/>
          </a:p>
          <a:p>
            <a:r>
              <a:rPr lang="en-US"/>
              <a:t>Education Environment  (6-21)</a:t>
            </a:r>
            <a:endParaRPr/>
          </a:p>
          <a:p>
            <a:r>
              <a:rPr lang="en-US"/>
              <a:t>Education Environment  (3-5)</a:t>
            </a:r>
            <a:endParaRPr/>
          </a:p>
          <a:p>
            <a:pPr indent="0">
              <a:buNone/>
            </a:pPr>
            <a:endParaRPr/>
          </a:p>
        </p:txBody>
      </p:sp>
      <p:sp>
        <p:nvSpPr>
          <p:cNvPr id="284" name="Google Shape;284;p33"/>
          <p:cNvSpPr txBox="1">
            <a:spLocks noGrp="1"/>
          </p:cNvSpPr>
          <p:nvPr>
            <p:ph type="body" idx="2"/>
          </p:nvPr>
        </p:nvSpPr>
        <p:spPr>
          <a:xfrm>
            <a:off x="5468250" y="1536630"/>
            <a:ext cx="4676040" cy="4555080"/>
          </a:xfrm>
          <a:prstGeom prst="rect">
            <a:avLst/>
          </a:prstGeom>
        </p:spPr>
        <p:txBody>
          <a:bodyPr spcFirstLastPara="1" wrap="square" lIns="109710" tIns="54840" rIns="109710" bIns="54840" anchor="t" anchorCtr="0">
            <a:noAutofit/>
          </a:bodyPr>
          <a:lstStyle/>
          <a:p>
            <a:pPr marL="877824" indent="-260984"/>
            <a:r>
              <a:rPr lang="en-US"/>
              <a:t>Disproportionate Special Education</a:t>
            </a:r>
            <a:endParaRPr/>
          </a:p>
          <a:p>
            <a:pPr marL="877824" indent="-260984"/>
            <a:r>
              <a:rPr lang="en-US"/>
              <a:t>Disproportionate Specific Categories</a:t>
            </a:r>
            <a:endParaRPr/>
          </a:p>
          <a:p>
            <a:pPr marL="877824" indent="-260984"/>
            <a:r>
              <a:rPr lang="en-US"/>
              <a:t>Timely Initial Evaluations</a:t>
            </a:r>
            <a:endParaRPr/>
          </a:p>
          <a:p>
            <a:pPr marL="877824" indent="-260984"/>
            <a:r>
              <a:rPr lang="en-US"/>
              <a:t>Preschool Transition  (Doesn’t apply to charter schools)</a:t>
            </a:r>
            <a:endParaRPr/>
          </a:p>
          <a:p>
            <a:pPr marL="877824" indent="-260984"/>
            <a:r>
              <a:rPr lang="en-US"/>
              <a:t>Post-secondary Transition Plan (Required age 16+)</a:t>
            </a:r>
            <a:endParaRPr/>
          </a:p>
          <a:p>
            <a:pPr marL="877824" indent="-260984"/>
            <a:r>
              <a:rPr lang="en-US"/>
              <a:t>Timely and Accurate Reporting</a:t>
            </a:r>
            <a:endParaRPr/>
          </a:p>
          <a:p>
            <a:pPr marL="0" indent="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0" y="1"/>
            <a:ext cx="12192000" cy="1228876"/>
          </a:xfrm>
          <a:prstGeom prst="rect">
            <a:avLst/>
          </a:prstGeom>
          <a:noFill/>
          <a:ln>
            <a:noFill/>
          </a:ln>
        </p:spPr>
        <p:txBody>
          <a:bodyPr spcFirstLastPara="1" vert="horz" wrap="square" lIns="121900" tIns="60933" rIns="121900" bIns="60933" rtlCol="0" anchor="ctr" anchorCtr="0">
            <a:noAutofit/>
          </a:bodyPr>
          <a:lstStyle/>
          <a:p>
            <a:pPr marL="0" indent="0"/>
            <a:r>
              <a:rPr lang="en-US" dirty="0"/>
              <a:t>How do we get paid?</a:t>
            </a:r>
            <a:endParaRPr dirty="0"/>
          </a:p>
        </p:txBody>
      </p:sp>
      <p:sp>
        <p:nvSpPr>
          <p:cNvPr id="37" name="Google Shape;37;p7"/>
          <p:cNvSpPr txBox="1">
            <a:spLocks noGrp="1"/>
          </p:cNvSpPr>
          <p:nvPr>
            <p:ph type="body" idx="2"/>
          </p:nvPr>
        </p:nvSpPr>
        <p:spPr>
          <a:xfrm>
            <a:off x="920375" y="1398496"/>
            <a:ext cx="10303436" cy="4768976"/>
          </a:xfrm>
          <a:prstGeom prst="rect">
            <a:avLst/>
          </a:prstGeom>
          <a:noFill/>
          <a:ln>
            <a:noFill/>
          </a:ln>
        </p:spPr>
        <p:txBody>
          <a:bodyPr spcFirstLastPara="1" vert="horz" wrap="square" lIns="121900" tIns="60933" rIns="121900" bIns="60933" rtlCol="0" anchor="t" anchorCtr="0">
            <a:noAutofit/>
          </a:bodyPr>
          <a:lstStyle/>
          <a:p>
            <a:pPr marL="0" indent="0">
              <a:lnSpc>
                <a:spcPct val="100000"/>
              </a:lnSpc>
              <a:buSzPts val="2127"/>
              <a:buNone/>
            </a:pPr>
            <a:r>
              <a:rPr lang="en-US" sz="3733" b="0" dirty="0"/>
              <a:t>Schools submit a preliminary membership count report; a Third Friday in September count report; a Second Friday in January count report; and a membership audit</a:t>
            </a:r>
          </a:p>
          <a:p>
            <a:pPr marL="0" indent="0">
              <a:lnSpc>
                <a:spcPct val="100000"/>
              </a:lnSpc>
              <a:buSzPts val="2127"/>
              <a:buNone/>
            </a:pPr>
            <a:endParaRPr lang="en-US" sz="3733" b="0" dirty="0"/>
          </a:p>
          <a:p>
            <a:pPr marL="0" indent="0">
              <a:lnSpc>
                <a:spcPct val="100000"/>
              </a:lnSpc>
              <a:buSzPts val="2127"/>
              <a:buNone/>
            </a:pPr>
            <a:r>
              <a:rPr lang="en-US" sz="3733" b="0" dirty="0"/>
              <a:t>Payments in September, December, February, and June</a:t>
            </a:r>
          </a:p>
          <a:p>
            <a:pPr marL="0" indent="0">
              <a:lnSpc>
                <a:spcPct val="100000"/>
              </a:lnSpc>
              <a:buSzPts val="2127"/>
              <a:buNone/>
            </a:pPr>
            <a:endParaRPr lang="en-US" sz="3733" b="0" dirty="0"/>
          </a:p>
          <a:p>
            <a:pPr marL="0" indent="0">
              <a:lnSpc>
                <a:spcPct val="100000"/>
              </a:lnSpc>
              <a:buSzPts val="2127"/>
              <a:buNone/>
            </a:pPr>
            <a:r>
              <a:rPr lang="en-US" sz="3733" b="0" dirty="0"/>
              <a:t>See Program Calendar for specific dates</a:t>
            </a:r>
          </a:p>
        </p:txBody>
      </p:sp>
    </p:spTree>
    <p:extLst>
      <p:ext uri="{BB962C8B-B14F-4D97-AF65-F5344CB8AC3E}">
        <p14:creationId xmlns:p14="http://schemas.microsoft.com/office/powerpoint/2010/main" val="31424759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aphicFrame>
        <p:nvGraphicFramePr>
          <p:cNvPr id="262" name="Google Shape;262;p30"/>
          <p:cNvGraphicFramePr/>
          <p:nvPr/>
        </p:nvGraphicFramePr>
        <p:xfrm>
          <a:off x="-5159730" y="7302940"/>
          <a:ext cx="10561320" cy="7339500"/>
        </p:xfrm>
        <a:graphic>
          <a:graphicData uri="http://schemas.openxmlformats.org/drawingml/2006/table">
            <a:tbl>
              <a:tblPr>
                <a:noFill/>
              </a:tblPr>
              <a:tblGrid>
                <a:gridCol w="10561320">
                  <a:extLst>
                    <a:ext uri="{9D8B030D-6E8A-4147-A177-3AD203B41FA5}">
                      <a16:colId xmlns:a16="http://schemas.microsoft.com/office/drawing/2014/main" val="20000"/>
                    </a:ext>
                  </a:extLst>
                </a:gridCol>
              </a:tblGrid>
              <a:tr h="489300">
                <a:tc>
                  <a:txBody>
                    <a:bodyPr/>
                    <a:lstStyle/>
                    <a:p>
                      <a:pPr marL="0" lvl="0" indent="0" algn="l" rtl="0">
                        <a:lnSpc>
                          <a:spcPct val="115000"/>
                        </a:lnSpc>
                        <a:spcBef>
                          <a:spcPts val="1300"/>
                        </a:spcBef>
                        <a:spcAft>
                          <a:spcPts val="0"/>
                        </a:spcAft>
                        <a:buNone/>
                      </a:pPr>
                      <a:r>
                        <a:rPr lang="en-US" sz="1300" b="1"/>
                        <a:t>Compliance (SPP):</a:t>
                      </a:r>
                      <a:endParaRPr sz="1300" b="1"/>
                    </a:p>
                  </a:txBody>
                  <a:tcPr marL="82290" marR="82290" marT="121890" marB="12189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89300">
                <a:tc>
                  <a:txBody>
                    <a:bodyPr/>
                    <a:lstStyle/>
                    <a:p>
                      <a:pPr marL="0" lvl="0" indent="0" algn="l" rtl="0">
                        <a:lnSpc>
                          <a:spcPct val="115000"/>
                        </a:lnSpc>
                        <a:spcBef>
                          <a:spcPts val="1300"/>
                        </a:spcBef>
                        <a:spcAft>
                          <a:spcPts val="0"/>
                        </a:spcAft>
                        <a:buNone/>
                      </a:pPr>
                      <a:r>
                        <a:rPr lang="en-US" sz="1300"/>
                        <a:t>Indicator 1 (Graduation Rates)</a:t>
                      </a:r>
                      <a:endParaRPr sz="1300"/>
                    </a:p>
                  </a:txBody>
                  <a:tcPr marL="82290" marR="82290" marT="121890" marB="12189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89300">
                <a:tc>
                  <a:txBody>
                    <a:bodyPr/>
                    <a:lstStyle/>
                    <a:p>
                      <a:pPr marL="0" lvl="0" indent="0" algn="l" rtl="0">
                        <a:lnSpc>
                          <a:spcPct val="115000"/>
                        </a:lnSpc>
                        <a:spcBef>
                          <a:spcPts val="1300"/>
                        </a:spcBef>
                        <a:spcAft>
                          <a:spcPts val="0"/>
                        </a:spcAft>
                        <a:buNone/>
                      </a:pPr>
                      <a:r>
                        <a:rPr lang="en-US" sz="1300"/>
                        <a:t>Indicator 2 (Drop-Out Rates)</a:t>
                      </a:r>
                      <a:endParaRPr sz="1300"/>
                    </a:p>
                  </a:txBody>
                  <a:tcPr marL="82290" marR="82290" marT="121890" marB="12189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89300">
                <a:tc>
                  <a:txBody>
                    <a:bodyPr/>
                    <a:lstStyle/>
                    <a:p>
                      <a:pPr marL="0" lvl="0" indent="0" algn="l" rtl="0">
                        <a:lnSpc>
                          <a:spcPct val="115000"/>
                        </a:lnSpc>
                        <a:spcBef>
                          <a:spcPts val="1300"/>
                        </a:spcBef>
                        <a:spcAft>
                          <a:spcPts val="0"/>
                        </a:spcAft>
                        <a:buNone/>
                      </a:pPr>
                      <a:r>
                        <a:rPr lang="en-US" sz="1300"/>
                        <a:t>Indicator 3 (Assessments)</a:t>
                      </a:r>
                      <a:endParaRPr sz="1300"/>
                    </a:p>
                  </a:txBody>
                  <a:tcPr marL="82290" marR="82290" marT="121890" marB="12189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89300">
                <a:tc>
                  <a:txBody>
                    <a:bodyPr/>
                    <a:lstStyle/>
                    <a:p>
                      <a:pPr marL="0" lvl="0" indent="0" algn="l" rtl="0">
                        <a:lnSpc>
                          <a:spcPct val="115000"/>
                        </a:lnSpc>
                        <a:spcBef>
                          <a:spcPts val="1300"/>
                        </a:spcBef>
                        <a:spcAft>
                          <a:spcPts val="0"/>
                        </a:spcAft>
                        <a:buNone/>
                      </a:pPr>
                      <a:r>
                        <a:rPr lang="en-US" sz="1300"/>
                        <a:t>Indicator 4 (Suspension/Expulsion)</a:t>
                      </a:r>
                      <a:endParaRPr sz="1300"/>
                    </a:p>
                  </a:txBody>
                  <a:tcPr marL="82290" marR="82290" marT="121890" marB="12189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89300">
                <a:tc>
                  <a:txBody>
                    <a:bodyPr/>
                    <a:lstStyle/>
                    <a:p>
                      <a:pPr marL="0" lvl="0" indent="0" algn="l" rtl="0">
                        <a:lnSpc>
                          <a:spcPct val="115000"/>
                        </a:lnSpc>
                        <a:spcBef>
                          <a:spcPts val="1300"/>
                        </a:spcBef>
                        <a:spcAft>
                          <a:spcPts val="0"/>
                        </a:spcAft>
                        <a:buNone/>
                      </a:pPr>
                      <a:r>
                        <a:rPr lang="en-US" sz="1300"/>
                        <a:t>Indicator 5 (Educational Placements Age 6-21)</a:t>
                      </a:r>
                      <a:endParaRPr sz="1300"/>
                    </a:p>
                  </a:txBody>
                  <a:tcPr marL="82290" marR="82290" marT="121890" marB="12189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89300">
                <a:tc>
                  <a:txBody>
                    <a:bodyPr/>
                    <a:lstStyle/>
                    <a:p>
                      <a:pPr marL="0" lvl="0" indent="0" algn="l" rtl="0">
                        <a:lnSpc>
                          <a:spcPct val="115000"/>
                        </a:lnSpc>
                        <a:spcBef>
                          <a:spcPts val="1300"/>
                        </a:spcBef>
                        <a:spcAft>
                          <a:spcPts val="0"/>
                        </a:spcAft>
                        <a:buNone/>
                      </a:pPr>
                      <a:r>
                        <a:rPr lang="en-US" sz="1300"/>
                        <a:t>Indicator 6 (Educational Placements Age 3-5)</a:t>
                      </a:r>
                      <a:endParaRPr sz="1300"/>
                    </a:p>
                  </a:txBody>
                  <a:tcPr marL="82290" marR="82290" marT="121890" marB="12189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89300">
                <a:tc>
                  <a:txBody>
                    <a:bodyPr/>
                    <a:lstStyle/>
                    <a:p>
                      <a:pPr marL="0" lvl="0" indent="0" algn="l" rtl="0">
                        <a:lnSpc>
                          <a:spcPct val="115000"/>
                        </a:lnSpc>
                        <a:spcBef>
                          <a:spcPts val="1300"/>
                        </a:spcBef>
                        <a:spcAft>
                          <a:spcPts val="0"/>
                        </a:spcAft>
                        <a:buNone/>
                      </a:pPr>
                      <a:r>
                        <a:rPr lang="en-US" sz="1300"/>
                        <a:t>Indicator 7 (Preschool Outcomes)</a:t>
                      </a:r>
                      <a:endParaRPr sz="1300"/>
                    </a:p>
                  </a:txBody>
                  <a:tcPr marL="82290" marR="82290" marT="121890" marB="12189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89300">
                <a:tc>
                  <a:txBody>
                    <a:bodyPr/>
                    <a:lstStyle/>
                    <a:p>
                      <a:pPr marL="0" lvl="0" indent="0" algn="l" rtl="0">
                        <a:lnSpc>
                          <a:spcPct val="115000"/>
                        </a:lnSpc>
                        <a:spcBef>
                          <a:spcPts val="1300"/>
                        </a:spcBef>
                        <a:spcAft>
                          <a:spcPts val="0"/>
                        </a:spcAft>
                        <a:buNone/>
                      </a:pPr>
                      <a:r>
                        <a:rPr lang="en-US" sz="1300"/>
                        <a:t>Indicator 8 (Parent Involvement)</a:t>
                      </a:r>
                      <a:endParaRPr sz="1300"/>
                    </a:p>
                  </a:txBody>
                  <a:tcPr marL="82290" marR="82290" marT="121890" marB="12189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89300">
                <a:tc>
                  <a:txBody>
                    <a:bodyPr/>
                    <a:lstStyle/>
                    <a:p>
                      <a:pPr marL="0" lvl="0" indent="0" algn="l" rtl="0">
                        <a:lnSpc>
                          <a:spcPct val="115000"/>
                        </a:lnSpc>
                        <a:spcBef>
                          <a:spcPts val="1300"/>
                        </a:spcBef>
                        <a:spcAft>
                          <a:spcPts val="0"/>
                        </a:spcAft>
                        <a:buNone/>
                      </a:pPr>
                      <a:r>
                        <a:rPr lang="en-US" sz="1300"/>
                        <a:t>Indicator 9 (Inappropriate Sped Identification)</a:t>
                      </a:r>
                      <a:endParaRPr sz="1300"/>
                    </a:p>
                  </a:txBody>
                  <a:tcPr marL="82290" marR="82290" marT="121890" marB="12189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489300">
                <a:tc>
                  <a:txBody>
                    <a:bodyPr/>
                    <a:lstStyle/>
                    <a:p>
                      <a:pPr marL="0" lvl="0" indent="0" algn="l" rtl="0">
                        <a:lnSpc>
                          <a:spcPct val="115000"/>
                        </a:lnSpc>
                        <a:spcBef>
                          <a:spcPts val="1300"/>
                        </a:spcBef>
                        <a:spcAft>
                          <a:spcPts val="0"/>
                        </a:spcAft>
                        <a:buNone/>
                      </a:pPr>
                      <a:r>
                        <a:rPr lang="en-US" sz="1300"/>
                        <a:t>Indicator 10 (Inappropriate Identification Specific Disability Categories)</a:t>
                      </a:r>
                      <a:endParaRPr sz="1300"/>
                    </a:p>
                  </a:txBody>
                  <a:tcPr marL="82290" marR="82290" marT="121890" marB="12189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489300">
                <a:tc>
                  <a:txBody>
                    <a:bodyPr/>
                    <a:lstStyle/>
                    <a:p>
                      <a:pPr marL="0" lvl="0" indent="0" algn="l" rtl="0">
                        <a:lnSpc>
                          <a:spcPct val="115000"/>
                        </a:lnSpc>
                        <a:spcBef>
                          <a:spcPts val="1300"/>
                        </a:spcBef>
                        <a:spcAft>
                          <a:spcPts val="0"/>
                        </a:spcAft>
                        <a:buNone/>
                      </a:pPr>
                      <a:r>
                        <a:rPr lang="en-US" sz="1300"/>
                        <a:t>Indicator 11 (Timely Evaluation)</a:t>
                      </a:r>
                      <a:endParaRPr sz="1300"/>
                    </a:p>
                  </a:txBody>
                  <a:tcPr marL="82290" marR="82290" marT="121890" marB="12189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489300">
                <a:tc>
                  <a:txBody>
                    <a:bodyPr/>
                    <a:lstStyle/>
                    <a:p>
                      <a:pPr marL="0" lvl="0" indent="0" algn="l" rtl="0">
                        <a:lnSpc>
                          <a:spcPct val="115000"/>
                        </a:lnSpc>
                        <a:spcBef>
                          <a:spcPts val="1300"/>
                        </a:spcBef>
                        <a:spcAft>
                          <a:spcPts val="0"/>
                        </a:spcAft>
                        <a:buNone/>
                      </a:pPr>
                      <a:r>
                        <a:rPr lang="en-US" sz="1300"/>
                        <a:t>Indicator 12 (Preschool Transition Part C to Part B)</a:t>
                      </a:r>
                      <a:endParaRPr sz="1300"/>
                    </a:p>
                  </a:txBody>
                  <a:tcPr marL="82290" marR="82290" marT="121890" marB="12189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489300">
                <a:tc>
                  <a:txBody>
                    <a:bodyPr/>
                    <a:lstStyle/>
                    <a:p>
                      <a:pPr marL="0" lvl="0" indent="0" algn="l" rtl="0">
                        <a:lnSpc>
                          <a:spcPct val="115000"/>
                        </a:lnSpc>
                        <a:spcBef>
                          <a:spcPts val="1300"/>
                        </a:spcBef>
                        <a:spcAft>
                          <a:spcPts val="0"/>
                        </a:spcAft>
                        <a:buNone/>
                      </a:pPr>
                      <a:r>
                        <a:rPr lang="en-US" sz="1300"/>
                        <a:t>Indicator 13 (Transition Goals Age 16+)</a:t>
                      </a:r>
                      <a:endParaRPr sz="1300"/>
                    </a:p>
                  </a:txBody>
                  <a:tcPr marL="82290" marR="82290" marT="121890" marB="12189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489300">
                <a:tc>
                  <a:txBody>
                    <a:bodyPr/>
                    <a:lstStyle/>
                    <a:p>
                      <a:pPr marL="0" lvl="0" indent="0" algn="l" rtl="0">
                        <a:lnSpc>
                          <a:spcPct val="115000"/>
                        </a:lnSpc>
                        <a:spcBef>
                          <a:spcPts val="1300"/>
                        </a:spcBef>
                        <a:spcAft>
                          <a:spcPts val="0"/>
                        </a:spcAft>
                        <a:buNone/>
                      </a:pPr>
                      <a:r>
                        <a:rPr lang="en-US" sz="1300"/>
                        <a:t>Indicator 14 (Post High School Outcomes)</a:t>
                      </a:r>
                      <a:endParaRPr sz="1300"/>
                    </a:p>
                  </a:txBody>
                  <a:tcPr marL="82290" marR="82290" marT="121890" marB="12189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
        <p:nvSpPr>
          <p:cNvPr id="263" name="Google Shape;263;p30"/>
          <p:cNvSpPr txBox="1">
            <a:spLocks noGrp="1"/>
          </p:cNvSpPr>
          <p:nvPr>
            <p:ph type="title"/>
          </p:nvPr>
        </p:nvSpPr>
        <p:spPr>
          <a:xfrm>
            <a:off x="971702" y="228600"/>
            <a:ext cx="10241280" cy="758880"/>
          </a:xfrm>
          <a:prstGeom prst="rect">
            <a:avLst/>
          </a:prstGeom>
        </p:spPr>
        <p:txBody>
          <a:bodyPr spcFirstLastPara="1" wrap="square" lIns="109710" tIns="54840" rIns="109710" bIns="54840" anchor="b" anchorCtr="0">
            <a:noAutofit/>
          </a:bodyPr>
          <a:lstStyle/>
          <a:p>
            <a:r>
              <a:rPr lang="en-US"/>
              <a:t>Special Education Indicators</a:t>
            </a:r>
            <a:endParaRPr/>
          </a:p>
        </p:txBody>
      </p:sp>
      <p:sp>
        <p:nvSpPr>
          <p:cNvPr id="264" name="Google Shape;264;p30"/>
          <p:cNvSpPr txBox="1">
            <a:spLocks noGrp="1"/>
          </p:cNvSpPr>
          <p:nvPr>
            <p:ph type="body" idx="1"/>
          </p:nvPr>
        </p:nvSpPr>
        <p:spPr>
          <a:xfrm>
            <a:off x="971702" y="1371600"/>
            <a:ext cx="4846320" cy="4681800"/>
          </a:xfrm>
          <a:prstGeom prst="rect">
            <a:avLst/>
          </a:prstGeom>
        </p:spPr>
        <p:txBody>
          <a:bodyPr spcFirstLastPara="1" wrap="square" lIns="109710" tIns="54840" rIns="109710" bIns="54840" anchor="t" anchorCtr="0">
            <a:noAutofit/>
          </a:bodyPr>
          <a:lstStyle/>
          <a:p>
            <a:pPr marL="0" indent="0">
              <a:lnSpc>
                <a:spcPct val="115000"/>
              </a:lnSpc>
              <a:spcBef>
                <a:spcPts val="1560"/>
              </a:spcBef>
              <a:buNone/>
            </a:pPr>
            <a:r>
              <a:rPr lang="en-US" sz="1680">
                <a:solidFill>
                  <a:srgbClr val="000000"/>
                </a:solidFill>
                <a:latin typeface="Arial"/>
                <a:ea typeface="Arial"/>
                <a:cs typeface="Arial"/>
                <a:sym typeface="Arial"/>
              </a:rPr>
              <a:t>Indicator 1 (Graduation Rates)</a:t>
            </a:r>
            <a:endParaRPr sz="1680">
              <a:solidFill>
                <a:srgbClr val="000000"/>
              </a:solidFill>
              <a:latin typeface="Arial"/>
              <a:ea typeface="Arial"/>
              <a:cs typeface="Arial"/>
              <a:sym typeface="Arial"/>
            </a:endParaRPr>
          </a:p>
          <a:p>
            <a:pPr marL="0" indent="0">
              <a:lnSpc>
                <a:spcPct val="115000"/>
              </a:lnSpc>
              <a:spcBef>
                <a:spcPts val="1560"/>
              </a:spcBef>
              <a:buNone/>
            </a:pPr>
            <a:r>
              <a:rPr lang="en-US" sz="1680">
                <a:solidFill>
                  <a:srgbClr val="000000"/>
                </a:solidFill>
                <a:latin typeface="Arial"/>
                <a:ea typeface="Arial"/>
                <a:cs typeface="Arial"/>
                <a:sym typeface="Arial"/>
              </a:rPr>
              <a:t>Indicator 2 (Drop-Out Rates)</a:t>
            </a:r>
            <a:endParaRPr sz="1680">
              <a:solidFill>
                <a:srgbClr val="000000"/>
              </a:solidFill>
              <a:latin typeface="Arial"/>
              <a:ea typeface="Arial"/>
              <a:cs typeface="Arial"/>
              <a:sym typeface="Arial"/>
            </a:endParaRPr>
          </a:p>
          <a:p>
            <a:pPr marL="0" indent="0">
              <a:lnSpc>
                <a:spcPct val="115000"/>
              </a:lnSpc>
              <a:spcBef>
                <a:spcPts val="1560"/>
              </a:spcBef>
              <a:buNone/>
            </a:pPr>
            <a:r>
              <a:rPr lang="en-US" sz="1680">
                <a:solidFill>
                  <a:srgbClr val="000000"/>
                </a:solidFill>
                <a:latin typeface="Arial"/>
                <a:ea typeface="Arial"/>
                <a:cs typeface="Arial"/>
                <a:sym typeface="Arial"/>
              </a:rPr>
              <a:t>Indicator 3 (Assessments)</a:t>
            </a:r>
            <a:endParaRPr sz="1680">
              <a:solidFill>
                <a:srgbClr val="000000"/>
              </a:solidFill>
              <a:latin typeface="Arial"/>
              <a:ea typeface="Arial"/>
              <a:cs typeface="Arial"/>
              <a:sym typeface="Arial"/>
            </a:endParaRPr>
          </a:p>
          <a:p>
            <a:pPr marL="0" indent="0">
              <a:lnSpc>
                <a:spcPct val="115000"/>
              </a:lnSpc>
              <a:spcBef>
                <a:spcPts val="1560"/>
              </a:spcBef>
              <a:buNone/>
            </a:pPr>
            <a:r>
              <a:rPr lang="en-US" sz="1680">
                <a:solidFill>
                  <a:srgbClr val="000000"/>
                </a:solidFill>
                <a:latin typeface="Arial"/>
                <a:ea typeface="Arial"/>
                <a:cs typeface="Arial"/>
                <a:sym typeface="Arial"/>
              </a:rPr>
              <a:t>Indicator 4 (Suspension/Expulsion)</a:t>
            </a:r>
            <a:endParaRPr sz="1680">
              <a:solidFill>
                <a:srgbClr val="000000"/>
              </a:solidFill>
              <a:latin typeface="Arial"/>
              <a:ea typeface="Arial"/>
              <a:cs typeface="Arial"/>
              <a:sym typeface="Arial"/>
            </a:endParaRPr>
          </a:p>
          <a:p>
            <a:pPr marL="0" indent="0">
              <a:lnSpc>
                <a:spcPct val="115000"/>
              </a:lnSpc>
              <a:spcBef>
                <a:spcPts val="1560"/>
              </a:spcBef>
              <a:buNone/>
            </a:pPr>
            <a:r>
              <a:rPr lang="en-US" sz="1680">
                <a:solidFill>
                  <a:srgbClr val="000000"/>
                </a:solidFill>
                <a:latin typeface="Arial"/>
                <a:ea typeface="Arial"/>
                <a:cs typeface="Arial"/>
                <a:sym typeface="Arial"/>
              </a:rPr>
              <a:t>Indicator 5 (Educational Placements Age 6-21)</a:t>
            </a:r>
            <a:endParaRPr sz="1680">
              <a:solidFill>
                <a:srgbClr val="000000"/>
              </a:solidFill>
              <a:latin typeface="Arial"/>
              <a:ea typeface="Arial"/>
              <a:cs typeface="Arial"/>
              <a:sym typeface="Arial"/>
            </a:endParaRPr>
          </a:p>
          <a:p>
            <a:pPr marL="0" indent="0">
              <a:lnSpc>
                <a:spcPct val="115000"/>
              </a:lnSpc>
              <a:spcBef>
                <a:spcPts val="1560"/>
              </a:spcBef>
              <a:buNone/>
            </a:pPr>
            <a:r>
              <a:rPr lang="en-US" sz="1680">
                <a:solidFill>
                  <a:srgbClr val="000000"/>
                </a:solidFill>
                <a:latin typeface="Arial"/>
                <a:ea typeface="Arial"/>
                <a:cs typeface="Arial"/>
                <a:sym typeface="Arial"/>
              </a:rPr>
              <a:t>Indicator 6 (Educational Placements Age 3-5)</a:t>
            </a:r>
            <a:endParaRPr sz="1680">
              <a:solidFill>
                <a:srgbClr val="000000"/>
              </a:solidFill>
              <a:latin typeface="Arial"/>
              <a:ea typeface="Arial"/>
              <a:cs typeface="Arial"/>
              <a:sym typeface="Arial"/>
            </a:endParaRPr>
          </a:p>
          <a:p>
            <a:pPr marL="0" indent="0">
              <a:lnSpc>
                <a:spcPct val="115000"/>
              </a:lnSpc>
              <a:spcBef>
                <a:spcPts val="1560"/>
              </a:spcBef>
              <a:buNone/>
            </a:pPr>
            <a:r>
              <a:rPr lang="en-US" sz="1680">
                <a:solidFill>
                  <a:srgbClr val="000000"/>
                </a:solidFill>
                <a:latin typeface="Arial"/>
                <a:ea typeface="Arial"/>
                <a:cs typeface="Arial"/>
                <a:sym typeface="Arial"/>
              </a:rPr>
              <a:t>Indicator 7 (Preschool Outcomes)</a:t>
            </a:r>
            <a:endParaRPr sz="1680">
              <a:solidFill>
                <a:srgbClr val="000000"/>
              </a:solidFill>
              <a:latin typeface="Arial"/>
              <a:ea typeface="Arial"/>
              <a:cs typeface="Arial"/>
              <a:sym typeface="Arial"/>
            </a:endParaRPr>
          </a:p>
          <a:p>
            <a:pPr marL="0" indent="0">
              <a:lnSpc>
                <a:spcPct val="115000"/>
              </a:lnSpc>
              <a:spcBef>
                <a:spcPts val="1560"/>
              </a:spcBef>
              <a:buNone/>
            </a:pPr>
            <a:endParaRPr sz="1320">
              <a:solidFill>
                <a:srgbClr val="000000"/>
              </a:solidFill>
              <a:latin typeface="Arial"/>
              <a:ea typeface="Arial"/>
              <a:cs typeface="Arial"/>
              <a:sym typeface="Arial"/>
            </a:endParaRPr>
          </a:p>
          <a:p>
            <a:pPr marL="0" indent="0">
              <a:buNone/>
            </a:pPr>
            <a:endParaRPr/>
          </a:p>
        </p:txBody>
      </p:sp>
      <p:sp>
        <p:nvSpPr>
          <p:cNvPr id="265" name="Google Shape;265;p30"/>
          <p:cNvSpPr txBox="1">
            <a:spLocks noGrp="1"/>
          </p:cNvSpPr>
          <p:nvPr>
            <p:ph type="body" idx="2"/>
          </p:nvPr>
        </p:nvSpPr>
        <p:spPr>
          <a:xfrm>
            <a:off x="6370320" y="1371600"/>
            <a:ext cx="4846320" cy="4681800"/>
          </a:xfrm>
          <a:prstGeom prst="rect">
            <a:avLst/>
          </a:prstGeom>
        </p:spPr>
        <p:txBody>
          <a:bodyPr spcFirstLastPara="1" wrap="square" lIns="109710" tIns="54840" rIns="109710" bIns="54840" anchor="t" anchorCtr="0">
            <a:noAutofit/>
          </a:bodyPr>
          <a:lstStyle/>
          <a:p>
            <a:pPr marL="0" indent="0">
              <a:lnSpc>
                <a:spcPct val="115000"/>
              </a:lnSpc>
              <a:spcBef>
                <a:spcPts val="1560"/>
              </a:spcBef>
              <a:buNone/>
            </a:pPr>
            <a:r>
              <a:rPr lang="en-US" sz="1680">
                <a:solidFill>
                  <a:srgbClr val="000000"/>
                </a:solidFill>
                <a:latin typeface="Arial"/>
                <a:ea typeface="Arial"/>
                <a:cs typeface="Arial"/>
                <a:sym typeface="Arial"/>
              </a:rPr>
              <a:t>Indicator 8 (Parent Involvement)</a:t>
            </a:r>
            <a:endParaRPr sz="1680">
              <a:solidFill>
                <a:srgbClr val="000000"/>
              </a:solidFill>
              <a:latin typeface="Arial"/>
              <a:ea typeface="Arial"/>
              <a:cs typeface="Arial"/>
              <a:sym typeface="Arial"/>
            </a:endParaRPr>
          </a:p>
          <a:p>
            <a:pPr marL="0" indent="0">
              <a:lnSpc>
                <a:spcPct val="115000"/>
              </a:lnSpc>
              <a:spcBef>
                <a:spcPts val="1560"/>
              </a:spcBef>
              <a:buNone/>
            </a:pPr>
            <a:r>
              <a:rPr lang="en-US" sz="1680">
                <a:solidFill>
                  <a:srgbClr val="000000"/>
                </a:solidFill>
                <a:latin typeface="Arial"/>
                <a:ea typeface="Arial"/>
                <a:cs typeface="Arial"/>
                <a:sym typeface="Arial"/>
              </a:rPr>
              <a:t>Indicator 9 (Inappropriate Sped Identification)</a:t>
            </a:r>
            <a:endParaRPr sz="1680">
              <a:solidFill>
                <a:srgbClr val="000000"/>
              </a:solidFill>
              <a:latin typeface="Arial"/>
              <a:ea typeface="Arial"/>
              <a:cs typeface="Arial"/>
              <a:sym typeface="Arial"/>
            </a:endParaRPr>
          </a:p>
          <a:p>
            <a:pPr marL="0" indent="0">
              <a:lnSpc>
                <a:spcPct val="115000"/>
              </a:lnSpc>
              <a:spcBef>
                <a:spcPts val="1560"/>
              </a:spcBef>
              <a:buNone/>
            </a:pPr>
            <a:r>
              <a:rPr lang="en-US" sz="1680">
                <a:solidFill>
                  <a:srgbClr val="000000"/>
                </a:solidFill>
                <a:latin typeface="Arial"/>
                <a:ea typeface="Arial"/>
                <a:cs typeface="Arial"/>
                <a:sym typeface="Arial"/>
              </a:rPr>
              <a:t>Indicator 10 (Inappropriate Identification Specific Disability Categories)</a:t>
            </a:r>
            <a:endParaRPr sz="1680">
              <a:solidFill>
                <a:srgbClr val="000000"/>
              </a:solidFill>
              <a:latin typeface="Arial"/>
              <a:ea typeface="Arial"/>
              <a:cs typeface="Arial"/>
              <a:sym typeface="Arial"/>
            </a:endParaRPr>
          </a:p>
          <a:p>
            <a:pPr marL="0" indent="0">
              <a:lnSpc>
                <a:spcPct val="115000"/>
              </a:lnSpc>
              <a:spcBef>
                <a:spcPts val="1560"/>
              </a:spcBef>
              <a:buNone/>
            </a:pPr>
            <a:r>
              <a:rPr lang="en-US" sz="1680">
                <a:solidFill>
                  <a:srgbClr val="000000"/>
                </a:solidFill>
                <a:latin typeface="Arial"/>
                <a:ea typeface="Arial"/>
                <a:cs typeface="Arial"/>
                <a:sym typeface="Arial"/>
              </a:rPr>
              <a:t>Indicator 11 (Timely Evaluation)</a:t>
            </a:r>
            <a:endParaRPr sz="1680">
              <a:solidFill>
                <a:srgbClr val="000000"/>
              </a:solidFill>
              <a:latin typeface="Arial"/>
              <a:ea typeface="Arial"/>
              <a:cs typeface="Arial"/>
              <a:sym typeface="Arial"/>
            </a:endParaRPr>
          </a:p>
          <a:p>
            <a:pPr marL="0" indent="0">
              <a:lnSpc>
                <a:spcPct val="115000"/>
              </a:lnSpc>
              <a:spcBef>
                <a:spcPts val="1560"/>
              </a:spcBef>
              <a:buNone/>
            </a:pPr>
            <a:r>
              <a:rPr lang="en-US" sz="1680">
                <a:solidFill>
                  <a:srgbClr val="000000"/>
                </a:solidFill>
                <a:latin typeface="Arial"/>
                <a:ea typeface="Arial"/>
                <a:cs typeface="Arial"/>
                <a:sym typeface="Arial"/>
              </a:rPr>
              <a:t>Indicator 12 (Preschool Transition </a:t>
            </a:r>
            <a:r>
              <a:rPr lang="en-US" sz="1440">
                <a:solidFill>
                  <a:srgbClr val="000000"/>
                </a:solidFill>
                <a:latin typeface="Arial"/>
                <a:ea typeface="Arial"/>
                <a:cs typeface="Arial"/>
                <a:sym typeface="Arial"/>
              </a:rPr>
              <a:t>Part C to Part B</a:t>
            </a:r>
            <a:r>
              <a:rPr lang="en-US" sz="1680">
                <a:solidFill>
                  <a:srgbClr val="000000"/>
                </a:solidFill>
                <a:latin typeface="Arial"/>
                <a:ea typeface="Arial"/>
                <a:cs typeface="Arial"/>
                <a:sym typeface="Arial"/>
              </a:rPr>
              <a:t>)</a:t>
            </a:r>
            <a:endParaRPr sz="1680">
              <a:solidFill>
                <a:srgbClr val="000000"/>
              </a:solidFill>
              <a:latin typeface="Arial"/>
              <a:ea typeface="Arial"/>
              <a:cs typeface="Arial"/>
              <a:sym typeface="Arial"/>
            </a:endParaRPr>
          </a:p>
          <a:p>
            <a:pPr marL="0" indent="0">
              <a:lnSpc>
                <a:spcPct val="115000"/>
              </a:lnSpc>
              <a:spcBef>
                <a:spcPts val="1560"/>
              </a:spcBef>
              <a:buNone/>
            </a:pPr>
            <a:r>
              <a:rPr lang="en-US" sz="1680">
                <a:solidFill>
                  <a:srgbClr val="000000"/>
                </a:solidFill>
                <a:latin typeface="Arial"/>
                <a:ea typeface="Arial"/>
                <a:cs typeface="Arial"/>
                <a:sym typeface="Arial"/>
              </a:rPr>
              <a:t>Indicator 13 (Transition Goals Age 16+)</a:t>
            </a:r>
            <a:endParaRPr sz="1680">
              <a:solidFill>
                <a:srgbClr val="000000"/>
              </a:solidFill>
              <a:latin typeface="Arial"/>
              <a:ea typeface="Arial"/>
              <a:cs typeface="Arial"/>
              <a:sym typeface="Arial"/>
            </a:endParaRPr>
          </a:p>
          <a:p>
            <a:pPr marL="0" indent="0">
              <a:lnSpc>
                <a:spcPct val="115000"/>
              </a:lnSpc>
              <a:spcBef>
                <a:spcPts val="1560"/>
              </a:spcBef>
              <a:buNone/>
            </a:pPr>
            <a:r>
              <a:rPr lang="en-US" sz="1680">
                <a:solidFill>
                  <a:srgbClr val="000000"/>
                </a:solidFill>
                <a:latin typeface="Arial"/>
                <a:ea typeface="Arial"/>
                <a:cs typeface="Arial"/>
                <a:sym typeface="Arial"/>
              </a:rPr>
              <a:t>Indicator 14 (Post High School Outcomes)</a:t>
            </a:r>
            <a:endParaRPr sz="1680">
              <a:solidFill>
                <a:srgbClr val="000000"/>
              </a:solidFill>
              <a:latin typeface="Arial"/>
              <a:ea typeface="Arial"/>
              <a:cs typeface="Arial"/>
              <a:sym typeface="Arial"/>
            </a:endParaRPr>
          </a:p>
          <a:p>
            <a:pPr marL="0" indent="0">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4"/>
          <p:cNvSpPr txBox="1">
            <a:spLocks noGrp="1"/>
          </p:cNvSpPr>
          <p:nvPr>
            <p:ph type="title"/>
          </p:nvPr>
        </p:nvSpPr>
        <p:spPr>
          <a:xfrm>
            <a:off x="983640" y="281636"/>
            <a:ext cx="10224720" cy="763560"/>
          </a:xfrm>
          <a:prstGeom prst="rect">
            <a:avLst/>
          </a:prstGeom>
        </p:spPr>
        <p:txBody>
          <a:bodyPr spcFirstLastPara="1" wrap="square" lIns="109710" tIns="54840" rIns="109710" bIns="54840" anchor="b" anchorCtr="0">
            <a:noAutofit/>
          </a:bodyPr>
          <a:lstStyle/>
          <a:p>
            <a:r>
              <a:rPr lang="en-US"/>
              <a:t>DISPROPORTIONALITY REPORT</a:t>
            </a:r>
            <a:endParaRPr/>
          </a:p>
        </p:txBody>
      </p:sp>
      <p:sp>
        <p:nvSpPr>
          <p:cNvPr id="290" name="Google Shape;290;p34"/>
          <p:cNvSpPr txBox="1">
            <a:spLocks noGrp="1"/>
          </p:cNvSpPr>
          <p:nvPr>
            <p:ph type="body" idx="1"/>
          </p:nvPr>
        </p:nvSpPr>
        <p:spPr>
          <a:xfrm>
            <a:off x="983640" y="1536634"/>
            <a:ext cx="10224720" cy="4555080"/>
          </a:xfrm>
          <a:prstGeom prst="rect">
            <a:avLst/>
          </a:prstGeom>
        </p:spPr>
        <p:txBody>
          <a:bodyPr spcFirstLastPara="1" wrap="square" lIns="109710" tIns="54840" rIns="109710" bIns="54840" anchor="t" anchorCtr="0">
            <a:noAutofit/>
          </a:bodyPr>
          <a:lstStyle/>
          <a:p>
            <a:r>
              <a:rPr lang="en-US"/>
              <a:t>Data is collected to determine if significant disproportionality based on race and ethnicity is occuring in local educational agencies</a:t>
            </a:r>
            <a:endParaRPr/>
          </a:p>
          <a:p>
            <a:r>
              <a:rPr lang="en-US"/>
              <a:t>Review and revision of policies, practices, and procedures</a:t>
            </a:r>
            <a:endParaRPr/>
          </a:p>
          <a:p>
            <a:r>
              <a:rPr lang="en-US"/>
              <a:t>May need to participate in disproportionality procedural compliance self-assessment</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p:cNvSpPr txBox="1">
            <a:spLocks noGrp="1"/>
          </p:cNvSpPr>
          <p:nvPr>
            <p:ph type="title"/>
          </p:nvPr>
        </p:nvSpPr>
        <p:spPr>
          <a:xfrm>
            <a:off x="1037400" y="195626"/>
            <a:ext cx="10224720" cy="763560"/>
          </a:xfrm>
          <a:prstGeom prst="rect">
            <a:avLst/>
          </a:prstGeom>
        </p:spPr>
        <p:txBody>
          <a:bodyPr spcFirstLastPara="1" wrap="square" lIns="109710" tIns="54840" rIns="109710" bIns="54840" anchor="b" anchorCtr="0">
            <a:noAutofit/>
          </a:bodyPr>
          <a:lstStyle/>
          <a:p>
            <a:r>
              <a:rPr lang="en-US"/>
              <a:t>Assurances and Budget</a:t>
            </a:r>
            <a:endParaRPr/>
          </a:p>
        </p:txBody>
      </p:sp>
      <p:sp>
        <p:nvSpPr>
          <p:cNvPr id="296" name="Google Shape;296;p35"/>
          <p:cNvSpPr txBox="1">
            <a:spLocks noGrp="1"/>
          </p:cNvSpPr>
          <p:nvPr>
            <p:ph type="body" idx="1"/>
          </p:nvPr>
        </p:nvSpPr>
        <p:spPr>
          <a:xfrm>
            <a:off x="983640" y="1536634"/>
            <a:ext cx="10224720" cy="4555080"/>
          </a:xfrm>
          <a:prstGeom prst="rect">
            <a:avLst/>
          </a:prstGeom>
        </p:spPr>
        <p:txBody>
          <a:bodyPr spcFirstLastPara="1" wrap="square" lIns="109710" tIns="54840" rIns="109710" bIns="54840" anchor="t" anchorCtr="0">
            <a:noAutofit/>
          </a:bodyPr>
          <a:lstStyle/>
          <a:p>
            <a:pPr indent="-411098">
              <a:buSzPts val="1795"/>
            </a:pPr>
            <a:r>
              <a:rPr lang="en-US" sz="2640" dirty="0" err="1"/>
              <a:t>WISEGrants</a:t>
            </a:r>
            <a:r>
              <a:rPr lang="en-US" sz="2640" dirty="0"/>
              <a:t> portal</a:t>
            </a:r>
            <a:endParaRPr sz="2640" dirty="0"/>
          </a:p>
          <a:p>
            <a:pPr indent="-411098">
              <a:buSzPts val="1795"/>
            </a:pPr>
            <a:r>
              <a:rPr lang="en-US" sz="2640" dirty="0"/>
              <a:t>Assurances need to be signed by July 1</a:t>
            </a:r>
            <a:endParaRPr sz="2640" dirty="0"/>
          </a:p>
          <a:p>
            <a:pPr indent="-411098">
              <a:buSzPts val="1795"/>
            </a:pPr>
            <a:r>
              <a:rPr lang="en-US" sz="2640" dirty="0"/>
              <a:t>Budget needs to be created</a:t>
            </a:r>
            <a:endParaRPr sz="2640" dirty="0"/>
          </a:p>
          <a:p>
            <a:pPr indent="-411098">
              <a:buSzPts val="1795"/>
            </a:pPr>
            <a:r>
              <a:rPr lang="en-US" sz="2640" dirty="0"/>
              <a:t>Assurances include:</a:t>
            </a:r>
            <a:endParaRPr sz="2640" dirty="0"/>
          </a:p>
          <a:p>
            <a:pPr lvl="1" indent="-353568">
              <a:buSzPts val="1040"/>
            </a:pPr>
            <a:r>
              <a:rPr lang="en-US" sz="2040" dirty="0"/>
              <a:t>Allowable costs</a:t>
            </a:r>
            <a:endParaRPr sz="2040" dirty="0"/>
          </a:p>
          <a:p>
            <a:pPr lvl="1" indent="-353568">
              <a:buSzPts val="1040"/>
            </a:pPr>
            <a:r>
              <a:rPr lang="en-US" sz="2040" dirty="0"/>
              <a:t>Budget modifications </a:t>
            </a:r>
            <a:endParaRPr sz="2040" dirty="0"/>
          </a:p>
          <a:p>
            <a:pPr lvl="1" indent="-353568">
              <a:buSzPts val="1040"/>
            </a:pPr>
            <a:r>
              <a:rPr lang="en-US" sz="2040" dirty="0"/>
              <a:t>Charter schools and their students</a:t>
            </a:r>
            <a:endParaRPr sz="2040" dirty="0"/>
          </a:p>
          <a:p>
            <a:pPr lvl="1" indent="-353568">
              <a:buSzPts val="1040"/>
            </a:pPr>
            <a:r>
              <a:rPr lang="en-US" sz="2040" dirty="0"/>
              <a:t>MOE</a:t>
            </a:r>
            <a:endParaRPr sz="2040" dirty="0"/>
          </a:p>
          <a:p>
            <a:pPr lvl="1" indent="-353568">
              <a:buSzPts val="1040"/>
            </a:pPr>
            <a:r>
              <a:rPr lang="en-US" sz="2040" dirty="0"/>
              <a:t>CEIS, CCEIS and more</a:t>
            </a:r>
            <a:endParaRPr sz="2040" dirty="0"/>
          </a:p>
          <a:p>
            <a:pPr lvl="1" indent="-353568">
              <a:buSzPts val="1040"/>
            </a:pPr>
            <a:r>
              <a:rPr lang="en-US" sz="2040"/>
              <a:t>Review </a:t>
            </a:r>
            <a:r>
              <a:rPr lang="en-US" sz="2040" dirty="0"/>
              <a:t>the assurance form:</a:t>
            </a:r>
            <a:endParaRPr sz="2040" dirty="0"/>
          </a:p>
          <a:p>
            <a:pPr indent="0">
              <a:buNone/>
            </a:pPr>
            <a:r>
              <a:rPr lang="en-US" sz="2160" u="sng" dirty="0">
                <a:solidFill>
                  <a:schemeClr val="hlink"/>
                </a:solidFill>
                <a:hlinkClick r:id="rId3"/>
              </a:rPr>
              <a:t>https://dpi.wi.gov/sites/default/files/imce/sped/pdf/f3201-assurances.pdf</a:t>
            </a:r>
            <a:endParaRPr sz="2160" dirty="0"/>
          </a:p>
          <a:p>
            <a:pPr indent="0">
              <a:buNone/>
            </a:pPr>
            <a:endParaRP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p:cNvSpPr txBox="1">
            <a:spLocks noGrp="1"/>
          </p:cNvSpPr>
          <p:nvPr>
            <p:ph type="title"/>
          </p:nvPr>
        </p:nvSpPr>
        <p:spPr>
          <a:xfrm>
            <a:off x="1037400" y="195626"/>
            <a:ext cx="10224720" cy="763560"/>
          </a:xfrm>
          <a:prstGeom prst="rect">
            <a:avLst/>
          </a:prstGeom>
        </p:spPr>
        <p:txBody>
          <a:bodyPr spcFirstLastPara="1" wrap="square" lIns="109710" tIns="54840" rIns="109710" bIns="54840" anchor="b" anchorCtr="0">
            <a:noAutofit/>
          </a:bodyPr>
          <a:lstStyle/>
          <a:p>
            <a:r>
              <a:rPr lang="en-US" dirty="0"/>
              <a:t>Resources</a:t>
            </a:r>
            <a:endParaRPr dirty="0"/>
          </a:p>
        </p:txBody>
      </p:sp>
      <p:sp>
        <p:nvSpPr>
          <p:cNvPr id="296" name="Google Shape;296;p35"/>
          <p:cNvSpPr txBox="1">
            <a:spLocks noGrp="1"/>
          </p:cNvSpPr>
          <p:nvPr>
            <p:ph type="body" idx="1"/>
          </p:nvPr>
        </p:nvSpPr>
        <p:spPr>
          <a:xfrm>
            <a:off x="983640" y="1536634"/>
            <a:ext cx="10224720" cy="4555080"/>
          </a:xfrm>
          <a:prstGeom prst="rect">
            <a:avLst/>
          </a:prstGeom>
        </p:spPr>
        <p:txBody>
          <a:bodyPr spcFirstLastPara="1" wrap="square" lIns="109710" tIns="54840" rIns="109710" bIns="54840" anchor="t" anchorCtr="0">
            <a:noAutofit/>
          </a:bodyPr>
          <a:lstStyle/>
          <a:p>
            <a:pPr indent="-411098">
              <a:buSzPts val="1795"/>
            </a:pPr>
            <a:r>
              <a:rPr lang="en-US" sz="2640" dirty="0">
                <a:hlinkClick r:id="rId3"/>
              </a:rPr>
              <a:t>CESA 1 Independent Public Charter Schools Resources</a:t>
            </a:r>
            <a:endParaRPr lang="en-US" sz="2640" dirty="0"/>
          </a:p>
          <a:p>
            <a:pPr indent="-411098">
              <a:buSzPts val="1795"/>
            </a:pPr>
            <a:r>
              <a:rPr lang="en-US" sz="2640" dirty="0">
                <a:hlinkClick r:id="rId4"/>
              </a:rPr>
              <a:t>CESA 9 WI Resource Center for Charter Schools</a:t>
            </a:r>
            <a:endParaRPr lang="en-US" sz="2640" dirty="0"/>
          </a:p>
          <a:p>
            <a:pPr indent="-411098">
              <a:buSzPts val="1795"/>
            </a:pPr>
            <a:r>
              <a:rPr lang="en-US" sz="2640" dirty="0">
                <a:hlinkClick r:id="rId5"/>
              </a:rPr>
              <a:t>DPI Independent (2r or 2x) Charter Schools Page</a:t>
            </a:r>
            <a:endParaRPr lang="en-US" sz="2640" dirty="0"/>
          </a:p>
          <a:p>
            <a:pPr indent="-411098">
              <a:buSzPts val="1795"/>
            </a:pPr>
            <a:r>
              <a:rPr lang="en-US" sz="2640" dirty="0">
                <a:hlinkClick r:id="rId6"/>
              </a:rPr>
              <a:t>DPI Special Education Main Page</a:t>
            </a:r>
            <a:endParaRPr lang="en-US" sz="2640" dirty="0"/>
          </a:p>
          <a:p>
            <a:pPr indent="-411098">
              <a:buSzPts val="1795"/>
            </a:pPr>
            <a:r>
              <a:rPr lang="en-US" sz="2640" dirty="0">
                <a:hlinkClick r:id="rId7"/>
              </a:rPr>
              <a:t>DPI Special Education Bulletin Index Page</a:t>
            </a:r>
            <a:endParaRPr lang="en-US" sz="2640" dirty="0"/>
          </a:p>
          <a:p>
            <a:pPr indent="-411098">
              <a:buSzPts val="1795"/>
            </a:pPr>
            <a:r>
              <a:rPr lang="en-US" sz="2640" dirty="0">
                <a:hlinkClick r:id="rId8"/>
              </a:rPr>
              <a:t>DPI Timeline Visuals and Summaries</a:t>
            </a:r>
            <a:endParaRPr lang="en-US" sz="2640" dirty="0"/>
          </a:p>
          <a:p>
            <a:pPr indent="-411098">
              <a:buSzPts val="1795"/>
            </a:pPr>
            <a:r>
              <a:rPr lang="en-US" sz="2640" dirty="0">
                <a:hlinkClick r:id="rId9"/>
              </a:rPr>
              <a:t>DPI Example JFN communication from 2021</a:t>
            </a:r>
            <a:endParaRPr lang="en-US" sz="2640" dirty="0"/>
          </a:p>
          <a:p>
            <a:pPr indent="-411098">
              <a:buSzPts val="1795"/>
            </a:pPr>
            <a:r>
              <a:rPr lang="en-US" sz="2640" dirty="0">
                <a:hlinkClick r:id="rId10"/>
              </a:rPr>
              <a:t>Federal FAQ IDEA and Charter Schools</a:t>
            </a:r>
            <a:endParaRPr lang="en-US" sz="2640" dirty="0"/>
          </a:p>
          <a:p>
            <a:pPr marL="137542" indent="0">
              <a:buSzPts val="1795"/>
              <a:buNone/>
            </a:pPr>
            <a:endParaRPr sz="2640" dirty="0"/>
          </a:p>
          <a:p>
            <a:pPr indent="0">
              <a:buNone/>
            </a:pPr>
            <a:endParaRPr dirty="0"/>
          </a:p>
        </p:txBody>
      </p:sp>
    </p:spTree>
    <p:extLst>
      <p:ext uri="{BB962C8B-B14F-4D97-AF65-F5344CB8AC3E}">
        <p14:creationId xmlns:p14="http://schemas.microsoft.com/office/powerpoint/2010/main" val="35808407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1888767" y="1826712"/>
            <a:ext cx="8415200" cy="1683600"/>
          </a:xfrm>
          <a:prstGeom prst="rect">
            <a:avLst/>
          </a:prstGeom>
        </p:spPr>
        <p:txBody>
          <a:bodyPr spcFirstLastPara="1" vert="horz" wrap="square" lIns="121900" tIns="60933" rIns="121900" bIns="60933" rtlCol="0" anchor="t" anchorCtr="0">
            <a:noAutofit/>
          </a:bodyPr>
          <a:lstStyle/>
          <a:p>
            <a:pPr marL="0" indent="0">
              <a:spcAft>
                <a:spcPts val="4000"/>
              </a:spcAft>
            </a:pPr>
            <a:r>
              <a:rPr lang="en-US"/>
              <a:t>LEA 101: English Learners</a:t>
            </a:r>
            <a:endParaRPr/>
          </a:p>
        </p:txBody>
      </p:sp>
      <p:sp>
        <p:nvSpPr>
          <p:cNvPr id="37" name="Google Shape;37;p7"/>
          <p:cNvSpPr txBox="1">
            <a:spLocks noGrp="1"/>
          </p:cNvSpPr>
          <p:nvPr>
            <p:ph type="body" idx="2"/>
          </p:nvPr>
        </p:nvSpPr>
        <p:spPr>
          <a:xfrm>
            <a:off x="7277351" y="4047160"/>
            <a:ext cx="2971600" cy="1498400"/>
          </a:xfrm>
          <a:prstGeom prst="rect">
            <a:avLst/>
          </a:prstGeom>
        </p:spPr>
        <p:txBody>
          <a:bodyPr spcFirstLastPara="1" vert="horz" wrap="square" lIns="121900" tIns="60933" rIns="121900" bIns="60933" rtlCol="0" anchor="t" anchorCtr="0">
            <a:normAutofit/>
          </a:bodyPr>
          <a:lstStyle/>
          <a:p>
            <a:pPr marL="0" indent="0"/>
            <a:r>
              <a:rPr lang="en-US"/>
              <a:t>Amy Maciolek</a:t>
            </a:r>
            <a:endParaRPr/>
          </a:p>
          <a:p>
            <a:pPr marL="0" indent="0"/>
            <a:r>
              <a:rPr lang="en-US"/>
              <a:t>Tanya Morin</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8"/>
          <p:cNvSpPr txBox="1">
            <a:spLocks noGrp="1"/>
          </p:cNvSpPr>
          <p:nvPr>
            <p:ph type="body" idx="1"/>
          </p:nvPr>
        </p:nvSpPr>
        <p:spPr>
          <a:xfrm>
            <a:off x="0" y="0"/>
            <a:ext cx="12192000" cy="1228800"/>
          </a:xfrm>
          <a:prstGeom prst="rect">
            <a:avLst/>
          </a:prstGeom>
          <a:noFill/>
          <a:ln>
            <a:noFill/>
          </a:ln>
        </p:spPr>
        <p:txBody>
          <a:bodyPr spcFirstLastPara="1" vert="horz" wrap="square" lIns="121900" tIns="60933" rIns="121900" bIns="60933" rtlCol="0" anchor="ctr" anchorCtr="0">
            <a:normAutofit/>
          </a:bodyPr>
          <a:lstStyle/>
          <a:p>
            <a:pPr marL="0" indent="0"/>
            <a:r>
              <a:rPr lang="en-US"/>
              <a:t>Introductions</a:t>
            </a:r>
            <a:endParaRPr/>
          </a:p>
        </p:txBody>
      </p:sp>
      <p:sp>
        <p:nvSpPr>
          <p:cNvPr id="44" name="Google Shape;44;p8"/>
          <p:cNvSpPr txBox="1">
            <a:spLocks noGrp="1"/>
          </p:cNvSpPr>
          <p:nvPr>
            <p:ph type="body" idx="2"/>
          </p:nvPr>
        </p:nvSpPr>
        <p:spPr>
          <a:xfrm>
            <a:off x="1052776" y="1878085"/>
            <a:ext cx="6996400" cy="3603600"/>
          </a:xfrm>
          <a:prstGeom prst="rect">
            <a:avLst/>
          </a:prstGeom>
          <a:noFill/>
          <a:ln>
            <a:noFill/>
          </a:ln>
        </p:spPr>
        <p:txBody>
          <a:bodyPr spcFirstLastPara="1" vert="horz" wrap="square" lIns="121900" tIns="60933" rIns="121900" bIns="60933" rtlCol="0" anchor="t" anchorCtr="0">
            <a:noAutofit/>
          </a:bodyPr>
          <a:lstStyle/>
          <a:p>
            <a:pPr marL="457189" indent="0" algn="ctr">
              <a:lnSpc>
                <a:spcPct val="100000"/>
              </a:lnSpc>
              <a:buNone/>
            </a:pPr>
            <a:r>
              <a:rPr lang="en-US" sz="2133" b="0"/>
              <a:t>Amy Maciolek - ML/Title III </a:t>
            </a:r>
            <a:endParaRPr sz="2133" b="0"/>
          </a:p>
          <a:p>
            <a:pPr marL="457189" indent="0" algn="ctr">
              <a:lnSpc>
                <a:spcPct val="100000"/>
              </a:lnSpc>
              <a:buNone/>
            </a:pPr>
            <a:r>
              <a:rPr lang="en-US" sz="2133" b="0"/>
              <a:t>608.266.1570</a:t>
            </a:r>
            <a:endParaRPr sz="2133" b="0"/>
          </a:p>
          <a:p>
            <a:pPr marL="457189" indent="0" algn="ctr">
              <a:lnSpc>
                <a:spcPct val="100000"/>
              </a:lnSpc>
              <a:buNone/>
            </a:pPr>
            <a:r>
              <a:rPr lang="en-US" sz="2133" b="0" u="sng">
                <a:solidFill>
                  <a:srgbClr val="31518F"/>
                </a:solidFill>
                <a:hlinkClick r:id="rId3">
                  <a:extLst>
                    <a:ext uri="{A12FA001-AC4F-418D-AE19-62706E023703}">
                      <ahyp:hlinkClr xmlns:ahyp="http://schemas.microsoft.com/office/drawing/2018/hyperlinkcolor" val="tx"/>
                    </a:ext>
                  </a:extLst>
                </a:hlinkClick>
              </a:rPr>
              <a:t>amy.maciolek@dpi.wi.gov</a:t>
            </a:r>
            <a:r>
              <a:rPr lang="en-US" sz="2133" b="0"/>
              <a:t> </a:t>
            </a:r>
            <a:endParaRPr sz="2133" b="0"/>
          </a:p>
          <a:p>
            <a:pPr marL="457189" indent="0">
              <a:lnSpc>
                <a:spcPct val="100000"/>
              </a:lnSpc>
              <a:buNone/>
            </a:pPr>
            <a:endParaRPr sz="2133" b="0"/>
          </a:p>
          <a:p>
            <a:pPr marL="457189" indent="0">
              <a:lnSpc>
                <a:spcPct val="100000"/>
              </a:lnSpc>
              <a:buNone/>
            </a:pPr>
            <a:endParaRPr sz="2133" b="0"/>
          </a:p>
          <a:p>
            <a:pPr marL="457189" indent="0" algn="ctr">
              <a:lnSpc>
                <a:spcPct val="100000"/>
              </a:lnSpc>
              <a:buNone/>
            </a:pPr>
            <a:r>
              <a:rPr lang="en-US" sz="2133" b="0"/>
              <a:t>Tanya Morin- Multilingual and Multicultural </a:t>
            </a:r>
            <a:endParaRPr sz="2133" b="0"/>
          </a:p>
          <a:p>
            <a:pPr marL="457189" indent="0" algn="ctr">
              <a:lnSpc>
                <a:spcPct val="100000"/>
              </a:lnSpc>
              <a:buNone/>
            </a:pPr>
            <a:r>
              <a:rPr lang="en-US" sz="2133" b="0"/>
              <a:t>608.267-9393</a:t>
            </a:r>
            <a:endParaRPr sz="2133" b="0"/>
          </a:p>
          <a:p>
            <a:pPr marL="457189" indent="0" algn="ctr">
              <a:lnSpc>
                <a:spcPct val="100000"/>
              </a:lnSpc>
              <a:buNone/>
            </a:pPr>
            <a:r>
              <a:rPr lang="en-US" sz="2133" b="0"/>
              <a:t>Tanya</a:t>
            </a:r>
            <a:r>
              <a:rPr lang="en-US" sz="2133" b="0" u="sng">
                <a:solidFill>
                  <a:srgbClr val="31518F"/>
                </a:solidFill>
                <a:hlinkClick r:id="rId4">
                  <a:extLst>
                    <a:ext uri="{A12FA001-AC4F-418D-AE19-62706E023703}">
                      <ahyp:hlinkClr xmlns:ahyp="http://schemas.microsoft.com/office/drawing/2018/hyperlinkcolor" val="tx"/>
                    </a:ext>
                  </a:extLst>
                </a:hlinkClick>
              </a:rPr>
              <a:t>.Morin@dpi.wi.gov</a:t>
            </a:r>
            <a:r>
              <a:rPr lang="en-US" sz="2133" b="0"/>
              <a:t> </a:t>
            </a:r>
            <a:endParaRPr sz="2133" b="0"/>
          </a:p>
          <a:p>
            <a:pPr marL="457189" indent="0" algn="ctr">
              <a:lnSpc>
                <a:spcPct val="100000"/>
              </a:lnSpc>
              <a:buNone/>
            </a:pPr>
            <a:endParaRPr sz="2133" b="0"/>
          </a:p>
          <a:p>
            <a:pPr marL="457189" indent="0" algn="ctr">
              <a:lnSpc>
                <a:spcPct val="100000"/>
              </a:lnSpc>
              <a:buNone/>
            </a:pPr>
            <a:endParaRPr sz="2133" b="0"/>
          </a:p>
          <a:p>
            <a:pPr marL="457189" indent="0" algn="ctr">
              <a:lnSpc>
                <a:spcPct val="100000"/>
              </a:lnSpc>
              <a:buNone/>
            </a:pPr>
            <a:r>
              <a:rPr lang="en-US" sz="2133" b="0"/>
              <a:t>Jesse Roberts - EL Assessment </a:t>
            </a:r>
            <a:endParaRPr sz="2133" b="0"/>
          </a:p>
          <a:p>
            <a:pPr marL="457189" indent="0" algn="ctr">
              <a:lnSpc>
                <a:spcPct val="100000"/>
              </a:lnSpc>
              <a:buNone/>
            </a:pPr>
            <a:r>
              <a:rPr lang="en-US" sz="2133" b="0"/>
              <a:t>608.267.5153</a:t>
            </a:r>
            <a:endParaRPr sz="2133" b="0"/>
          </a:p>
          <a:p>
            <a:pPr marL="457189" indent="0" algn="ctr">
              <a:lnSpc>
                <a:spcPct val="100000"/>
              </a:lnSpc>
              <a:buNone/>
            </a:pPr>
            <a:r>
              <a:rPr lang="en-US" sz="2400" b="0" u="sng">
                <a:solidFill>
                  <a:srgbClr val="31518F"/>
                </a:solidFill>
                <a:hlinkClick r:id="rId5">
                  <a:extLst>
                    <a:ext uri="{A12FA001-AC4F-418D-AE19-62706E023703}">
                      <ahyp:hlinkClr xmlns:ahyp="http://schemas.microsoft.com/office/drawing/2018/hyperlinkcolor" val="tx"/>
                    </a:ext>
                  </a:extLst>
                </a:hlinkClick>
              </a:rPr>
              <a:t>jesse.roberts@dpi.wi.gov</a:t>
            </a:r>
            <a:endParaRPr sz="2400"/>
          </a:p>
        </p:txBody>
      </p:sp>
      <p:pic>
        <p:nvPicPr>
          <p:cNvPr id="45" name="Google Shape;45;p8"/>
          <p:cNvPicPr preferRelativeResize="0"/>
          <p:nvPr/>
        </p:nvPicPr>
        <p:blipFill>
          <a:blip r:embed="rId6">
            <a:alphaModFix/>
          </a:blip>
          <a:stretch>
            <a:fillRect/>
          </a:stretch>
        </p:blipFill>
        <p:spPr>
          <a:xfrm>
            <a:off x="8572267" y="4991100"/>
            <a:ext cx="1585400" cy="1585400"/>
          </a:xfrm>
          <a:prstGeom prst="rect">
            <a:avLst/>
          </a:prstGeom>
          <a:noFill/>
          <a:ln>
            <a:noFill/>
          </a:ln>
        </p:spPr>
      </p:pic>
      <p:pic>
        <p:nvPicPr>
          <p:cNvPr id="46" name="Google Shape;46;p8"/>
          <p:cNvPicPr preferRelativeResize="0"/>
          <p:nvPr/>
        </p:nvPicPr>
        <p:blipFill rotWithShape="1">
          <a:blip r:embed="rId7">
            <a:alphaModFix/>
          </a:blip>
          <a:srcRect l="31478" b="17979"/>
          <a:stretch/>
        </p:blipFill>
        <p:spPr>
          <a:xfrm>
            <a:off x="8572267" y="3413200"/>
            <a:ext cx="1585384" cy="1434200"/>
          </a:xfrm>
          <a:prstGeom prst="rect">
            <a:avLst/>
          </a:prstGeom>
          <a:noFill/>
          <a:ln>
            <a:noFill/>
          </a:ln>
        </p:spPr>
      </p:pic>
      <p:pic>
        <p:nvPicPr>
          <p:cNvPr id="47" name="Google Shape;47;p8"/>
          <p:cNvPicPr preferRelativeResize="0"/>
          <p:nvPr/>
        </p:nvPicPr>
        <p:blipFill>
          <a:blip r:embed="rId8">
            <a:alphaModFix/>
          </a:blip>
          <a:stretch>
            <a:fillRect/>
          </a:stretch>
        </p:blipFill>
        <p:spPr>
          <a:xfrm>
            <a:off x="8572267" y="1652797"/>
            <a:ext cx="1585400" cy="1616691"/>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9"/>
          <p:cNvSpPr txBox="1">
            <a:spLocks noGrp="1"/>
          </p:cNvSpPr>
          <p:nvPr>
            <p:ph type="body" idx="1"/>
          </p:nvPr>
        </p:nvSpPr>
        <p:spPr>
          <a:xfrm>
            <a:off x="0" y="0"/>
            <a:ext cx="12192000" cy="1228800"/>
          </a:xfrm>
          <a:prstGeom prst="rect">
            <a:avLst/>
          </a:prstGeom>
          <a:noFill/>
          <a:ln>
            <a:noFill/>
          </a:ln>
        </p:spPr>
        <p:txBody>
          <a:bodyPr spcFirstLastPara="1" vert="horz" wrap="square" lIns="121900" tIns="60933" rIns="121900" bIns="60933" rtlCol="0" anchor="ctr" anchorCtr="0">
            <a:normAutofit/>
          </a:bodyPr>
          <a:lstStyle/>
          <a:p>
            <a:pPr marL="0" indent="0"/>
            <a:r>
              <a:rPr lang="en-US"/>
              <a:t>Who is an English Learner?</a:t>
            </a:r>
            <a:endParaRPr/>
          </a:p>
        </p:txBody>
      </p:sp>
      <p:sp>
        <p:nvSpPr>
          <p:cNvPr id="54" name="Google Shape;54;p9"/>
          <p:cNvSpPr txBox="1"/>
          <p:nvPr/>
        </p:nvSpPr>
        <p:spPr>
          <a:xfrm>
            <a:off x="497400" y="1310767"/>
            <a:ext cx="11095600" cy="5620986"/>
          </a:xfrm>
          <a:prstGeom prst="rect">
            <a:avLst/>
          </a:prstGeom>
          <a:noFill/>
          <a:ln>
            <a:noFill/>
          </a:ln>
        </p:spPr>
        <p:txBody>
          <a:bodyPr spcFirstLastPara="1" wrap="square" lIns="121900" tIns="121900" rIns="121900" bIns="121900" anchor="t" anchorCtr="0">
            <a:spAutoFit/>
          </a:bodyPr>
          <a:lstStyle/>
          <a:p>
            <a:pPr>
              <a:spcBef>
                <a:spcPts val="1333"/>
              </a:spcBef>
              <a:buClr>
                <a:srgbClr val="000000"/>
              </a:buClr>
              <a:buSzPts val="1500"/>
            </a:pPr>
            <a:r>
              <a:rPr lang="en-US" sz="2400" b="1">
                <a:solidFill>
                  <a:srgbClr val="000000"/>
                </a:solidFill>
                <a:latin typeface="Lato"/>
                <a:ea typeface="Lato"/>
                <a:cs typeface="Lato"/>
                <a:sym typeface="Lato"/>
              </a:rPr>
              <a:t>An English </a:t>
            </a:r>
            <a:r>
              <a:rPr lang="en-US" sz="2400" b="1">
                <a:latin typeface="Lato"/>
                <a:ea typeface="Lato"/>
                <a:cs typeface="Lato"/>
                <a:sym typeface="Lato"/>
              </a:rPr>
              <a:t>l</a:t>
            </a:r>
            <a:r>
              <a:rPr lang="en-US" sz="2400" b="1">
                <a:solidFill>
                  <a:srgbClr val="000000"/>
                </a:solidFill>
                <a:latin typeface="Lato"/>
                <a:ea typeface="Lato"/>
                <a:cs typeface="Lato"/>
                <a:sym typeface="Lato"/>
              </a:rPr>
              <a:t>earner (EL) is a student:</a:t>
            </a:r>
            <a:endParaRPr sz="2400" b="1">
              <a:solidFill>
                <a:srgbClr val="000000"/>
              </a:solidFill>
              <a:latin typeface="Lato"/>
              <a:ea typeface="Lato"/>
              <a:cs typeface="Lato"/>
              <a:sym typeface="Lato"/>
            </a:endParaRPr>
          </a:p>
          <a:p>
            <a:pPr marL="609585" indent="-457189">
              <a:lnSpc>
                <a:spcPct val="115000"/>
              </a:lnSpc>
              <a:spcBef>
                <a:spcPts val="1333"/>
              </a:spcBef>
              <a:buClr>
                <a:srgbClr val="000000"/>
              </a:buClr>
              <a:buSzPts val="1800"/>
              <a:buFont typeface="Lato"/>
              <a:buChar char="●"/>
            </a:pPr>
            <a:r>
              <a:rPr lang="en-US" sz="2400" b="1">
                <a:latin typeface="Lato"/>
                <a:ea typeface="Lato"/>
                <a:cs typeface="Lato"/>
                <a:sym typeface="Lato"/>
              </a:rPr>
              <a:t>a</a:t>
            </a:r>
            <a:r>
              <a:rPr lang="en-US" sz="2400" b="1">
                <a:solidFill>
                  <a:srgbClr val="000000"/>
                </a:solidFill>
                <a:latin typeface="Lato"/>
                <a:ea typeface="Lato"/>
                <a:cs typeface="Lato"/>
                <a:sym typeface="Lato"/>
              </a:rPr>
              <a:t>ged 3-21;</a:t>
            </a:r>
            <a:endParaRPr sz="2400" b="1">
              <a:solidFill>
                <a:srgbClr val="000000"/>
              </a:solidFill>
              <a:latin typeface="Lato"/>
              <a:ea typeface="Lato"/>
              <a:cs typeface="Lato"/>
              <a:sym typeface="Lato"/>
            </a:endParaRPr>
          </a:p>
          <a:p>
            <a:pPr marL="609585" indent="-457189">
              <a:lnSpc>
                <a:spcPct val="115000"/>
              </a:lnSpc>
              <a:buClr>
                <a:srgbClr val="000000"/>
              </a:buClr>
              <a:buSzPts val="1800"/>
              <a:buFont typeface="Lato"/>
              <a:buChar char="●"/>
            </a:pPr>
            <a:r>
              <a:rPr lang="en-US" sz="2400" b="1">
                <a:solidFill>
                  <a:srgbClr val="000000"/>
                </a:solidFill>
                <a:latin typeface="Lato"/>
                <a:ea typeface="Lato"/>
                <a:cs typeface="Lato"/>
                <a:sym typeface="Lato"/>
              </a:rPr>
              <a:t>enrolled or preparing to enroll in an elementary or secondary school</a:t>
            </a:r>
            <a:endParaRPr sz="2400" b="1">
              <a:solidFill>
                <a:srgbClr val="000000"/>
              </a:solidFill>
              <a:latin typeface="Lato"/>
              <a:ea typeface="Lato"/>
              <a:cs typeface="Lato"/>
              <a:sym typeface="Lato"/>
            </a:endParaRPr>
          </a:p>
          <a:p>
            <a:pPr marL="609585" indent="-457189">
              <a:lnSpc>
                <a:spcPct val="115000"/>
              </a:lnSpc>
              <a:buClr>
                <a:srgbClr val="000000"/>
              </a:buClr>
              <a:buSzPts val="1800"/>
              <a:buFont typeface="Lato"/>
              <a:buChar char="●"/>
            </a:pPr>
            <a:r>
              <a:rPr lang="en-US" sz="2400" b="1">
                <a:solidFill>
                  <a:srgbClr val="000000"/>
                </a:solidFill>
                <a:latin typeface="Lato"/>
                <a:ea typeface="Lato"/>
                <a:cs typeface="Lato"/>
                <a:sym typeface="Lato"/>
              </a:rPr>
              <a:t>w</a:t>
            </a:r>
            <a:r>
              <a:rPr lang="en-US" sz="2400" b="1">
                <a:latin typeface="Lato"/>
                <a:ea typeface="Lato"/>
                <a:cs typeface="Lato"/>
                <a:sym typeface="Lato"/>
              </a:rPr>
              <a:t>ho </a:t>
            </a:r>
            <a:r>
              <a:rPr lang="en-US" sz="2400" b="1">
                <a:solidFill>
                  <a:srgbClr val="000000"/>
                </a:solidFill>
                <a:latin typeface="Lato"/>
                <a:ea typeface="Lato"/>
                <a:cs typeface="Lato"/>
                <a:sym typeface="Lato"/>
              </a:rPr>
              <a:t>was not born in the United State or whose native language is a language other than English; and</a:t>
            </a:r>
            <a:endParaRPr sz="2400" b="1">
              <a:solidFill>
                <a:srgbClr val="000000"/>
              </a:solidFill>
              <a:latin typeface="Lato"/>
              <a:ea typeface="Lato"/>
              <a:cs typeface="Lato"/>
              <a:sym typeface="Lato"/>
            </a:endParaRPr>
          </a:p>
          <a:p>
            <a:pPr marL="609585" indent="-457189">
              <a:lnSpc>
                <a:spcPct val="115000"/>
              </a:lnSpc>
              <a:buClr>
                <a:srgbClr val="000000"/>
              </a:buClr>
              <a:buSzPts val="1800"/>
              <a:buFont typeface="Lato"/>
              <a:buChar char="●"/>
            </a:pPr>
            <a:r>
              <a:rPr lang="en-US" sz="2400" b="1">
                <a:solidFill>
                  <a:srgbClr val="000000"/>
                </a:solidFill>
                <a:latin typeface="Lato"/>
                <a:ea typeface="Lato"/>
                <a:cs typeface="Lato"/>
                <a:sym typeface="Lato"/>
              </a:rPr>
              <a:t>where difficulties in speaking, reading, writing, or understanding </a:t>
            </a:r>
            <a:r>
              <a:rPr lang="en-US" sz="2400" b="1">
                <a:latin typeface="Lato"/>
                <a:ea typeface="Lato"/>
                <a:cs typeface="Lato"/>
                <a:sym typeface="Lato"/>
              </a:rPr>
              <a:t>of</a:t>
            </a:r>
            <a:r>
              <a:rPr lang="en-US" sz="2400" b="1">
                <a:solidFill>
                  <a:srgbClr val="000000"/>
                </a:solidFill>
                <a:latin typeface="Lato"/>
                <a:ea typeface="Lato"/>
                <a:cs typeface="Lato"/>
                <a:sym typeface="Lato"/>
              </a:rPr>
              <a:t> English may be sufficient to deny them </a:t>
            </a:r>
            <a:endParaRPr sz="2400" b="1">
              <a:solidFill>
                <a:srgbClr val="000000"/>
              </a:solidFill>
              <a:latin typeface="Lato"/>
              <a:ea typeface="Lato"/>
              <a:cs typeface="Lato"/>
              <a:sym typeface="Lato"/>
            </a:endParaRPr>
          </a:p>
          <a:p>
            <a:pPr marL="1219170" lvl="1" indent="-457189">
              <a:lnSpc>
                <a:spcPct val="115000"/>
              </a:lnSpc>
              <a:buClr>
                <a:srgbClr val="000000"/>
              </a:buClr>
              <a:buSzPts val="1800"/>
              <a:buFont typeface="Lato"/>
              <a:buChar char="○"/>
            </a:pPr>
            <a:r>
              <a:rPr lang="en-US" sz="2400" b="1">
                <a:solidFill>
                  <a:srgbClr val="000000"/>
                </a:solidFill>
                <a:latin typeface="Lato"/>
                <a:ea typeface="Lato"/>
                <a:cs typeface="Lato"/>
                <a:sym typeface="Lato"/>
              </a:rPr>
              <a:t>the ability to meet the State’s proficient level of achievement on State assessments </a:t>
            </a:r>
            <a:endParaRPr sz="2400" b="1">
              <a:solidFill>
                <a:srgbClr val="000000"/>
              </a:solidFill>
              <a:latin typeface="Lato"/>
              <a:ea typeface="Lato"/>
              <a:cs typeface="Lato"/>
              <a:sym typeface="Lato"/>
            </a:endParaRPr>
          </a:p>
          <a:p>
            <a:pPr marL="1219170" lvl="1" indent="-457189">
              <a:lnSpc>
                <a:spcPct val="115000"/>
              </a:lnSpc>
              <a:buClr>
                <a:srgbClr val="000000"/>
              </a:buClr>
              <a:buSzPts val="1800"/>
              <a:buFont typeface="Lato"/>
              <a:buChar char="○"/>
            </a:pPr>
            <a:r>
              <a:rPr lang="en-US" sz="2400" b="1">
                <a:solidFill>
                  <a:srgbClr val="000000"/>
                </a:solidFill>
                <a:latin typeface="Lato"/>
                <a:ea typeface="Lato"/>
                <a:cs typeface="Lato"/>
                <a:sym typeface="Lato"/>
              </a:rPr>
              <a:t>the ability to successfully achieve in classrooms where the language of instruction is English; or</a:t>
            </a:r>
            <a:endParaRPr sz="2400" b="1">
              <a:solidFill>
                <a:srgbClr val="000000"/>
              </a:solidFill>
              <a:latin typeface="Lato"/>
              <a:ea typeface="Lato"/>
              <a:cs typeface="Lato"/>
              <a:sym typeface="Lato"/>
            </a:endParaRPr>
          </a:p>
          <a:p>
            <a:pPr marL="1219170" lvl="1" indent="-457189">
              <a:lnSpc>
                <a:spcPct val="115000"/>
              </a:lnSpc>
              <a:buClr>
                <a:srgbClr val="000000"/>
              </a:buClr>
              <a:buSzPts val="1800"/>
              <a:buFont typeface="Lato"/>
              <a:buChar char="○"/>
            </a:pPr>
            <a:r>
              <a:rPr lang="en-US" sz="2400" b="1">
                <a:solidFill>
                  <a:srgbClr val="000000"/>
                </a:solidFill>
                <a:latin typeface="Lato"/>
                <a:ea typeface="Lato"/>
                <a:cs typeface="Lato"/>
                <a:sym typeface="Lato"/>
              </a:rPr>
              <a:t>the opportunity to participate fully in society</a:t>
            </a:r>
            <a:endParaRPr sz="2400" b="1">
              <a:solidFill>
                <a:srgbClr val="000000"/>
              </a:solidFill>
              <a:latin typeface="Lato"/>
              <a:ea typeface="Lato"/>
              <a:cs typeface="Lato"/>
              <a:sym typeface="Lato"/>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0" y="0"/>
            <a:ext cx="12192000" cy="1228800"/>
          </a:xfrm>
          <a:prstGeom prst="rect">
            <a:avLst/>
          </a:prstGeom>
        </p:spPr>
        <p:txBody>
          <a:bodyPr spcFirstLastPara="1" vert="horz" wrap="square" lIns="121900" tIns="60933" rIns="121900" bIns="60933" rtlCol="0" anchor="ctr" anchorCtr="0">
            <a:normAutofit fontScale="92500" lnSpcReduction="20000"/>
          </a:bodyPr>
          <a:lstStyle/>
          <a:p>
            <a:pPr marL="0" indent="0">
              <a:spcAft>
                <a:spcPts val="4000"/>
              </a:spcAft>
            </a:pPr>
            <a:r>
              <a:rPr lang="en-US"/>
              <a:t>WI Demographic</a:t>
            </a:r>
            <a:endParaRPr/>
          </a:p>
        </p:txBody>
      </p:sp>
      <p:sp>
        <p:nvSpPr>
          <p:cNvPr id="61" name="Google Shape;61;p10"/>
          <p:cNvSpPr txBox="1"/>
          <p:nvPr/>
        </p:nvSpPr>
        <p:spPr>
          <a:xfrm>
            <a:off x="1674084" y="1595101"/>
            <a:ext cx="3992000" cy="4842183"/>
          </a:xfrm>
          <a:prstGeom prst="rect">
            <a:avLst/>
          </a:prstGeom>
          <a:noFill/>
          <a:ln>
            <a:noFill/>
          </a:ln>
        </p:spPr>
        <p:txBody>
          <a:bodyPr spcFirstLastPara="1" wrap="square" lIns="121900" tIns="121900" rIns="121900" bIns="121900" anchor="t" anchorCtr="0">
            <a:spAutoFit/>
          </a:bodyPr>
          <a:lstStyle/>
          <a:p>
            <a:r>
              <a:rPr lang="en-US" sz="2400" b="1">
                <a:latin typeface="Lato"/>
                <a:ea typeface="Lato"/>
                <a:cs typeface="Lato"/>
                <a:sym typeface="Lato"/>
              </a:rPr>
              <a:t>							</a:t>
            </a:r>
            <a:endParaRPr sz="2400" b="1">
              <a:latin typeface="Lato"/>
              <a:ea typeface="Lato"/>
              <a:cs typeface="Lato"/>
              <a:sym typeface="Lato"/>
            </a:endParaRPr>
          </a:p>
          <a:p>
            <a:endParaRPr sz="2400" b="1">
              <a:latin typeface="Lato"/>
              <a:ea typeface="Lato"/>
              <a:cs typeface="Lato"/>
              <a:sym typeface="Lato"/>
            </a:endParaRPr>
          </a:p>
          <a:p>
            <a:endParaRPr sz="2400" b="1">
              <a:latin typeface="Lato"/>
              <a:ea typeface="Lato"/>
              <a:cs typeface="Lato"/>
              <a:sym typeface="Lato"/>
            </a:endParaRPr>
          </a:p>
          <a:p>
            <a:endParaRPr sz="2400" b="1">
              <a:latin typeface="Lato"/>
              <a:ea typeface="Lato"/>
              <a:cs typeface="Lato"/>
              <a:sym typeface="Lato"/>
            </a:endParaRPr>
          </a:p>
          <a:p>
            <a:endParaRPr sz="2400" b="1">
              <a:latin typeface="Lato"/>
              <a:ea typeface="Lato"/>
              <a:cs typeface="Lato"/>
              <a:sym typeface="Lato"/>
            </a:endParaRPr>
          </a:p>
          <a:p>
            <a:endParaRPr sz="2400" b="1">
              <a:latin typeface="Lato"/>
              <a:ea typeface="Lato"/>
              <a:cs typeface="Lato"/>
              <a:sym typeface="Lato"/>
            </a:endParaRPr>
          </a:p>
          <a:p>
            <a:r>
              <a:rPr lang="en-US" sz="2533" b="1">
                <a:latin typeface="Lato"/>
                <a:ea typeface="Lato"/>
                <a:cs typeface="Lato"/>
                <a:sym typeface="Lato"/>
              </a:rPr>
              <a:t>Who are English Learners?</a:t>
            </a:r>
            <a:endParaRPr sz="2533" b="1">
              <a:latin typeface="Lato"/>
              <a:ea typeface="Lato"/>
              <a:cs typeface="Lato"/>
              <a:sym typeface="Lato"/>
            </a:endParaRPr>
          </a:p>
          <a:p>
            <a:endParaRPr sz="2000" b="1">
              <a:latin typeface="Lato"/>
              <a:ea typeface="Lato"/>
              <a:cs typeface="Lato"/>
              <a:sym typeface="Lato"/>
            </a:endParaRPr>
          </a:p>
          <a:p>
            <a:r>
              <a:rPr lang="en-US" sz="2000" b="1">
                <a:latin typeface="Lato"/>
                <a:ea typeface="Lato"/>
                <a:cs typeface="Lato"/>
                <a:sym typeface="Lato"/>
              </a:rPr>
              <a:t>Students who must learn English at the same time as learning content. </a:t>
            </a:r>
            <a:endParaRPr sz="2000" b="1">
              <a:latin typeface="Lato"/>
              <a:ea typeface="Lato"/>
              <a:cs typeface="Lato"/>
              <a:sym typeface="Lato"/>
            </a:endParaRPr>
          </a:p>
        </p:txBody>
      </p:sp>
      <p:pic>
        <p:nvPicPr>
          <p:cNvPr id="62" name="Google Shape;62;p10"/>
          <p:cNvPicPr preferRelativeResize="0"/>
          <p:nvPr/>
        </p:nvPicPr>
        <p:blipFill>
          <a:blip r:embed="rId3">
            <a:alphaModFix/>
          </a:blip>
          <a:stretch>
            <a:fillRect/>
          </a:stretch>
        </p:blipFill>
        <p:spPr>
          <a:xfrm>
            <a:off x="2070967" y="1595101"/>
            <a:ext cx="2683300" cy="2683300"/>
          </a:xfrm>
          <a:prstGeom prst="rect">
            <a:avLst/>
          </a:prstGeom>
          <a:noFill/>
          <a:ln>
            <a:noFill/>
          </a:ln>
        </p:spPr>
      </p:pic>
      <p:sp>
        <p:nvSpPr>
          <p:cNvPr id="63" name="Google Shape;63;p10"/>
          <p:cNvSpPr txBox="1"/>
          <p:nvPr/>
        </p:nvSpPr>
        <p:spPr>
          <a:xfrm>
            <a:off x="6653433" y="1950167"/>
            <a:ext cx="4220400" cy="4083450"/>
          </a:xfrm>
          <a:prstGeom prst="rect">
            <a:avLst/>
          </a:prstGeom>
          <a:noFill/>
          <a:ln>
            <a:noFill/>
          </a:ln>
        </p:spPr>
        <p:txBody>
          <a:bodyPr spcFirstLastPara="1" wrap="square" lIns="121900" tIns="121900" rIns="121900" bIns="121900" anchor="t" anchorCtr="0">
            <a:spAutoFit/>
          </a:bodyPr>
          <a:lstStyle/>
          <a:p>
            <a:r>
              <a:rPr lang="en-US" sz="2800" b="1">
                <a:latin typeface="Lato"/>
                <a:ea typeface="Lato"/>
                <a:cs typeface="Lato"/>
                <a:sym typeface="Lato"/>
              </a:rPr>
              <a:t>State Demographic:</a:t>
            </a:r>
            <a:endParaRPr sz="2800" b="1">
              <a:latin typeface="Lato"/>
              <a:ea typeface="Lato"/>
              <a:cs typeface="Lato"/>
              <a:sym typeface="Lato"/>
            </a:endParaRPr>
          </a:p>
          <a:p>
            <a:r>
              <a:rPr lang="en-US" sz="2267" b="1">
                <a:latin typeface="Lato"/>
                <a:ea typeface="Lato"/>
                <a:cs typeface="Lato"/>
                <a:sym typeface="Lato"/>
              </a:rPr>
              <a:t>Number of ELs 21-22</a:t>
            </a:r>
            <a:endParaRPr sz="2267" b="1">
              <a:latin typeface="Lato"/>
              <a:ea typeface="Lato"/>
              <a:cs typeface="Lato"/>
              <a:sym typeface="Lato"/>
            </a:endParaRPr>
          </a:p>
          <a:p>
            <a:r>
              <a:rPr lang="en-US" sz="2933" b="1">
                <a:latin typeface="Lato"/>
                <a:ea typeface="Lato"/>
                <a:cs typeface="Lato"/>
                <a:sym typeface="Lato"/>
              </a:rPr>
              <a:t>49, 812</a:t>
            </a:r>
            <a:endParaRPr sz="2933" b="1">
              <a:latin typeface="Lato"/>
              <a:ea typeface="Lato"/>
              <a:cs typeface="Lato"/>
              <a:sym typeface="Lato"/>
            </a:endParaRPr>
          </a:p>
          <a:p>
            <a:endParaRPr sz="2800" b="1">
              <a:latin typeface="Lato"/>
              <a:ea typeface="Lato"/>
              <a:cs typeface="Lato"/>
              <a:sym typeface="Lato"/>
            </a:endParaRPr>
          </a:p>
          <a:p>
            <a:r>
              <a:rPr lang="en-US" sz="2800" b="1">
                <a:latin typeface="Lato"/>
                <a:ea typeface="Lato"/>
                <a:cs typeface="Lato"/>
                <a:sym typeface="Lato"/>
              </a:rPr>
              <a:t>Top Languages:  </a:t>
            </a:r>
            <a:endParaRPr sz="2800" b="1">
              <a:latin typeface="Lato"/>
              <a:ea typeface="Lato"/>
              <a:cs typeface="Lato"/>
              <a:sym typeface="Lato"/>
            </a:endParaRPr>
          </a:p>
          <a:p>
            <a:pPr marL="609585" indent="-448722">
              <a:buSzPts val="1700"/>
              <a:buFont typeface="Lato"/>
              <a:buChar char="●"/>
            </a:pPr>
            <a:r>
              <a:rPr lang="en-US" sz="2267" b="1">
                <a:latin typeface="Lato"/>
                <a:ea typeface="Lato"/>
                <a:cs typeface="Lato"/>
                <a:sym typeface="Lato"/>
              </a:rPr>
              <a:t>Spanish</a:t>
            </a:r>
            <a:endParaRPr sz="2267" b="1">
              <a:latin typeface="Lato"/>
              <a:ea typeface="Lato"/>
              <a:cs typeface="Lato"/>
              <a:sym typeface="Lato"/>
            </a:endParaRPr>
          </a:p>
          <a:p>
            <a:pPr marL="609585" indent="-448722">
              <a:buSzPts val="1700"/>
              <a:buFont typeface="Lato"/>
              <a:buChar char="●"/>
            </a:pPr>
            <a:r>
              <a:rPr lang="en-US" sz="2267" b="1">
                <a:latin typeface="Lato"/>
                <a:ea typeface="Lato"/>
                <a:cs typeface="Lato"/>
                <a:sym typeface="Lato"/>
              </a:rPr>
              <a:t>Hmong</a:t>
            </a:r>
            <a:endParaRPr sz="2267" b="1">
              <a:latin typeface="Lato"/>
              <a:ea typeface="Lato"/>
              <a:cs typeface="Lato"/>
              <a:sym typeface="Lato"/>
            </a:endParaRPr>
          </a:p>
          <a:p>
            <a:pPr marL="609585" indent="-448722">
              <a:buSzPts val="1700"/>
              <a:buFont typeface="Lato"/>
              <a:buChar char="●"/>
            </a:pPr>
            <a:r>
              <a:rPr lang="en-US" sz="2267" b="1">
                <a:latin typeface="Lato"/>
                <a:ea typeface="Lato"/>
                <a:cs typeface="Lato"/>
                <a:sym typeface="Lato"/>
              </a:rPr>
              <a:t>Arabic</a:t>
            </a:r>
            <a:endParaRPr sz="2267" b="1">
              <a:latin typeface="Lato"/>
              <a:ea typeface="Lato"/>
              <a:cs typeface="Lato"/>
              <a:sym typeface="Lato"/>
            </a:endParaRPr>
          </a:p>
          <a:p>
            <a:pPr marL="609585" indent="-448722">
              <a:buSzPts val="1700"/>
              <a:buFont typeface="Lato"/>
              <a:buChar char="●"/>
            </a:pPr>
            <a:r>
              <a:rPr lang="en-US" sz="2267" b="1">
                <a:latin typeface="Lato"/>
                <a:ea typeface="Lato"/>
                <a:cs typeface="Lato"/>
                <a:sym typeface="Lato"/>
              </a:rPr>
              <a:t>Chinese</a:t>
            </a:r>
            <a:endParaRPr sz="2267" b="1">
              <a:latin typeface="Lato"/>
              <a:ea typeface="Lato"/>
              <a:cs typeface="Lato"/>
              <a:sym typeface="Lato"/>
            </a:endParaRPr>
          </a:p>
          <a:p>
            <a:pPr marL="609585" indent="-448722">
              <a:buSzPts val="1700"/>
              <a:buFont typeface="Lato"/>
              <a:buChar char="●"/>
            </a:pPr>
            <a:r>
              <a:rPr lang="en-US" sz="2267" b="1">
                <a:latin typeface="Lato"/>
                <a:ea typeface="Lato"/>
                <a:cs typeface="Lato"/>
                <a:sym typeface="Lato"/>
              </a:rPr>
              <a:t>Somali </a:t>
            </a:r>
            <a:endParaRPr sz="2267" b="1">
              <a:latin typeface="Lato"/>
              <a:ea typeface="Lato"/>
              <a:cs typeface="Lato"/>
              <a:sym typeface="Lato"/>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1"/>
          <p:cNvSpPr txBox="1">
            <a:spLocks noGrp="1"/>
          </p:cNvSpPr>
          <p:nvPr>
            <p:ph type="body" idx="1"/>
          </p:nvPr>
        </p:nvSpPr>
        <p:spPr>
          <a:xfrm>
            <a:off x="0" y="0"/>
            <a:ext cx="12192000" cy="1228800"/>
          </a:xfrm>
          <a:prstGeom prst="rect">
            <a:avLst/>
          </a:prstGeom>
        </p:spPr>
        <p:txBody>
          <a:bodyPr spcFirstLastPara="1" vert="horz" wrap="square" lIns="121900" tIns="60933" rIns="121900" bIns="60933" rtlCol="0" anchor="ctr" anchorCtr="0">
            <a:normAutofit fontScale="92500" lnSpcReduction="20000"/>
          </a:bodyPr>
          <a:lstStyle/>
          <a:p>
            <a:pPr marL="0" indent="0">
              <a:spcAft>
                <a:spcPts val="4000"/>
              </a:spcAft>
            </a:pPr>
            <a:r>
              <a:rPr lang="en-US"/>
              <a:t>EL Acronyms</a:t>
            </a:r>
            <a:endParaRPr/>
          </a:p>
        </p:txBody>
      </p:sp>
      <p:sp>
        <p:nvSpPr>
          <p:cNvPr id="70" name="Google Shape;70;p11"/>
          <p:cNvSpPr txBox="1"/>
          <p:nvPr/>
        </p:nvSpPr>
        <p:spPr>
          <a:xfrm>
            <a:off x="664600" y="1372100"/>
            <a:ext cx="10862800" cy="5500761"/>
          </a:xfrm>
          <a:prstGeom prst="rect">
            <a:avLst/>
          </a:prstGeom>
          <a:noFill/>
          <a:ln>
            <a:noFill/>
          </a:ln>
        </p:spPr>
        <p:txBody>
          <a:bodyPr spcFirstLastPara="1" wrap="square" lIns="121900" tIns="121900" rIns="121900" bIns="121900" anchor="t" anchorCtr="0">
            <a:spAutoFit/>
          </a:bodyPr>
          <a:lstStyle/>
          <a:p>
            <a:pPr>
              <a:lnSpc>
                <a:spcPct val="150000"/>
              </a:lnSpc>
              <a:spcBef>
                <a:spcPts val="1333"/>
              </a:spcBef>
              <a:buClr>
                <a:srgbClr val="000000"/>
              </a:buClr>
              <a:buSzPts val="1400"/>
            </a:pPr>
            <a:r>
              <a:rPr lang="en-US" sz="2133" b="1">
                <a:solidFill>
                  <a:srgbClr val="000000"/>
                </a:solidFill>
                <a:latin typeface="Lato"/>
                <a:ea typeface="Lato"/>
                <a:cs typeface="Lato"/>
                <a:sym typeface="Lato"/>
              </a:rPr>
              <a:t>EL  (ELL) 		English Learner </a:t>
            </a:r>
            <a:endParaRPr sz="2133" b="1">
              <a:solidFill>
                <a:srgbClr val="000000"/>
              </a:solidFill>
              <a:latin typeface="Lato"/>
              <a:ea typeface="Lato"/>
              <a:cs typeface="Lato"/>
              <a:sym typeface="Lato"/>
            </a:endParaRPr>
          </a:p>
          <a:p>
            <a:pPr>
              <a:lnSpc>
                <a:spcPct val="150000"/>
              </a:lnSpc>
              <a:buClr>
                <a:srgbClr val="000000"/>
              </a:buClr>
              <a:buSzPts val="1400"/>
            </a:pPr>
            <a:r>
              <a:rPr lang="en-US" sz="2133" b="1">
                <a:solidFill>
                  <a:srgbClr val="000000"/>
                </a:solidFill>
                <a:latin typeface="Lato"/>
                <a:ea typeface="Lato"/>
                <a:cs typeface="Lato"/>
                <a:sym typeface="Lato"/>
              </a:rPr>
              <a:t>ML 			Multilingual learner</a:t>
            </a:r>
            <a:endParaRPr sz="2133" b="1">
              <a:solidFill>
                <a:srgbClr val="000000"/>
              </a:solidFill>
              <a:latin typeface="Lato"/>
              <a:ea typeface="Lato"/>
              <a:cs typeface="Lato"/>
              <a:sym typeface="Lato"/>
            </a:endParaRPr>
          </a:p>
          <a:p>
            <a:pPr>
              <a:lnSpc>
                <a:spcPct val="150000"/>
              </a:lnSpc>
              <a:buClr>
                <a:srgbClr val="000000"/>
              </a:buClr>
              <a:buSzPts val="1400"/>
            </a:pPr>
            <a:r>
              <a:rPr lang="en-US" sz="2133" b="1">
                <a:latin typeface="Lato"/>
                <a:ea typeface="Lato"/>
                <a:cs typeface="Lato"/>
                <a:sym typeface="Lato"/>
              </a:rPr>
              <a:t>BLBC                       Bilingual- Bicultural</a:t>
            </a:r>
            <a:endParaRPr sz="2133" b="1">
              <a:latin typeface="Lato"/>
              <a:ea typeface="Lato"/>
              <a:cs typeface="Lato"/>
              <a:sym typeface="Lato"/>
            </a:endParaRPr>
          </a:p>
          <a:p>
            <a:pPr>
              <a:lnSpc>
                <a:spcPct val="150000"/>
              </a:lnSpc>
              <a:buClr>
                <a:srgbClr val="000000"/>
              </a:buClr>
              <a:buSzPts val="1400"/>
            </a:pPr>
            <a:r>
              <a:rPr lang="en-US" sz="2133" b="1">
                <a:solidFill>
                  <a:srgbClr val="000000"/>
                </a:solidFill>
                <a:latin typeface="Lato"/>
                <a:ea typeface="Lato"/>
                <a:cs typeface="Lato"/>
                <a:sym typeface="Lato"/>
              </a:rPr>
              <a:t>ELP			English Language Proficiency</a:t>
            </a:r>
            <a:endParaRPr sz="2133" b="1">
              <a:solidFill>
                <a:srgbClr val="000000"/>
              </a:solidFill>
              <a:latin typeface="Lato"/>
              <a:ea typeface="Lato"/>
              <a:cs typeface="Lato"/>
              <a:sym typeface="Lato"/>
            </a:endParaRPr>
          </a:p>
          <a:p>
            <a:pPr>
              <a:lnSpc>
                <a:spcPct val="150000"/>
              </a:lnSpc>
              <a:buClr>
                <a:srgbClr val="000000"/>
              </a:buClr>
              <a:buSzPts val="1400"/>
            </a:pPr>
            <a:r>
              <a:rPr lang="en-US" sz="2133" b="1">
                <a:solidFill>
                  <a:srgbClr val="000000"/>
                </a:solidFill>
                <a:latin typeface="Lato"/>
                <a:ea typeface="Lato"/>
                <a:cs typeface="Lato"/>
                <a:sym typeface="Lato"/>
              </a:rPr>
              <a:t>LIEP 			Language Instruction Education Program</a:t>
            </a:r>
            <a:endParaRPr sz="2133" b="1">
              <a:solidFill>
                <a:srgbClr val="000000"/>
              </a:solidFill>
              <a:latin typeface="Lato"/>
              <a:ea typeface="Lato"/>
              <a:cs typeface="Lato"/>
              <a:sym typeface="Lato"/>
            </a:endParaRPr>
          </a:p>
          <a:p>
            <a:pPr>
              <a:lnSpc>
                <a:spcPct val="150000"/>
              </a:lnSpc>
              <a:buClr>
                <a:srgbClr val="000000"/>
              </a:buClr>
              <a:buSzPts val="1400"/>
            </a:pPr>
            <a:r>
              <a:rPr lang="en-US" sz="2133" b="1">
                <a:solidFill>
                  <a:srgbClr val="000000"/>
                </a:solidFill>
                <a:latin typeface="Lato"/>
                <a:ea typeface="Lato"/>
                <a:cs typeface="Lato"/>
                <a:sym typeface="Lato"/>
              </a:rPr>
              <a:t>ACCESS		ACCESS for ELLs, annual English Language Proficiency test</a:t>
            </a:r>
            <a:endParaRPr sz="2133" b="1">
              <a:solidFill>
                <a:srgbClr val="000000"/>
              </a:solidFill>
              <a:latin typeface="Lato"/>
              <a:ea typeface="Lato"/>
              <a:cs typeface="Lato"/>
              <a:sym typeface="Lato"/>
            </a:endParaRPr>
          </a:p>
          <a:p>
            <a:pPr>
              <a:lnSpc>
                <a:spcPct val="150000"/>
              </a:lnSpc>
              <a:buClr>
                <a:srgbClr val="000000"/>
              </a:buClr>
              <a:buSzPts val="1400"/>
            </a:pPr>
            <a:r>
              <a:rPr lang="en-US" sz="2133" b="1">
                <a:solidFill>
                  <a:srgbClr val="000000"/>
                </a:solidFill>
                <a:latin typeface="Lato"/>
                <a:ea typeface="Lato"/>
                <a:cs typeface="Lato"/>
                <a:sym typeface="Lato"/>
              </a:rPr>
              <a:t>HLS			Home Language Survey</a:t>
            </a:r>
            <a:endParaRPr sz="2133" b="1">
              <a:solidFill>
                <a:srgbClr val="000000"/>
              </a:solidFill>
              <a:latin typeface="Lato"/>
              <a:ea typeface="Lato"/>
              <a:cs typeface="Lato"/>
              <a:sym typeface="Lato"/>
            </a:endParaRPr>
          </a:p>
          <a:p>
            <a:pPr>
              <a:lnSpc>
                <a:spcPct val="150000"/>
              </a:lnSpc>
              <a:buClr>
                <a:srgbClr val="000000"/>
              </a:buClr>
              <a:buSzPts val="1400"/>
            </a:pPr>
            <a:r>
              <a:rPr lang="en-US" sz="2133" b="1">
                <a:solidFill>
                  <a:srgbClr val="000000"/>
                </a:solidFill>
                <a:latin typeface="Lato"/>
                <a:ea typeface="Lato"/>
                <a:cs typeface="Lato"/>
                <a:sym typeface="Lato"/>
              </a:rPr>
              <a:t>Screener		Initial Language Proficiency Screener used for Identification</a:t>
            </a:r>
            <a:endParaRPr sz="2133" b="1">
              <a:solidFill>
                <a:srgbClr val="000000"/>
              </a:solidFill>
              <a:latin typeface="Lato"/>
              <a:ea typeface="Lato"/>
              <a:cs typeface="Lato"/>
              <a:sym typeface="Lato"/>
            </a:endParaRPr>
          </a:p>
          <a:p>
            <a:pPr>
              <a:buClr>
                <a:srgbClr val="000000"/>
              </a:buClr>
              <a:buSzPts val="1400"/>
            </a:pPr>
            <a:r>
              <a:rPr lang="en-US" sz="2133" b="1">
                <a:solidFill>
                  <a:srgbClr val="000000"/>
                </a:solidFill>
                <a:latin typeface="Lato"/>
                <a:ea typeface="Lato"/>
                <a:cs typeface="Lato"/>
                <a:sym typeface="Lato"/>
              </a:rPr>
              <a:t>Exited             	The time when an EL reaches native proficiency and is   </a:t>
            </a:r>
            <a:endParaRPr sz="2133" b="1">
              <a:solidFill>
                <a:srgbClr val="000000"/>
              </a:solidFill>
              <a:latin typeface="Lato"/>
              <a:ea typeface="Lato"/>
              <a:cs typeface="Lato"/>
              <a:sym typeface="Lato"/>
            </a:endParaRPr>
          </a:p>
          <a:p>
            <a:pPr>
              <a:lnSpc>
                <a:spcPct val="150000"/>
              </a:lnSpc>
              <a:buClr>
                <a:srgbClr val="000000"/>
              </a:buClr>
              <a:buSzPts val="1400"/>
            </a:pPr>
            <a:r>
              <a:rPr lang="en-US" sz="2133" b="1">
                <a:solidFill>
                  <a:srgbClr val="000000"/>
                </a:solidFill>
                <a:latin typeface="Lato"/>
                <a:ea typeface="Lato"/>
                <a:cs typeface="Lato"/>
                <a:sym typeface="Lato"/>
              </a:rPr>
              <a:t>                           	no longer served in an Language program.</a:t>
            </a:r>
            <a:endParaRPr sz="2133" b="1">
              <a:solidFill>
                <a:srgbClr val="000000"/>
              </a:solidFill>
              <a:latin typeface="Lato"/>
              <a:ea typeface="Lato"/>
              <a:cs typeface="Lato"/>
              <a:sym typeface="Lato"/>
            </a:endParaRPr>
          </a:p>
          <a:p>
            <a:pPr>
              <a:buClr>
                <a:srgbClr val="000000"/>
              </a:buClr>
              <a:buSzPts val="1400"/>
            </a:pPr>
            <a:r>
              <a:rPr lang="en-US" sz="2133" b="1">
                <a:solidFill>
                  <a:srgbClr val="000000"/>
                </a:solidFill>
                <a:latin typeface="Lato"/>
                <a:ea typeface="Lato"/>
                <a:cs typeface="Lato"/>
                <a:sym typeface="Lato"/>
              </a:rPr>
              <a:t>LIEP Crosswalk   Document used by DPI outlining Language Instruction Program types</a:t>
            </a:r>
            <a:endParaRPr sz="2133" b="1">
              <a:solidFill>
                <a:srgbClr val="000000"/>
              </a:solidFill>
              <a:latin typeface="Lato"/>
              <a:ea typeface="Lato"/>
              <a:cs typeface="Lato"/>
              <a:sym typeface="Lato"/>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2"/>
          <p:cNvSpPr txBox="1">
            <a:spLocks noGrp="1"/>
          </p:cNvSpPr>
          <p:nvPr>
            <p:ph type="body" idx="1"/>
          </p:nvPr>
        </p:nvSpPr>
        <p:spPr>
          <a:xfrm>
            <a:off x="0" y="0"/>
            <a:ext cx="12192000" cy="1228800"/>
          </a:xfrm>
          <a:prstGeom prst="rect">
            <a:avLst/>
          </a:prstGeom>
        </p:spPr>
        <p:txBody>
          <a:bodyPr spcFirstLastPara="1" vert="horz" wrap="square" lIns="121900" tIns="60933" rIns="121900" bIns="60933" rtlCol="0" anchor="ctr" anchorCtr="0">
            <a:normAutofit fontScale="92500" lnSpcReduction="20000"/>
          </a:bodyPr>
          <a:lstStyle/>
          <a:p>
            <a:pPr marL="0" indent="0">
              <a:spcAft>
                <a:spcPts val="4000"/>
              </a:spcAft>
            </a:pPr>
            <a:r>
              <a:rPr lang="en-US"/>
              <a:t>Legal Requirements: Federal</a:t>
            </a:r>
            <a:endParaRPr/>
          </a:p>
        </p:txBody>
      </p:sp>
      <p:sp>
        <p:nvSpPr>
          <p:cNvPr id="77" name="Google Shape;77;p12"/>
          <p:cNvSpPr txBox="1">
            <a:spLocks noGrp="1"/>
          </p:cNvSpPr>
          <p:nvPr>
            <p:ph type="body" idx="2"/>
          </p:nvPr>
        </p:nvSpPr>
        <p:spPr>
          <a:xfrm>
            <a:off x="2644067" y="1993167"/>
            <a:ext cx="7271200" cy="3873200"/>
          </a:xfrm>
          <a:prstGeom prst="rect">
            <a:avLst/>
          </a:prstGeom>
        </p:spPr>
        <p:txBody>
          <a:bodyPr spcFirstLastPara="1" vert="horz" wrap="square" lIns="121900" tIns="60933" rIns="121900" bIns="60933" rtlCol="0" anchor="t" anchorCtr="0">
            <a:normAutofit fontScale="85000" lnSpcReduction="20000"/>
          </a:bodyPr>
          <a:lstStyle/>
          <a:p>
            <a:pPr indent="-477508">
              <a:buSzPct val="100000"/>
            </a:pPr>
            <a:r>
              <a:rPr lang="en-US" i="1"/>
              <a:t>Lau vs. Nichols</a:t>
            </a:r>
            <a:endParaRPr i="1"/>
          </a:p>
          <a:p>
            <a:pPr indent="-477508">
              <a:buSzPct val="100000"/>
            </a:pPr>
            <a:r>
              <a:rPr lang="en-US" i="1"/>
              <a:t>ESEA Title I</a:t>
            </a:r>
            <a:endParaRPr i="1"/>
          </a:p>
          <a:p>
            <a:pPr indent="-477508">
              <a:buSzPct val="100000"/>
            </a:pPr>
            <a:r>
              <a:rPr lang="en-US" i="1"/>
              <a:t>ESEA Title III</a:t>
            </a:r>
            <a:endParaRPr i="1"/>
          </a:p>
          <a:p>
            <a:pPr indent="-477508">
              <a:buSzPct val="100000"/>
            </a:pPr>
            <a:r>
              <a:rPr lang="en-US" i="1"/>
              <a:t>Equal Education Opportunities Act</a:t>
            </a:r>
            <a:endParaRPr i="1"/>
          </a:p>
          <a:p>
            <a:pPr indent="-477508">
              <a:buSzPct val="100000"/>
            </a:pPr>
            <a:r>
              <a:rPr lang="en-US" i="1"/>
              <a:t>Castañeda vs. Pickard </a:t>
            </a:r>
            <a:endParaRPr i="1"/>
          </a:p>
          <a:p>
            <a:pPr indent="-477508">
              <a:buSzPct val="100000"/>
            </a:pPr>
            <a:r>
              <a:rPr lang="en-US" i="1"/>
              <a:t>Plyler vs. Doe</a:t>
            </a:r>
            <a:endParaRPr i="1"/>
          </a:p>
          <a:p>
            <a:pPr indent="-477508">
              <a:buSzPct val="100000"/>
            </a:pPr>
            <a:r>
              <a:rPr lang="en-US" i="1"/>
              <a:t>See </a:t>
            </a:r>
            <a:r>
              <a:rPr lang="en-US" i="1" u="sng">
                <a:solidFill>
                  <a:schemeClr val="hlink"/>
                </a:solidFill>
                <a:hlinkClick r:id="rId3"/>
              </a:rPr>
              <a:t>Chapter 14 of EL Policy Handbook</a:t>
            </a:r>
            <a:endParaRPr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0" y="1"/>
            <a:ext cx="12192000" cy="1228876"/>
          </a:xfrm>
          <a:prstGeom prst="rect">
            <a:avLst/>
          </a:prstGeom>
          <a:noFill/>
          <a:ln>
            <a:noFill/>
          </a:ln>
        </p:spPr>
        <p:txBody>
          <a:bodyPr spcFirstLastPara="1" vert="horz" wrap="square" lIns="121900" tIns="60933" rIns="121900" bIns="60933" rtlCol="0" anchor="ctr" anchorCtr="0">
            <a:noAutofit/>
          </a:bodyPr>
          <a:lstStyle/>
          <a:p>
            <a:pPr marL="0" indent="0"/>
            <a:r>
              <a:rPr lang="en-US" dirty="0"/>
              <a:t>How do we get paid?</a:t>
            </a:r>
            <a:endParaRPr dirty="0"/>
          </a:p>
        </p:txBody>
      </p:sp>
      <p:sp>
        <p:nvSpPr>
          <p:cNvPr id="37" name="Google Shape;37;p7"/>
          <p:cNvSpPr txBox="1">
            <a:spLocks noGrp="1"/>
          </p:cNvSpPr>
          <p:nvPr>
            <p:ph type="body" idx="2"/>
          </p:nvPr>
        </p:nvSpPr>
        <p:spPr>
          <a:xfrm>
            <a:off x="920375" y="1398496"/>
            <a:ext cx="10303436" cy="4768976"/>
          </a:xfrm>
          <a:prstGeom prst="rect">
            <a:avLst/>
          </a:prstGeom>
          <a:noFill/>
          <a:ln>
            <a:noFill/>
          </a:ln>
        </p:spPr>
        <p:txBody>
          <a:bodyPr spcFirstLastPara="1" vert="horz" wrap="square" lIns="121900" tIns="60933" rIns="121900" bIns="60933" rtlCol="0" anchor="t" anchorCtr="0">
            <a:noAutofit/>
          </a:bodyPr>
          <a:lstStyle/>
          <a:p>
            <a:pPr marL="0" indent="0">
              <a:lnSpc>
                <a:spcPct val="100000"/>
              </a:lnSpc>
              <a:buSzPts val="2127"/>
              <a:buNone/>
            </a:pPr>
            <a:r>
              <a:rPr lang="en-US" sz="3947" b="0" dirty="0"/>
              <a:t>Submit the Pupil Count Report</a:t>
            </a:r>
          </a:p>
          <a:p>
            <a:pPr marL="0" indent="0">
              <a:lnSpc>
                <a:spcPct val="100000"/>
              </a:lnSpc>
              <a:buSzPts val="2127"/>
              <a:buNone/>
            </a:pPr>
            <a:r>
              <a:rPr lang="en-US" sz="3947" b="0" dirty="0"/>
              <a:t>	Located on the ICS webpage</a:t>
            </a:r>
          </a:p>
          <a:p>
            <a:pPr marL="0" indent="0">
              <a:lnSpc>
                <a:spcPct val="100000"/>
              </a:lnSpc>
              <a:buSzPts val="2127"/>
              <a:buNone/>
            </a:pPr>
            <a:r>
              <a:rPr lang="en-US" sz="3947" b="0" dirty="0"/>
              <a:t>	Instructions on the ICS webpage as well</a:t>
            </a:r>
          </a:p>
          <a:p>
            <a:pPr marL="0" indent="0">
              <a:lnSpc>
                <a:spcPct val="100000"/>
              </a:lnSpc>
              <a:buSzPts val="2127"/>
              <a:buNone/>
            </a:pPr>
            <a:endParaRPr lang="en-US" sz="3947" b="0" dirty="0"/>
          </a:p>
          <a:p>
            <a:pPr marL="0" indent="0">
              <a:lnSpc>
                <a:spcPct val="100000"/>
              </a:lnSpc>
              <a:buSzPts val="2127"/>
              <a:buNone/>
            </a:pPr>
            <a:r>
              <a:rPr lang="en-US" sz="3947" b="0" dirty="0"/>
              <a:t>Be sure to identify the correct resident district</a:t>
            </a:r>
          </a:p>
          <a:p>
            <a:pPr marL="0" indent="0">
              <a:lnSpc>
                <a:spcPct val="100000"/>
              </a:lnSpc>
              <a:buSzPts val="2127"/>
              <a:buNone/>
            </a:pPr>
            <a:endParaRPr lang="en-US" sz="3947" b="0" dirty="0"/>
          </a:p>
          <a:p>
            <a:pPr marL="0" indent="0">
              <a:lnSpc>
                <a:spcPct val="100000"/>
              </a:lnSpc>
              <a:buSzPts val="2127"/>
              <a:buNone/>
            </a:pPr>
            <a:r>
              <a:rPr lang="en-US" sz="3947" b="0" dirty="0"/>
              <a:t>Submit via Kiteworks on time</a:t>
            </a:r>
          </a:p>
          <a:p>
            <a:pPr marL="0" indent="0">
              <a:lnSpc>
                <a:spcPct val="100000"/>
              </a:lnSpc>
              <a:buSzPts val="2127"/>
              <a:buNone/>
            </a:pPr>
            <a:endParaRPr lang="en-US" sz="3947" b="0" dirty="0"/>
          </a:p>
        </p:txBody>
      </p:sp>
    </p:spTree>
    <p:extLst>
      <p:ext uri="{BB962C8B-B14F-4D97-AF65-F5344CB8AC3E}">
        <p14:creationId xmlns:p14="http://schemas.microsoft.com/office/powerpoint/2010/main" val="32175292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3"/>
          <p:cNvSpPr txBox="1">
            <a:spLocks noGrp="1"/>
          </p:cNvSpPr>
          <p:nvPr>
            <p:ph type="body" idx="1"/>
          </p:nvPr>
        </p:nvSpPr>
        <p:spPr>
          <a:xfrm>
            <a:off x="0" y="0"/>
            <a:ext cx="12192000" cy="1208000"/>
          </a:xfrm>
          <a:prstGeom prst="rect">
            <a:avLst/>
          </a:prstGeom>
        </p:spPr>
        <p:txBody>
          <a:bodyPr spcFirstLastPara="1" vert="horz" wrap="square" lIns="121900" tIns="60933" rIns="121900" bIns="60933" rtlCol="0" anchor="ctr" anchorCtr="0">
            <a:normAutofit fontScale="92500" lnSpcReduction="20000"/>
          </a:bodyPr>
          <a:lstStyle/>
          <a:p>
            <a:pPr marL="0" indent="0">
              <a:spcAft>
                <a:spcPts val="4000"/>
              </a:spcAft>
            </a:pPr>
            <a:r>
              <a:rPr lang="en-US"/>
              <a:t>Entrance Procedures</a:t>
            </a:r>
            <a:endParaRPr/>
          </a:p>
        </p:txBody>
      </p:sp>
      <p:pic>
        <p:nvPicPr>
          <p:cNvPr id="84" name="Google Shape;84;p13"/>
          <p:cNvPicPr preferRelativeResize="0"/>
          <p:nvPr/>
        </p:nvPicPr>
        <p:blipFill>
          <a:blip r:embed="rId3">
            <a:alphaModFix/>
          </a:blip>
          <a:stretch>
            <a:fillRect/>
          </a:stretch>
        </p:blipFill>
        <p:spPr>
          <a:xfrm>
            <a:off x="1" y="1208000"/>
            <a:ext cx="12044201" cy="565000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body" idx="1"/>
          </p:nvPr>
        </p:nvSpPr>
        <p:spPr>
          <a:xfrm>
            <a:off x="0" y="0"/>
            <a:ext cx="12192000" cy="1228800"/>
          </a:xfrm>
          <a:prstGeom prst="rect">
            <a:avLst/>
          </a:prstGeom>
        </p:spPr>
        <p:txBody>
          <a:bodyPr spcFirstLastPara="1" vert="horz" wrap="square" lIns="121900" tIns="60933" rIns="121900" bIns="60933" rtlCol="0" anchor="ctr" anchorCtr="0">
            <a:normAutofit fontScale="92500" lnSpcReduction="20000"/>
          </a:bodyPr>
          <a:lstStyle/>
          <a:p>
            <a:pPr marL="0" indent="0">
              <a:spcAft>
                <a:spcPts val="4000"/>
              </a:spcAft>
            </a:pPr>
            <a:r>
              <a:rPr lang="en-US"/>
              <a:t>Home Language Survey (HLS)</a:t>
            </a:r>
            <a:endParaRPr/>
          </a:p>
        </p:txBody>
      </p:sp>
      <p:sp>
        <p:nvSpPr>
          <p:cNvPr id="91" name="Google Shape;91;p14"/>
          <p:cNvSpPr txBox="1">
            <a:spLocks noGrp="1"/>
          </p:cNvSpPr>
          <p:nvPr>
            <p:ph type="body" idx="2"/>
          </p:nvPr>
        </p:nvSpPr>
        <p:spPr>
          <a:xfrm>
            <a:off x="5403800" y="1985167"/>
            <a:ext cx="6544000" cy="3350400"/>
          </a:xfrm>
          <a:prstGeom prst="rect">
            <a:avLst/>
          </a:prstGeom>
        </p:spPr>
        <p:txBody>
          <a:bodyPr spcFirstLastPara="1" vert="horz" wrap="square" lIns="121900" tIns="60933" rIns="121900" bIns="60933" rtlCol="0" anchor="t" anchorCtr="0">
            <a:normAutofit fontScale="77500" lnSpcReduction="20000"/>
          </a:bodyPr>
          <a:lstStyle/>
          <a:p>
            <a:pPr marL="0" indent="0">
              <a:buNone/>
            </a:pPr>
            <a:endParaRPr/>
          </a:p>
          <a:p>
            <a:pPr marL="0" indent="0">
              <a:spcBef>
                <a:spcPts val="585"/>
              </a:spcBef>
              <a:buNone/>
            </a:pPr>
            <a:r>
              <a:rPr lang="en-US"/>
              <a:t>Purpose:</a:t>
            </a:r>
            <a:endParaRPr/>
          </a:p>
          <a:p>
            <a:pPr indent="-462268">
              <a:spcBef>
                <a:spcPts val="585"/>
              </a:spcBef>
              <a:buSzPct val="100000"/>
            </a:pPr>
            <a:r>
              <a:rPr lang="en-US"/>
              <a:t>Use of Language in the home</a:t>
            </a:r>
            <a:endParaRPr/>
          </a:p>
          <a:p>
            <a:pPr indent="-462268">
              <a:buSzPct val="100000"/>
            </a:pPr>
            <a:r>
              <a:rPr lang="en-US"/>
              <a:t>Identify students (language support)</a:t>
            </a:r>
            <a:endParaRPr/>
          </a:p>
          <a:p>
            <a:pPr indent="-462268">
              <a:buSzPct val="100000"/>
            </a:pPr>
            <a:r>
              <a:rPr lang="en-US"/>
              <a:t>Language Needs of Caregivers</a:t>
            </a:r>
            <a:endParaRPr/>
          </a:p>
          <a:p>
            <a:pPr indent="-462268">
              <a:buSzPct val="100000"/>
            </a:pPr>
            <a:r>
              <a:rPr lang="en-US"/>
              <a:t>See </a:t>
            </a:r>
            <a:r>
              <a:rPr lang="en-US" u="sng">
                <a:solidFill>
                  <a:schemeClr val="hlink"/>
                </a:solidFill>
                <a:hlinkClick r:id="rId3"/>
              </a:rPr>
              <a:t>EL Policy Handbook page</a:t>
            </a:r>
            <a:r>
              <a:rPr lang="en-US"/>
              <a:t> for form</a:t>
            </a:r>
            <a:endParaRPr/>
          </a:p>
        </p:txBody>
      </p:sp>
      <p:pic>
        <p:nvPicPr>
          <p:cNvPr id="92" name="Google Shape;92;p14"/>
          <p:cNvPicPr preferRelativeResize="0"/>
          <p:nvPr/>
        </p:nvPicPr>
        <p:blipFill>
          <a:blip r:embed="rId4">
            <a:alphaModFix/>
          </a:blip>
          <a:stretch>
            <a:fillRect/>
          </a:stretch>
        </p:blipFill>
        <p:spPr>
          <a:xfrm>
            <a:off x="765067" y="1432001"/>
            <a:ext cx="4160419" cy="5222799"/>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body" idx="1"/>
          </p:nvPr>
        </p:nvSpPr>
        <p:spPr>
          <a:xfrm>
            <a:off x="0" y="0"/>
            <a:ext cx="12192000" cy="1228800"/>
          </a:xfrm>
          <a:prstGeom prst="rect">
            <a:avLst/>
          </a:prstGeom>
        </p:spPr>
        <p:txBody>
          <a:bodyPr spcFirstLastPara="1" vert="horz" wrap="square" lIns="121900" tIns="60933" rIns="121900" bIns="60933" rtlCol="0" anchor="ctr" anchorCtr="0">
            <a:normAutofit fontScale="92500" lnSpcReduction="20000"/>
          </a:bodyPr>
          <a:lstStyle/>
          <a:p>
            <a:pPr marL="0" indent="0">
              <a:spcAft>
                <a:spcPts val="4000"/>
              </a:spcAft>
            </a:pPr>
            <a:r>
              <a:rPr lang="en-US"/>
              <a:t>Effective Programs</a:t>
            </a:r>
            <a:endParaRPr/>
          </a:p>
        </p:txBody>
      </p:sp>
      <p:sp>
        <p:nvSpPr>
          <p:cNvPr id="99" name="Google Shape;99;p15"/>
          <p:cNvSpPr txBox="1">
            <a:spLocks noGrp="1"/>
          </p:cNvSpPr>
          <p:nvPr>
            <p:ph type="body" idx="2"/>
          </p:nvPr>
        </p:nvSpPr>
        <p:spPr>
          <a:xfrm>
            <a:off x="1250800" y="1494433"/>
            <a:ext cx="9690400" cy="5015600"/>
          </a:xfrm>
          <a:prstGeom prst="rect">
            <a:avLst/>
          </a:prstGeom>
        </p:spPr>
        <p:txBody>
          <a:bodyPr spcFirstLastPara="1" vert="horz" wrap="square" lIns="121900" tIns="60933" rIns="121900" bIns="60933" rtlCol="0" anchor="t" anchorCtr="0">
            <a:noAutofit/>
          </a:bodyPr>
          <a:lstStyle/>
          <a:p>
            <a:pPr indent="-474121">
              <a:lnSpc>
                <a:spcPct val="107916"/>
              </a:lnSpc>
              <a:buSzPts val="2000"/>
              <a:buChar char="●"/>
            </a:pPr>
            <a:r>
              <a:rPr lang="en-US" sz="2667"/>
              <a:t>DPI required to ensure districts provide effective programming for ELs</a:t>
            </a:r>
            <a:endParaRPr sz="2667"/>
          </a:p>
          <a:p>
            <a:pPr indent="-474121">
              <a:lnSpc>
                <a:spcPct val="107916"/>
              </a:lnSpc>
              <a:buSzPts val="2000"/>
              <a:buChar char="●"/>
            </a:pPr>
            <a:r>
              <a:rPr lang="en-US" sz="2667"/>
              <a:t>Language assistance programming for EL students must:</a:t>
            </a:r>
            <a:endParaRPr sz="2667"/>
          </a:p>
          <a:p>
            <a:pPr lvl="1" indent="-474121">
              <a:lnSpc>
                <a:spcPct val="107916"/>
              </a:lnSpc>
              <a:spcBef>
                <a:spcPts val="0"/>
              </a:spcBef>
              <a:buSzPts val="2000"/>
              <a:buChar char="○"/>
            </a:pPr>
            <a:r>
              <a:rPr lang="en-US" sz="2400" b="1"/>
              <a:t>Be educationally sound in theory and effective in practice </a:t>
            </a:r>
            <a:endParaRPr sz="2400" b="1"/>
          </a:p>
          <a:p>
            <a:pPr lvl="1" indent="-474121">
              <a:lnSpc>
                <a:spcPct val="107916"/>
              </a:lnSpc>
              <a:spcBef>
                <a:spcPts val="0"/>
              </a:spcBef>
              <a:buSzPts val="2000"/>
              <a:buChar char="○"/>
            </a:pPr>
            <a:r>
              <a:rPr lang="en-US" sz="2400" b="1"/>
              <a:t>Be regularly assessed and continually improved, </a:t>
            </a:r>
            <a:endParaRPr sz="2400" b="1"/>
          </a:p>
          <a:p>
            <a:pPr lvl="1" indent="-474121">
              <a:lnSpc>
                <a:spcPct val="107916"/>
              </a:lnSpc>
              <a:spcBef>
                <a:spcPts val="0"/>
              </a:spcBef>
              <a:buSzPts val="2000"/>
              <a:buChar char="○"/>
            </a:pPr>
            <a:r>
              <a:rPr lang="en-US" sz="2400" b="1"/>
              <a:t>Include adequate staff, time, and materials.</a:t>
            </a:r>
            <a:endParaRPr sz="2400" b="1"/>
          </a:p>
          <a:p>
            <a:pPr indent="-474121">
              <a:lnSpc>
                <a:spcPct val="107916"/>
              </a:lnSpc>
              <a:buSzPts val="2000"/>
              <a:buChar char="●"/>
            </a:pPr>
            <a:r>
              <a:rPr lang="en-US" sz="2667"/>
              <a:t>Additionally, districts must be able to demonstrate program effectiveness in supporting both: </a:t>
            </a:r>
            <a:endParaRPr sz="2667"/>
          </a:p>
          <a:p>
            <a:pPr lvl="1" indent="-457189">
              <a:lnSpc>
                <a:spcPct val="107916"/>
              </a:lnSpc>
              <a:spcBef>
                <a:spcPts val="0"/>
              </a:spcBef>
              <a:buSzPts val="1800"/>
              <a:buChar char="○"/>
            </a:pPr>
            <a:r>
              <a:rPr lang="en-US" sz="2400" b="1"/>
              <a:t>Academic content needs of ELs </a:t>
            </a:r>
            <a:endParaRPr sz="2400" b="1"/>
          </a:p>
          <a:p>
            <a:pPr lvl="1" indent="-457189">
              <a:lnSpc>
                <a:spcPct val="107916"/>
              </a:lnSpc>
              <a:spcBef>
                <a:spcPts val="0"/>
              </a:spcBef>
              <a:buSzPts val="1800"/>
              <a:buChar char="○"/>
            </a:pPr>
            <a:r>
              <a:rPr lang="en-US" sz="2400" b="1"/>
              <a:t>EL students’ English language proficiency proficiency growth</a:t>
            </a:r>
            <a:endParaRPr sz="2400"/>
          </a:p>
          <a:p>
            <a:pPr indent="-457189">
              <a:lnSpc>
                <a:spcPct val="107916"/>
              </a:lnSpc>
              <a:buSzPts val="1800"/>
              <a:buChar char="●"/>
            </a:pPr>
            <a:r>
              <a:rPr lang="en-US" sz="2400"/>
              <a:t> See </a:t>
            </a:r>
            <a:r>
              <a:rPr lang="en-US" sz="2400" u="sng">
                <a:solidFill>
                  <a:schemeClr val="hlink"/>
                </a:solidFill>
                <a:hlinkClick r:id="rId3"/>
              </a:rPr>
              <a:t>DPI’s EL Policy Handbook Chapter 8</a:t>
            </a:r>
            <a:r>
              <a:rPr lang="en-US" sz="2400"/>
              <a:t> for more information</a:t>
            </a:r>
            <a:endParaRPr sz="240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body" idx="1"/>
          </p:nvPr>
        </p:nvSpPr>
        <p:spPr>
          <a:xfrm>
            <a:off x="0" y="0"/>
            <a:ext cx="12192000" cy="1228800"/>
          </a:xfrm>
          <a:prstGeom prst="rect">
            <a:avLst/>
          </a:prstGeom>
        </p:spPr>
        <p:txBody>
          <a:bodyPr spcFirstLastPara="1" vert="horz" wrap="square" lIns="121900" tIns="60933" rIns="121900" bIns="60933" rtlCol="0" anchor="ctr" anchorCtr="0">
            <a:normAutofit fontScale="92500" lnSpcReduction="20000"/>
          </a:bodyPr>
          <a:lstStyle/>
          <a:p>
            <a:pPr marL="0" indent="0">
              <a:spcAft>
                <a:spcPts val="4000"/>
              </a:spcAft>
            </a:pPr>
            <a:r>
              <a:rPr lang="en-US"/>
              <a:t>Program Models: LIEP Crosswalk</a:t>
            </a:r>
            <a:endParaRPr/>
          </a:p>
        </p:txBody>
      </p:sp>
      <p:sp>
        <p:nvSpPr>
          <p:cNvPr id="106" name="Google Shape;106;p16"/>
          <p:cNvSpPr txBox="1"/>
          <p:nvPr/>
        </p:nvSpPr>
        <p:spPr>
          <a:xfrm>
            <a:off x="1138600" y="1570801"/>
            <a:ext cx="7070000" cy="5185995"/>
          </a:xfrm>
          <a:prstGeom prst="rect">
            <a:avLst/>
          </a:prstGeom>
          <a:noFill/>
          <a:ln>
            <a:noFill/>
          </a:ln>
        </p:spPr>
        <p:txBody>
          <a:bodyPr spcFirstLastPara="1" wrap="square" lIns="121900" tIns="121900" rIns="121900" bIns="121900" anchor="t" anchorCtr="0">
            <a:spAutoFit/>
          </a:bodyPr>
          <a:lstStyle/>
          <a:p>
            <a:pPr marL="609585" indent="-507987">
              <a:buSzPts val="2400"/>
              <a:buChar char="●"/>
            </a:pPr>
            <a:r>
              <a:rPr lang="en-US" sz="3200" b="1"/>
              <a:t>Language Instruction Educational Program (LIEP)</a:t>
            </a:r>
            <a:endParaRPr sz="3200" b="1"/>
          </a:p>
          <a:p>
            <a:pPr marL="609585" indent="-507987">
              <a:spcBef>
                <a:spcPts val="1333"/>
              </a:spcBef>
              <a:buSzPts val="2400"/>
              <a:buChar char="●"/>
            </a:pPr>
            <a:r>
              <a:rPr lang="en-US" sz="3200" b="1"/>
              <a:t>Plan for serving EL students</a:t>
            </a:r>
            <a:endParaRPr sz="3200" b="1"/>
          </a:p>
          <a:p>
            <a:pPr marL="609585" indent="-507987">
              <a:spcBef>
                <a:spcPts val="1333"/>
              </a:spcBef>
              <a:buSzPts val="2400"/>
              <a:buChar char="●"/>
            </a:pPr>
            <a:r>
              <a:rPr lang="en-US" sz="3200" b="1"/>
              <a:t>Variety of models</a:t>
            </a:r>
            <a:endParaRPr sz="3200" b="1"/>
          </a:p>
          <a:p>
            <a:pPr marL="609585" indent="-507987">
              <a:spcBef>
                <a:spcPts val="1333"/>
              </a:spcBef>
              <a:buSzPts val="2400"/>
              <a:buChar char="●"/>
            </a:pPr>
            <a:r>
              <a:rPr lang="en-US" sz="3200" b="1" u="sng">
                <a:solidFill>
                  <a:srgbClr val="0563C1"/>
                </a:solidFill>
                <a:latin typeface="Lato"/>
                <a:ea typeface="Lato"/>
                <a:cs typeface="Lato"/>
                <a:sym typeface="Lato"/>
                <a:hlinkClick r:id="rId3">
                  <a:extLst>
                    <a:ext uri="{A12FA001-AC4F-418D-AE19-62706E023703}">
                      <ahyp:hlinkClr xmlns:ahyp="http://schemas.microsoft.com/office/drawing/2018/hyperlinkcolor" val="tx"/>
                    </a:ext>
                  </a:extLst>
                </a:hlinkClick>
              </a:rPr>
              <a:t>New LIEP Crosswalk</a:t>
            </a:r>
            <a:endParaRPr sz="3200" b="1">
              <a:latin typeface="Lato"/>
              <a:ea typeface="Lato"/>
              <a:cs typeface="Lato"/>
              <a:sym typeface="Lato"/>
            </a:endParaRPr>
          </a:p>
          <a:p>
            <a:pPr marL="609585" indent="-507987">
              <a:spcBef>
                <a:spcPts val="1333"/>
              </a:spcBef>
              <a:buSzPts val="2400"/>
              <a:buFont typeface="Lato"/>
              <a:buChar char="●"/>
            </a:pPr>
            <a:r>
              <a:rPr lang="en-US" sz="3200" b="1">
                <a:latin typeface="Lato"/>
                <a:ea typeface="Lato"/>
                <a:cs typeface="Lato"/>
                <a:sym typeface="Lato"/>
              </a:rPr>
              <a:t>LIEP flowchart</a:t>
            </a:r>
            <a:endParaRPr sz="3200" b="1">
              <a:latin typeface="Lato"/>
              <a:ea typeface="Lato"/>
              <a:cs typeface="Lato"/>
              <a:sym typeface="Lato"/>
            </a:endParaRPr>
          </a:p>
          <a:p>
            <a:pPr marL="609585" indent="-507987">
              <a:spcBef>
                <a:spcPts val="1333"/>
              </a:spcBef>
              <a:spcAft>
                <a:spcPts val="1333"/>
              </a:spcAft>
              <a:buSzPts val="2400"/>
              <a:buFont typeface="Lato"/>
              <a:buChar char="●"/>
            </a:pPr>
            <a:r>
              <a:rPr lang="en-US" sz="3200" b="1">
                <a:latin typeface="Lato"/>
                <a:ea typeface="Lato"/>
                <a:cs typeface="Lato"/>
                <a:sym typeface="Lato"/>
              </a:rPr>
              <a:t>See </a:t>
            </a:r>
            <a:r>
              <a:rPr lang="en-US" sz="3200" b="1" u="sng">
                <a:solidFill>
                  <a:schemeClr val="hlink"/>
                </a:solidFill>
                <a:latin typeface="Lato"/>
                <a:ea typeface="Lato"/>
                <a:cs typeface="Lato"/>
                <a:sym typeface="Lato"/>
                <a:hlinkClick r:id="rId4"/>
              </a:rPr>
              <a:t>Chapter 8 of EL Policy Handbook</a:t>
            </a:r>
            <a:r>
              <a:rPr lang="en-US" sz="3200" b="1">
                <a:latin typeface="Lato"/>
                <a:ea typeface="Lato"/>
                <a:cs typeface="Lato"/>
                <a:sym typeface="Lato"/>
              </a:rPr>
              <a:t> for more details</a:t>
            </a:r>
            <a:endParaRPr sz="3200" b="1">
              <a:latin typeface="Lato"/>
              <a:ea typeface="Lato"/>
              <a:cs typeface="Lato"/>
              <a:sym typeface="Lato"/>
            </a:endParaRPr>
          </a:p>
        </p:txBody>
      </p:sp>
      <p:pic>
        <p:nvPicPr>
          <p:cNvPr id="107" name="Google Shape;107;p16"/>
          <p:cNvPicPr preferRelativeResize="0"/>
          <p:nvPr/>
        </p:nvPicPr>
        <p:blipFill>
          <a:blip r:embed="rId5">
            <a:alphaModFix/>
          </a:blip>
          <a:stretch>
            <a:fillRect/>
          </a:stretch>
        </p:blipFill>
        <p:spPr>
          <a:xfrm>
            <a:off x="7474939" y="2453834"/>
            <a:ext cx="3845899" cy="3275933"/>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body" idx="1"/>
          </p:nvPr>
        </p:nvSpPr>
        <p:spPr>
          <a:xfrm>
            <a:off x="0" y="0"/>
            <a:ext cx="12192000" cy="1228800"/>
          </a:xfrm>
          <a:prstGeom prst="rect">
            <a:avLst/>
          </a:prstGeom>
        </p:spPr>
        <p:txBody>
          <a:bodyPr spcFirstLastPara="1" vert="horz" wrap="square" lIns="121900" tIns="60933" rIns="121900" bIns="60933" rtlCol="0" anchor="ctr" anchorCtr="0">
            <a:normAutofit fontScale="92500" lnSpcReduction="20000"/>
          </a:bodyPr>
          <a:lstStyle/>
          <a:p>
            <a:pPr marL="0" indent="0">
              <a:spcAft>
                <a:spcPts val="4000"/>
              </a:spcAft>
            </a:pPr>
            <a:r>
              <a:rPr lang="en-US"/>
              <a:t>ACCESS for ELLs</a:t>
            </a:r>
            <a:endParaRPr/>
          </a:p>
        </p:txBody>
      </p:sp>
      <p:sp>
        <p:nvSpPr>
          <p:cNvPr id="114" name="Google Shape;114;p17"/>
          <p:cNvSpPr txBox="1">
            <a:spLocks noGrp="1"/>
          </p:cNvSpPr>
          <p:nvPr>
            <p:ph type="body" idx="2"/>
          </p:nvPr>
        </p:nvSpPr>
        <p:spPr>
          <a:xfrm>
            <a:off x="482967" y="1401184"/>
            <a:ext cx="6852000" cy="5404000"/>
          </a:xfrm>
          <a:prstGeom prst="rect">
            <a:avLst/>
          </a:prstGeom>
        </p:spPr>
        <p:txBody>
          <a:bodyPr spcFirstLastPara="1" vert="horz" wrap="square" lIns="121900" tIns="60933" rIns="121900" bIns="60933" rtlCol="0" anchor="t" anchorCtr="0">
            <a:noAutofit/>
          </a:bodyPr>
          <a:lstStyle/>
          <a:p>
            <a:pPr indent="-465655">
              <a:lnSpc>
                <a:spcPct val="115000"/>
              </a:lnSpc>
              <a:spcBef>
                <a:spcPts val="1333"/>
              </a:spcBef>
              <a:buSzPts val="1900"/>
              <a:buChar char="●"/>
            </a:pPr>
            <a:r>
              <a:rPr lang="en-US" sz="2533"/>
              <a:t>Required to assess English language proficiency (ELP) for all ELs annually, including for students whose caregivers have refused services</a:t>
            </a:r>
            <a:endParaRPr sz="2533"/>
          </a:p>
          <a:p>
            <a:pPr indent="-465655">
              <a:lnSpc>
                <a:spcPct val="115000"/>
              </a:lnSpc>
              <a:buSzPts val="1900"/>
              <a:buChar char="●"/>
            </a:pPr>
            <a:r>
              <a:rPr lang="en-US" sz="2533"/>
              <a:t>Must use state-defined ELP assessment </a:t>
            </a:r>
            <a:endParaRPr sz="2533"/>
          </a:p>
          <a:p>
            <a:pPr indent="-465655">
              <a:lnSpc>
                <a:spcPct val="115000"/>
              </a:lnSpc>
              <a:buSzPts val="1900"/>
              <a:buChar char="●"/>
            </a:pPr>
            <a:r>
              <a:rPr lang="en-US" sz="2533"/>
              <a:t>ELP assessment for WI: </a:t>
            </a:r>
            <a:r>
              <a:rPr lang="en-US" sz="2533" u="sng">
                <a:solidFill>
                  <a:srgbClr val="1155CC"/>
                </a:solidFill>
                <a:hlinkClick r:id="rId3">
                  <a:extLst>
                    <a:ext uri="{A12FA001-AC4F-418D-AE19-62706E023703}">
                      <ahyp:hlinkClr xmlns:ahyp="http://schemas.microsoft.com/office/drawing/2018/hyperlinkcolor" val="tx"/>
                    </a:ext>
                  </a:extLst>
                </a:hlinkClick>
              </a:rPr>
              <a:t>ACCESS for ELLs</a:t>
            </a:r>
            <a:r>
              <a:rPr lang="en-US" sz="2533"/>
              <a:t> </a:t>
            </a:r>
            <a:endParaRPr sz="2533"/>
          </a:p>
          <a:p>
            <a:pPr indent="-465655">
              <a:lnSpc>
                <a:spcPct val="115000"/>
              </a:lnSpc>
              <a:buSzPts val="1900"/>
              <a:buChar char="●"/>
            </a:pPr>
            <a:r>
              <a:rPr lang="en-US" sz="2533"/>
              <a:t>Annual ELP assessment window: December - February. </a:t>
            </a:r>
            <a:endParaRPr sz="2533"/>
          </a:p>
          <a:p>
            <a:pPr indent="-465655">
              <a:lnSpc>
                <a:spcPct val="115000"/>
              </a:lnSpc>
              <a:buSzPts val="1900"/>
              <a:buChar char="●"/>
            </a:pPr>
            <a:r>
              <a:rPr lang="en-US" sz="2533"/>
              <a:t>Check annually with DPI’s </a:t>
            </a:r>
            <a:r>
              <a:rPr lang="en-US" sz="2533" u="sng">
                <a:solidFill>
                  <a:srgbClr val="1155CC"/>
                </a:solidFill>
                <a:hlinkClick r:id="rId4">
                  <a:extLst>
                    <a:ext uri="{A12FA001-AC4F-418D-AE19-62706E023703}">
                      <ahyp:hlinkClr xmlns:ahyp="http://schemas.microsoft.com/office/drawing/2018/hyperlinkcolor" val="tx"/>
                    </a:ext>
                  </a:extLst>
                </a:hlinkClick>
              </a:rPr>
              <a:t>Office of Student Assessment</a:t>
            </a:r>
            <a:r>
              <a:rPr lang="en-US" sz="2533"/>
              <a:t> for exact dates</a:t>
            </a:r>
            <a:endParaRPr sz="2533"/>
          </a:p>
          <a:p>
            <a:pPr indent="-465655">
              <a:lnSpc>
                <a:spcPct val="115000"/>
              </a:lnSpc>
              <a:buSzPts val="1900"/>
              <a:buChar char="●"/>
            </a:pPr>
            <a:r>
              <a:rPr lang="en-US" sz="2533"/>
              <a:t>See </a:t>
            </a:r>
            <a:r>
              <a:rPr lang="en-US" sz="2533" u="sng">
                <a:solidFill>
                  <a:schemeClr val="hlink"/>
                </a:solidFill>
                <a:hlinkClick r:id="rId5"/>
              </a:rPr>
              <a:t>Chapter 5 of EL Policy Handbook</a:t>
            </a:r>
            <a:r>
              <a:rPr lang="en-US" sz="2533"/>
              <a:t> for more details </a:t>
            </a:r>
            <a:endParaRPr sz="4267"/>
          </a:p>
        </p:txBody>
      </p:sp>
      <p:pic>
        <p:nvPicPr>
          <p:cNvPr id="115" name="Google Shape;115;p17"/>
          <p:cNvPicPr preferRelativeResize="0"/>
          <p:nvPr/>
        </p:nvPicPr>
        <p:blipFill>
          <a:blip r:embed="rId6">
            <a:alphaModFix/>
          </a:blip>
          <a:stretch>
            <a:fillRect/>
          </a:stretch>
        </p:blipFill>
        <p:spPr>
          <a:xfrm>
            <a:off x="7334967" y="2484568"/>
            <a:ext cx="4857029" cy="3237233"/>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body" idx="1"/>
          </p:nvPr>
        </p:nvSpPr>
        <p:spPr>
          <a:xfrm>
            <a:off x="0" y="0"/>
            <a:ext cx="12192000" cy="1228800"/>
          </a:xfrm>
          <a:prstGeom prst="rect">
            <a:avLst/>
          </a:prstGeom>
        </p:spPr>
        <p:txBody>
          <a:bodyPr spcFirstLastPara="1" vert="horz" wrap="square" lIns="121900" tIns="60933" rIns="121900" bIns="60933" rtlCol="0" anchor="ctr" anchorCtr="0">
            <a:normAutofit fontScale="92500" lnSpcReduction="20000"/>
          </a:bodyPr>
          <a:lstStyle/>
          <a:p>
            <a:pPr marL="0" indent="0">
              <a:spcAft>
                <a:spcPts val="4000"/>
              </a:spcAft>
            </a:pPr>
            <a:r>
              <a:rPr lang="en-US"/>
              <a:t>Exit Procedures</a:t>
            </a:r>
            <a:endParaRPr/>
          </a:p>
        </p:txBody>
      </p:sp>
      <p:sp>
        <p:nvSpPr>
          <p:cNvPr id="122" name="Google Shape;122;p18"/>
          <p:cNvSpPr txBox="1">
            <a:spLocks noGrp="1"/>
          </p:cNvSpPr>
          <p:nvPr>
            <p:ph type="body" idx="2"/>
          </p:nvPr>
        </p:nvSpPr>
        <p:spPr>
          <a:xfrm>
            <a:off x="2357600" y="1753800"/>
            <a:ext cx="7476800" cy="4142000"/>
          </a:xfrm>
          <a:prstGeom prst="rect">
            <a:avLst/>
          </a:prstGeom>
        </p:spPr>
        <p:txBody>
          <a:bodyPr spcFirstLastPara="1" vert="horz" wrap="square" lIns="121900" tIns="60933" rIns="121900" bIns="60933" rtlCol="0" anchor="t" anchorCtr="0">
            <a:normAutofit lnSpcReduction="10000"/>
          </a:bodyPr>
          <a:lstStyle/>
          <a:p>
            <a:pPr>
              <a:buChar char="●"/>
            </a:pPr>
            <a:r>
              <a:rPr lang="en-US"/>
              <a:t>ACCESS Testing </a:t>
            </a:r>
            <a:endParaRPr/>
          </a:p>
          <a:p>
            <a:pPr lvl="1" indent="-491054">
              <a:spcBef>
                <a:spcPts val="0"/>
              </a:spcBef>
              <a:buSzPts val="2200"/>
              <a:buChar char="○"/>
            </a:pPr>
            <a:r>
              <a:rPr lang="en-US" sz="2933" b="1"/>
              <a:t>Composite 5- MUST exit</a:t>
            </a:r>
            <a:endParaRPr sz="2933" b="1"/>
          </a:p>
          <a:p>
            <a:pPr lvl="1" indent="-491054">
              <a:spcBef>
                <a:spcPts val="0"/>
              </a:spcBef>
              <a:buSzPts val="2200"/>
              <a:buChar char="○"/>
            </a:pPr>
            <a:r>
              <a:rPr lang="en-US" sz="2933" b="1"/>
              <a:t>Composite 4.5-4.9 (may exit w/MIP)</a:t>
            </a:r>
            <a:endParaRPr sz="2933" b="1"/>
          </a:p>
          <a:p>
            <a:pPr>
              <a:buChar char="●"/>
            </a:pPr>
            <a:r>
              <a:rPr lang="en-US"/>
              <a:t>2 year Monitoring upon exit</a:t>
            </a:r>
            <a:endParaRPr/>
          </a:p>
          <a:p>
            <a:pPr>
              <a:buChar char="●"/>
            </a:pPr>
            <a:r>
              <a:rPr lang="en-US"/>
              <a:t>See </a:t>
            </a:r>
            <a:r>
              <a:rPr lang="en-US" u="sng">
                <a:solidFill>
                  <a:schemeClr val="hlink"/>
                </a:solidFill>
                <a:hlinkClick r:id="rId3"/>
              </a:rPr>
              <a:t>Chapter 6</a:t>
            </a:r>
            <a:r>
              <a:rPr lang="en-US"/>
              <a:t> and </a:t>
            </a:r>
            <a:r>
              <a:rPr lang="en-US" u="sng">
                <a:solidFill>
                  <a:schemeClr val="hlink"/>
                </a:solidFill>
                <a:hlinkClick r:id="rId4"/>
              </a:rPr>
              <a:t>Chapter 15</a:t>
            </a:r>
            <a:r>
              <a:rPr lang="en-US"/>
              <a:t> of EL Policy Handbook for more details</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body" idx="1"/>
          </p:nvPr>
        </p:nvSpPr>
        <p:spPr>
          <a:xfrm>
            <a:off x="0" y="0"/>
            <a:ext cx="12192000" cy="1228800"/>
          </a:xfrm>
          <a:prstGeom prst="rect">
            <a:avLst/>
          </a:prstGeom>
        </p:spPr>
        <p:txBody>
          <a:bodyPr spcFirstLastPara="1" vert="horz" wrap="square" lIns="121900" tIns="60933" rIns="121900" bIns="60933" rtlCol="0" anchor="ctr" anchorCtr="0">
            <a:normAutofit fontScale="92500" lnSpcReduction="20000"/>
          </a:bodyPr>
          <a:lstStyle/>
          <a:p>
            <a:pPr marL="0" indent="0">
              <a:spcAft>
                <a:spcPts val="4000"/>
              </a:spcAft>
            </a:pPr>
            <a:r>
              <a:rPr lang="en-US"/>
              <a:t>Data Reporting</a:t>
            </a:r>
            <a:endParaRPr/>
          </a:p>
        </p:txBody>
      </p:sp>
      <p:sp>
        <p:nvSpPr>
          <p:cNvPr id="129" name="Google Shape;129;p19"/>
          <p:cNvSpPr txBox="1">
            <a:spLocks noGrp="1"/>
          </p:cNvSpPr>
          <p:nvPr>
            <p:ph type="body" idx="2"/>
          </p:nvPr>
        </p:nvSpPr>
        <p:spPr>
          <a:xfrm>
            <a:off x="1494433" y="1596600"/>
            <a:ext cx="6988000" cy="3844000"/>
          </a:xfrm>
          <a:prstGeom prst="rect">
            <a:avLst/>
          </a:prstGeom>
        </p:spPr>
        <p:txBody>
          <a:bodyPr spcFirstLastPara="1" vert="horz" wrap="square" lIns="121900" tIns="60933" rIns="121900" bIns="60933" rtlCol="0" anchor="t" anchorCtr="0">
            <a:noAutofit/>
          </a:bodyPr>
          <a:lstStyle/>
          <a:p>
            <a:pPr marL="0" indent="0">
              <a:buSzPts val="935"/>
              <a:buNone/>
            </a:pPr>
            <a:r>
              <a:rPr lang="en-US" sz="2987" u="sng">
                <a:solidFill>
                  <a:schemeClr val="hlink"/>
                </a:solidFill>
                <a:hlinkClick r:id="rId3"/>
              </a:rPr>
              <a:t>Data Elements:</a:t>
            </a:r>
            <a:endParaRPr sz="2987"/>
          </a:p>
          <a:p>
            <a:pPr indent="-494441">
              <a:spcBef>
                <a:spcPts val="585"/>
              </a:spcBef>
              <a:buSzPts val="2240"/>
            </a:pPr>
            <a:r>
              <a:rPr lang="en-US" sz="2987"/>
              <a:t>Immigrant children</a:t>
            </a:r>
            <a:endParaRPr sz="2987"/>
          </a:p>
          <a:p>
            <a:pPr indent="-494441">
              <a:buSzPts val="2240"/>
            </a:pPr>
            <a:r>
              <a:rPr lang="en-US" sz="2987"/>
              <a:t>Languages spoken</a:t>
            </a:r>
            <a:endParaRPr sz="2987"/>
          </a:p>
          <a:p>
            <a:pPr indent="-494441">
              <a:buSzPts val="2240"/>
            </a:pPr>
            <a:r>
              <a:rPr lang="en-US" sz="2987"/>
              <a:t>English Language Proficiency Levels</a:t>
            </a:r>
            <a:endParaRPr sz="2987"/>
          </a:p>
          <a:p>
            <a:pPr indent="-494441">
              <a:buSzPts val="2240"/>
            </a:pPr>
            <a:r>
              <a:rPr lang="en-US" sz="2987"/>
              <a:t>Primary Service:  LIEP</a:t>
            </a:r>
            <a:endParaRPr sz="2987"/>
          </a:p>
        </p:txBody>
      </p:sp>
      <p:sp>
        <p:nvSpPr>
          <p:cNvPr id="130" name="Google Shape;130;p19"/>
          <p:cNvSpPr txBox="1"/>
          <p:nvPr/>
        </p:nvSpPr>
        <p:spPr>
          <a:xfrm>
            <a:off x="7188500" y="5803801"/>
            <a:ext cx="4395600" cy="615513"/>
          </a:xfrm>
          <a:prstGeom prst="rect">
            <a:avLst/>
          </a:prstGeom>
          <a:noFill/>
          <a:ln>
            <a:noFill/>
          </a:ln>
        </p:spPr>
        <p:txBody>
          <a:bodyPr spcFirstLastPara="1" wrap="square" lIns="121900" tIns="121900" rIns="121900" bIns="121900" anchor="t" anchorCtr="0">
            <a:spAutoFit/>
          </a:bodyPr>
          <a:lstStyle/>
          <a:p>
            <a:r>
              <a:rPr lang="en-US" sz="2400">
                <a:latin typeface="Lato"/>
                <a:ea typeface="Lato"/>
                <a:cs typeface="Lato"/>
                <a:sym typeface="Lato"/>
              </a:rPr>
              <a:t>* This list is not exhaustive</a:t>
            </a:r>
            <a:endParaRPr sz="2400">
              <a:latin typeface="Lato"/>
              <a:ea typeface="Lato"/>
              <a:cs typeface="Lato"/>
              <a:sym typeface="Lato"/>
            </a:endParaRPr>
          </a:p>
        </p:txBody>
      </p:sp>
      <p:pic>
        <p:nvPicPr>
          <p:cNvPr id="131" name="Google Shape;131;p19"/>
          <p:cNvPicPr preferRelativeResize="0"/>
          <p:nvPr/>
        </p:nvPicPr>
        <p:blipFill>
          <a:blip r:embed="rId4">
            <a:alphaModFix/>
          </a:blip>
          <a:stretch>
            <a:fillRect/>
          </a:stretch>
        </p:blipFill>
        <p:spPr>
          <a:xfrm rot="-882575">
            <a:off x="9079301" y="2102467"/>
            <a:ext cx="2320535" cy="2653083"/>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body" idx="1"/>
          </p:nvPr>
        </p:nvSpPr>
        <p:spPr>
          <a:xfrm>
            <a:off x="0" y="0"/>
            <a:ext cx="12192000" cy="1228800"/>
          </a:xfrm>
          <a:prstGeom prst="rect">
            <a:avLst/>
          </a:prstGeom>
        </p:spPr>
        <p:txBody>
          <a:bodyPr spcFirstLastPara="1" vert="horz" wrap="square" lIns="121900" tIns="60933" rIns="121900" bIns="60933" rtlCol="0" anchor="ctr" anchorCtr="0">
            <a:normAutofit fontScale="92500" lnSpcReduction="20000"/>
          </a:bodyPr>
          <a:lstStyle/>
          <a:p>
            <a:pPr marL="0" indent="0">
              <a:spcAft>
                <a:spcPts val="4000"/>
              </a:spcAft>
            </a:pPr>
            <a:r>
              <a:rPr lang="en-US"/>
              <a:t>English Language Development Standards</a:t>
            </a:r>
            <a:endParaRPr/>
          </a:p>
        </p:txBody>
      </p:sp>
      <p:sp>
        <p:nvSpPr>
          <p:cNvPr id="138" name="Google Shape;138;p20"/>
          <p:cNvSpPr txBox="1">
            <a:spLocks noGrp="1"/>
          </p:cNvSpPr>
          <p:nvPr>
            <p:ph type="body" idx="2"/>
          </p:nvPr>
        </p:nvSpPr>
        <p:spPr>
          <a:xfrm>
            <a:off x="893600" y="1514667"/>
            <a:ext cx="6729200" cy="4902800"/>
          </a:xfrm>
          <a:prstGeom prst="rect">
            <a:avLst/>
          </a:prstGeom>
        </p:spPr>
        <p:txBody>
          <a:bodyPr spcFirstLastPara="1" vert="horz" wrap="square" lIns="121900" tIns="60933" rIns="121900" bIns="60933" rtlCol="0" anchor="t" anchorCtr="0">
            <a:normAutofit fontScale="77500" lnSpcReduction="20000"/>
          </a:bodyPr>
          <a:lstStyle/>
          <a:p>
            <a:pPr indent="-462268">
              <a:buSzPct val="100000"/>
              <a:buChar char="●"/>
            </a:pPr>
            <a:r>
              <a:rPr lang="en-US"/>
              <a:t>State required to adopt English Language Development Standards (ELDS)</a:t>
            </a:r>
            <a:endParaRPr/>
          </a:p>
          <a:p>
            <a:pPr indent="-462268">
              <a:buSzPct val="100000"/>
              <a:buChar char="●"/>
            </a:pPr>
            <a:r>
              <a:rPr lang="en-US"/>
              <a:t>WI Standards: </a:t>
            </a:r>
            <a:r>
              <a:rPr lang="en-US" u="sng">
                <a:solidFill>
                  <a:schemeClr val="hlink"/>
                </a:solidFill>
                <a:hlinkClick r:id="rId3"/>
              </a:rPr>
              <a:t>WIDA English Language Proficiency Standards</a:t>
            </a:r>
            <a:endParaRPr/>
          </a:p>
          <a:p>
            <a:pPr indent="-462268">
              <a:buSzPct val="100000"/>
              <a:buChar char="●"/>
            </a:pPr>
            <a:r>
              <a:rPr lang="en-US"/>
              <a:t>Aligned to ACCESS for ELLs</a:t>
            </a:r>
            <a:endParaRPr/>
          </a:p>
          <a:p>
            <a:pPr indent="-462268">
              <a:buSzPct val="100000"/>
              <a:buChar char="●"/>
            </a:pPr>
            <a:r>
              <a:rPr lang="en-US"/>
              <a:t>Focus for 22-23: Curriculum Guide and PD/TA opportunities</a:t>
            </a:r>
            <a:endParaRPr/>
          </a:p>
          <a:p>
            <a:pPr indent="-462268">
              <a:buSzPct val="100000"/>
              <a:buChar char="●"/>
            </a:pPr>
            <a:r>
              <a:rPr lang="en-US"/>
              <a:t>See </a:t>
            </a:r>
            <a:r>
              <a:rPr lang="en-US" u="sng">
                <a:solidFill>
                  <a:schemeClr val="hlink"/>
                </a:solidFill>
                <a:hlinkClick r:id="rId4"/>
              </a:rPr>
              <a:t>DPI’s ELDS webpage</a:t>
            </a:r>
            <a:r>
              <a:rPr lang="en-US"/>
              <a:t> for more information </a:t>
            </a:r>
            <a:endParaRPr/>
          </a:p>
        </p:txBody>
      </p:sp>
      <p:pic>
        <p:nvPicPr>
          <p:cNvPr id="139" name="Google Shape;139;p20"/>
          <p:cNvPicPr preferRelativeResize="0"/>
          <p:nvPr/>
        </p:nvPicPr>
        <p:blipFill>
          <a:blip r:embed="rId5">
            <a:alphaModFix/>
          </a:blip>
          <a:stretch>
            <a:fillRect/>
          </a:stretch>
        </p:blipFill>
        <p:spPr>
          <a:xfrm>
            <a:off x="7757200" y="1418118"/>
            <a:ext cx="3905733" cy="4999367"/>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txBox="1">
            <a:spLocks noGrp="1"/>
          </p:cNvSpPr>
          <p:nvPr>
            <p:ph type="body" idx="1"/>
          </p:nvPr>
        </p:nvSpPr>
        <p:spPr>
          <a:xfrm>
            <a:off x="0" y="0"/>
            <a:ext cx="12192000" cy="1228800"/>
          </a:xfrm>
          <a:prstGeom prst="rect">
            <a:avLst/>
          </a:prstGeom>
        </p:spPr>
        <p:txBody>
          <a:bodyPr spcFirstLastPara="1" vert="horz" wrap="square" lIns="121900" tIns="60933" rIns="121900" bIns="60933" rtlCol="0" anchor="ctr" anchorCtr="0">
            <a:normAutofit fontScale="92500" lnSpcReduction="20000"/>
          </a:bodyPr>
          <a:lstStyle/>
          <a:p>
            <a:pPr marL="0" indent="0">
              <a:spcAft>
                <a:spcPts val="4000"/>
              </a:spcAft>
            </a:pPr>
            <a:r>
              <a:rPr lang="en-US"/>
              <a:t>State Bilingual Education Requirement</a:t>
            </a:r>
            <a:endParaRPr/>
          </a:p>
        </p:txBody>
      </p:sp>
      <p:sp>
        <p:nvSpPr>
          <p:cNvPr id="146" name="Google Shape;146;p21"/>
          <p:cNvSpPr txBox="1">
            <a:spLocks noGrp="1"/>
          </p:cNvSpPr>
          <p:nvPr>
            <p:ph type="body" idx="2"/>
          </p:nvPr>
        </p:nvSpPr>
        <p:spPr>
          <a:xfrm>
            <a:off x="859800" y="1228800"/>
            <a:ext cx="8229600" cy="5629200"/>
          </a:xfrm>
          <a:prstGeom prst="rect">
            <a:avLst/>
          </a:prstGeom>
        </p:spPr>
        <p:txBody>
          <a:bodyPr spcFirstLastPara="1" vert="horz" wrap="square" lIns="121900" tIns="60933" rIns="121900" bIns="60933" rtlCol="0" anchor="t" anchorCtr="0">
            <a:normAutofit lnSpcReduction="10000"/>
          </a:bodyPr>
          <a:lstStyle/>
          <a:p>
            <a:pPr indent="-476237">
              <a:lnSpc>
                <a:spcPct val="115000"/>
              </a:lnSpc>
              <a:buSzPts val="2025"/>
              <a:buChar char="●"/>
            </a:pPr>
            <a:r>
              <a:rPr lang="en-US" sz="2700" u="sng">
                <a:solidFill>
                  <a:srgbClr val="1155CC"/>
                </a:solidFill>
                <a:hlinkClick r:id="rId3">
                  <a:extLst>
                    <a:ext uri="{A12FA001-AC4F-418D-AE19-62706E023703}">
                      <ahyp:hlinkClr xmlns:ahyp="http://schemas.microsoft.com/office/drawing/2018/hyperlinkcolor" val="tx"/>
                    </a:ext>
                  </a:extLst>
                </a:hlinkClick>
              </a:rPr>
              <a:t>W</a:t>
            </a:r>
            <a:r>
              <a:rPr lang="en-US" sz="2700" u="sng">
                <a:solidFill>
                  <a:srgbClr val="1155CC"/>
                </a:solidFill>
                <a:hlinkClick r:id="rId3">
                  <a:extLst>
                    <a:ext uri="{A12FA001-AC4F-418D-AE19-62706E023703}">
                      <ahyp:hlinkClr xmlns:ahyp="http://schemas.microsoft.com/office/drawing/2018/hyperlinkcolor" val="tx"/>
                    </a:ext>
                  </a:extLst>
                </a:hlinkClick>
              </a:rPr>
              <a:t>isconsin Statute 115.95</a:t>
            </a:r>
            <a:r>
              <a:rPr lang="en-US" sz="2700"/>
              <a:t> – State bilingual education requirement</a:t>
            </a:r>
            <a:endParaRPr sz="2700"/>
          </a:p>
          <a:p>
            <a:pPr indent="-476237">
              <a:lnSpc>
                <a:spcPct val="115000"/>
              </a:lnSpc>
              <a:buSzPts val="2025"/>
              <a:buChar char="●"/>
            </a:pPr>
            <a:r>
              <a:rPr lang="en-US" sz="2700"/>
              <a:t>Trigger numbers: </a:t>
            </a:r>
            <a:endParaRPr sz="2700"/>
          </a:p>
          <a:p>
            <a:pPr lvl="1" indent="-459305">
              <a:lnSpc>
                <a:spcPct val="115000"/>
              </a:lnSpc>
              <a:spcBef>
                <a:spcPts val="0"/>
              </a:spcBef>
              <a:buSzPts val="1825"/>
              <a:buChar char="○"/>
            </a:pPr>
            <a:r>
              <a:rPr lang="en-US" sz="2433" b="1"/>
              <a:t>10 students in grades K-3</a:t>
            </a:r>
            <a:endParaRPr sz="2433" b="1"/>
          </a:p>
          <a:p>
            <a:pPr lvl="1" indent="-459305">
              <a:lnSpc>
                <a:spcPct val="115000"/>
              </a:lnSpc>
              <a:spcBef>
                <a:spcPts val="0"/>
              </a:spcBef>
              <a:buSzPts val="1825"/>
              <a:buChar char="○"/>
            </a:pPr>
            <a:r>
              <a:rPr lang="en-US" sz="2433" b="1"/>
              <a:t>20 students in grades 4-8</a:t>
            </a:r>
            <a:endParaRPr sz="2433" b="1"/>
          </a:p>
          <a:p>
            <a:pPr lvl="1" indent="-459305">
              <a:lnSpc>
                <a:spcPct val="115000"/>
              </a:lnSpc>
              <a:spcBef>
                <a:spcPts val="0"/>
              </a:spcBef>
              <a:buSzPts val="1825"/>
              <a:buChar char="○"/>
            </a:pPr>
            <a:r>
              <a:rPr lang="en-US" sz="2433" b="1"/>
              <a:t>20 students in grades 9-12</a:t>
            </a:r>
            <a:endParaRPr sz="2433" b="1"/>
          </a:p>
          <a:p>
            <a:pPr indent="-476237">
              <a:lnSpc>
                <a:spcPct val="115000"/>
              </a:lnSpc>
              <a:buSzPts val="2025"/>
              <a:buChar char="●"/>
            </a:pPr>
            <a:r>
              <a:rPr lang="en-US" sz="2700"/>
              <a:t>Create and communicate plan for bilingual-bicultural (BLBC) program </a:t>
            </a:r>
            <a:endParaRPr sz="2700"/>
          </a:p>
          <a:p>
            <a:pPr indent="-476237">
              <a:lnSpc>
                <a:spcPct val="115000"/>
              </a:lnSpc>
              <a:buSzPts val="2025"/>
              <a:buChar char="●"/>
            </a:pPr>
            <a:r>
              <a:rPr lang="en-US" sz="2700"/>
              <a:t>Approved programs eligible for reimbursement of a percentage of costs</a:t>
            </a:r>
            <a:endParaRPr sz="2700"/>
          </a:p>
          <a:p>
            <a:pPr indent="-476237">
              <a:lnSpc>
                <a:spcPct val="115000"/>
              </a:lnSpc>
              <a:buSzPts val="2025"/>
              <a:buChar char="●"/>
            </a:pPr>
            <a:r>
              <a:rPr lang="en-US" sz="2700"/>
              <a:t>See DPI’s</a:t>
            </a:r>
            <a:r>
              <a:rPr lang="en-US" sz="2700">
                <a:uFill>
                  <a:noFill/>
                </a:uFill>
                <a:hlinkClick r:id="rId4"/>
              </a:rPr>
              <a:t> </a:t>
            </a:r>
            <a:r>
              <a:rPr lang="en-US" sz="2700" u="sng">
                <a:solidFill>
                  <a:srgbClr val="1155CC"/>
                </a:solidFill>
                <a:hlinkClick r:id="rId4">
                  <a:extLst>
                    <a:ext uri="{A12FA001-AC4F-418D-AE19-62706E023703}">
                      <ahyp:hlinkClr xmlns:ahyp="http://schemas.microsoft.com/office/drawing/2018/hyperlinkcolor" val="tx"/>
                    </a:ext>
                  </a:extLst>
                </a:hlinkClick>
              </a:rPr>
              <a:t>Bilingual-Bicultural</a:t>
            </a:r>
            <a:r>
              <a:rPr lang="en-US" sz="2700"/>
              <a:t> page for criteria and application information</a:t>
            </a:r>
            <a:endParaRPr sz="2700"/>
          </a:p>
        </p:txBody>
      </p:sp>
      <p:pic>
        <p:nvPicPr>
          <p:cNvPr id="147" name="Google Shape;147;p21"/>
          <p:cNvPicPr preferRelativeResize="0"/>
          <p:nvPr/>
        </p:nvPicPr>
        <p:blipFill>
          <a:blip r:embed="rId5">
            <a:alphaModFix/>
          </a:blip>
          <a:stretch>
            <a:fillRect/>
          </a:stretch>
        </p:blipFill>
        <p:spPr>
          <a:xfrm rot="980493">
            <a:off x="8233367" y="2583218"/>
            <a:ext cx="2575668" cy="2183433"/>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body" idx="1"/>
          </p:nvPr>
        </p:nvSpPr>
        <p:spPr>
          <a:xfrm>
            <a:off x="0" y="1"/>
            <a:ext cx="12192000" cy="1228876"/>
          </a:xfrm>
          <a:prstGeom prst="rect">
            <a:avLst/>
          </a:prstGeom>
          <a:noFill/>
          <a:ln>
            <a:noFill/>
          </a:ln>
        </p:spPr>
        <p:txBody>
          <a:bodyPr spcFirstLastPara="1" vert="horz" wrap="square" lIns="121900" tIns="60933" rIns="121900" bIns="60933" rtlCol="0" anchor="ctr" anchorCtr="0">
            <a:normAutofit/>
          </a:bodyPr>
          <a:lstStyle/>
          <a:p>
            <a:pPr marL="0" indent="0"/>
            <a:r>
              <a:rPr lang="en-US"/>
              <a:t>Professional Learning</a:t>
            </a:r>
            <a:endParaRPr/>
          </a:p>
        </p:txBody>
      </p:sp>
      <p:sp>
        <p:nvSpPr>
          <p:cNvPr id="154" name="Google Shape;154;p22"/>
          <p:cNvSpPr txBox="1"/>
          <p:nvPr/>
        </p:nvSpPr>
        <p:spPr>
          <a:xfrm>
            <a:off x="941700" y="1494434"/>
            <a:ext cx="6735200" cy="5210617"/>
          </a:xfrm>
          <a:prstGeom prst="rect">
            <a:avLst/>
          </a:prstGeom>
          <a:noFill/>
          <a:ln>
            <a:noFill/>
          </a:ln>
        </p:spPr>
        <p:txBody>
          <a:bodyPr spcFirstLastPara="1" wrap="square" lIns="121900" tIns="121900" rIns="121900" bIns="121900" anchor="t" anchorCtr="0">
            <a:spAutoFit/>
          </a:bodyPr>
          <a:lstStyle/>
          <a:p>
            <a:pPr marL="609585" indent="-507987">
              <a:lnSpc>
                <a:spcPct val="115000"/>
              </a:lnSpc>
              <a:buClr>
                <a:schemeClr val="dk1"/>
              </a:buClr>
              <a:buSzPts val="2400"/>
              <a:buChar char="●"/>
            </a:pPr>
            <a:r>
              <a:rPr lang="en-US" sz="3200" b="1">
                <a:solidFill>
                  <a:schemeClr val="dk1"/>
                </a:solidFill>
                <a:latin typeface="Lato"/>
                <a:ea typeface="Lato"/>
                <a:cs typeface="Lato"/>
                <a:sym typeface="Lato"/>
              </a:rPr>
              <a:t>WIDA training</a:t>
            </a:r>
            <a:endParaRPr sz="3200" b="1">
              <a:solidFill>
                <a:schemeClr val="dk1"/>
              </a:solidFill>
              <a:latin typeface="Lato"/>
              <a:ea typeface="Lato"/>
              <a:cs typeface="Lato"/>
              <a:sym typeface="Lato"/>
            </a:endParaRPr>
          </a:p>
          <a:p>
            <a:pPr marL="1219170" lvl="1" indent="-507987">
              <a:lnSpc>
                <a:spcPct val="115000"/>
              </a:lnSpc>
              <a:spcBef>
                <a:spcPts val="1333"/>
              </a:spcBef>
              <a:buClr>
                <a:schemeClr val="dk1"/>
              </a:buClr>
              <a:buSzPts val="2400"/>
              <a:buFont typeface="Lato"/>
              <a:buChar char="○"/>
            </a:pPr>
            <a:r>
              <a:rPr lang="en-US" sz="3200" b="1" u="sng">
                <a:solidFill>
                  <a:schemeClr val="hlink"/>
                </a:solidFill>
                <a:latin typeface="Lato"/>
                <a:ea typeface="Lato"/>
                <a:cs typeface="Lato"/>
                <a:sym typeface="Lato"/>
                <a:hlinkClick r:id="rId3"/>
              </a:rPr>
              <a:t>Self-paced workshops</a:t>
            </a:r>
            <a:endParaRPr sz="3200" b="1">
              <a:solidFill>
                <a:schemeClr val="dk1"/>
              </a:solidFill>
              <a:latin typeface="Lato"/>
              <a:ea typeface="Lato"/>
              <a:cs typeface="Lato"/>
              <a:sym typeface="Lato"/>
            </a:endParaRPr>
          </a:p>
          <a:p>
            <a:pPr marL="1219170" lvl="1" indent="-507987">
              <a:lnSpc>
                <a:spcPct val="115000"/>
              </a:lnSpc>
              <a:spcBef>
                <a:spcPts val="1333"/>
              </a:spcBef>
              <a:buClr>
                <a:schemeClr val="dk1"/>
              </a:buClr>
              <a:buSzPts val="2400"/>
              <a:buFont typeface="Lato"/>
              <a:buChar char="○"/>
            </a:pPr>
            <a:r>
              <a:rPr lang="en-US" sz="3200" b="1">
                <a:solidFill>
                  <a:schemeClr val="dk1"/>
                </a:solidFill>
                <a:latin typeface="Lato"/>
                <a:ea typeface="Lato"/>
                <a:cs typeface="Lato"/>
                <a:sym typeface="Lato"/>
              </a:rPr>
              <a:t>Facilitated workshops</a:t>
            </a:r>
            <a:endParaRPr sz="3200" b="1">
              <a:solidFill>
                <a:schemeClr val="dk1"/>
              </a:solidFill>
              <a:latin typeface="Lato"/>
              <a:ea typeface="Lato"/>
              <a:cs typeface="Lato"/>
              <a:sym typeface="Lato"/>
            </a:endParaRPr>
          </a:p>
          <a:p>
            <a:pPr marL="609585" indent="-507987">
              <a:lnSpc>
                <a:spcPct val="115000"/>
              </a:lnSpc>
              <a:spcBef>
                <a:spcPts val="1333"/>
              </a:spcBef>
              <a:buClr>
                <a:schemeClr val="dk1"/>
              </a:buClr>
              <a:buSzPts val="2400"/>
              <a:buChar char="●"/>
            </a:pPr>
            <a:r>
              <a:rPr lang="en-US" sz="3200" b="1">
                <a:solidFill>
                  <a:schemeClr val="dk1"/>
                </a:solidFill>
                <a:latin typeface="Lato"/>
                <a:ea typeface="Lato"/>
                <a:cs typeface="Lato"/>
                <a:sym typeface="Lato"/>
              </a:rPr>
              <a:t>Title III/Special Education Collaborative Conference:</a:t>
            </a:r>
            <a:endParaRPr sz="3200" b="1">
              <a:solidFill>
                <a:schemeClr val="dk1"/>
              </a:solidFill>
              <a:latin typeface="Lato"/>
              <a:ea typeface="Lato"/>
              <a:cs typeface="Lato"/>
              <a:sym typeface="Lato"/>
            </a:endParaRPr>
          </a:p>
          <a:p>
            <a:pPr marL="1219170" lvl="1" indent="-507987">
              <a:lnSpc>
                <a:spcPct val="115000"/>
              </a:lnSpc>
              <a:spcBef>
                <a:spcPts val="1333"/>
              </a:spcBef>
              <a:buClr>
                <a:schemeClr val="dk1"/>
              </a:buClr>
              <a:buSzPts val="2400"/>
              <a:buFont typeface="Lato"/>
              <a:buChar char="○"/>
            </a:pPr>
            <a:r>
              <a:rPr lang="en-US" sz="3200" b="1">
                <a:solidFill>
                  <a:schemeClr val="dk1"/>
                </a:solidFill>
                <a:latin typeface="Lato"/>
                <a:ea typeface="Lato"/>
                <a:cs typeface="Lato"/>
                <a:sym typeface="Lato"/>
              </a:rPr>
              <a:t>March 8-9 (WI Dells)  </a:t>
            </a:r>
            <a:endParaRPr sz="3200" b="1">
              <a:solidFill>
                <a:schemeClr val="dk1"/>
              </a:solidFill>
              <a:latin typeface="Lato"/>
              <a:ea typeface="Lato"/>
              <a:cs typeface="Lato"/>
              <a:sym typeface="Lato"/>
            </a:endParaRPr>
          </a:p>
          <a:p>
            <a:pPr marL="609585" indent="-507987">
              <a:lnSpc>
                <a:spcPct val="115000"/>
              </a:lnSpc>
              <a:spcBef>
                <a:spcPts val="1333"/>
              </a:spcBef>
              <a:spcAft>
                <a:spcPts val="1333"/>
              </a:spcAft>
              <a:buClr>
                <a:schemeClr val="dk1"/>
              </a:buClr>
              <a:buSzPts val="2400"/>
              <a:buChar char="●"/>
            </a:pPr>
            <a:r>
              <a:rPr lang="en-US" sz="3200" b="1">
                <a:solidFill>
                  <a:schemeClr val="dk1"/>
                </a:solidFill>
                <a:latin typeface="Lato"/>
                <a:ea typeface="Lato"/>
                <a:cs typeface="Lato"/>
                <a:sym typeface="Lato"/>
              </a:rPr>
              <a:t>CESA EL Networks/Consortia</a:t>
            </a:r>
            <a:endParaRPr sz="3200" b="1">
              <a:solidFill>
                <a:schemeClr val="dk1"/>
              </a:solidFill>
              <a:latin typeface="Lato"/>
              <a:ea typeface="Lato"/>
              <a:cs typeface="Lato"/>
              <a:sym typeface="Lato"/>
            </a:endParaRPr>
          </a:p>
        </p:txBody>
      </p:sp>
      <p:pic>
        <p:nvPicPr>
          <p:cNvPr id="155" name="Google Shape;155;p22"/>
          <p:cNvPicPr preferRelativeResize="0"/>
          <p:nvPr/>
        </p:nvPicPr>
        <p:blipFill>
          <a:blip r:embed="rId4">
            <a:alphaModFix/>
          </a:blip>
          <a:stretch>
            <a:fillRect/>
          </a:stretch>
        </p:blipFill>
        <p:spPr>
          <a:xfrm>
            <a:off x="7068801" y="2485425"/>
            <a:ext cx="4519033" cy="3010400"/>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vic">
  <a:themeElements>
    <a:clrScheme name="Custom 3">
      <a:dk1>
        <a:srgbClr val="000000"/>
      </a:dk1>
      <a:lt1>
        <a:srgbClr val="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31518F"/>
      </a:hlink>
      <a:folHlink>
        <a:srgbClr val="7F95A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8619</Words>
  <Application>Microsoft Office PowerPoint</Application>
  <PresentationFormat>Widescreen</PresentationFormat>
  <Paragraphs>955</Paragraphs>
  <Slides>101</Slides>
  <Notes>101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101</vt:i4>
      </vt:variant>
    </vt:vector>
  </HeadingPairs>
  <TitlesOfParts>
    <vt:vector size="117" baseType="lpstr">
      <vt:lpstr>Arial</vt:lpstr>
      <vt:lpstr>Arial Black</vt:lpstr>
      <vt:lpstr>Articulate Extrabold</vt:lpstr>
      <vt:lpstr>Calibri</vt:lpstr>
      <vt:lpstr>Calibri Light</vt:lpstr>
      <vt:lpstr>Courier New</vt:lpstr>
      <vt:lpstr>Georgia</vt:lpstr>
      <vt:lpstr>Lato</vt:lpstr>
      <vt:lpstr>Lato Black</vt:lpstr>
      <vt:lpstr>Noto Sans Symbols</vt:lpstr>
      <vt:lpstr>Roboto</vt:lpstr>
      <vt:lpstr>Times</vt:lpstr>
      <vt:lpstr>Times New Roman</vt:lpstr>
      <vt:lpstr>Office Theme</vt:lpstr>
      <vt:lpstr>Civic</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Allocation of Funds to LEAs</vt:lpstr>
      <vt:lpstr>PowerPoint Presentation</vt:lpstr>
      <vt:lpstr>PowerPoint Presentation</vt:lpstr>
      <vt:lpstr>PowerPoint Presentation</vt:lpstr>
      <vt:lpstr>PowerPoint Presentation</vt:lpstr>
      <vt:lpstr>PowerPoint Presentation</vt:lpstr>
      <vt:lpstr>Types of Title I Programs</vt:lpstr>
      <vt:lpstr>Who are “Title I Eligible” Students?</vt:lpstr>
      <vt:lpstr>Allowable Costs &amp; Needs</vt:lpstr>
      <vt:lpstr>PowerPoint Presentation</vt:lpstr>
      <vt:lpstr>PowerPoint Presentation</vt:lpstr>
      <vt:lpstr>PowerPoint Presentation</vt:lpstr>
      <vt:lpstr>PowerPoint Presentation</vt:lpstr>
      <vt:lpstr>State Report Cards</vt:lpstr>
      <vt:lpstr>PowerPoint Presentation</vt:lpstr>
      <vt:lpstr>Report card timelines</vt:lpstr>
      <vt:lpstr>Report Card Resources</vt:lpstr>
      <vt:lpstr>PowerPoint Presentation</vt:lpstr>
      <vt:lpstr>2021-22 Statewide Assessment Data Release</vt:lpstr>
      <vt:lpstr>20202022-23 Statewide Assessment Calendars</vt:lpstr>
      <vt:lpstr>New Assessment: PreACT Secure (Grades 9 &amp;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Causes of Homelessness</vt:lpstr>
      <vt:lpstr>PowerPoint Presentation</vt:lpstr>
      <vt:lpstr>PowerPoint Presentation</vt:lpstr>
      <vt:lpstr>PowerPoint Presentation</vt:lpstr>
      <vt:lpstr>Role of the Homeless Liaison (continued)</vt:lpstr>
      <vt:lpstr>PowerPoint Presentation</vt:lpstr>
      <vt:lpstr>PowerPoint Presentation</vt:lpstr>
      <vt:lpstr>PowerPoint Presentation</vt:lpstr>
      <vt:lpstr>School of Origin</vt:lpstr>
      <vt:lpstr>PowerPoint Presentation</vt:lpstr>
      <vt:lpstr>Transportation</vt:lpstr>
      <vt:lpstr>PowerPoint Presentation</vt:lpstr>
      <vt:lpstr>Support for Academic Success: Coordination with Other Laws/Programs</vt:lpstr>
      <vt:lpstr>PowerPoint Presentation</vt:lpstr>
      <vt:lpstr>PowerPoint Presentation</vt:lpstr>
      <vt:lpstr>Uniqueness of Independent Charter Schools </vt:lpstr>
      <vt:lpstr>WHAT IS A CHARTER SCHOOL?</vt:lpstr>
      <vt:lpstr>WHAT IS A CHARTER SCHOOL?</vt:lpstr>
      <vt:lpstr>WISCONSIN STATE STATUTE S.118.40</vt:lpstr>
      <vt:lpstr>INDEPENDENT PUBLIC CHARTERS</vt:lpstr>
      <vt:lpstr>EXEMPTIONS AND REQUIREMENTS</vt:lpstr>
      <vt:lpstr>AUTONOMY AND ACCOUNTABILITY</vt:lpstr>
      <vt:lpstr>5 - YEAR CHARTER LIMIT</vt:lpstr>
      <vt:lpstr>INDEPENDENT CHARTER &amp; SPECIAL EDUCATION</vt:lpstr>
      <vt:lpstr>Special Education Enrollment</vt:lpstr>
      <vt:lpstr>Special Education Enrollment</vt:lpstr>
      <vt:lpstr>IEP TEAM</vt:lpstr>
      <vt:lpstr>EVALUATION TIMELINE</vt:lpstr>
      <vt:lpstr>CONTINUUM OF PLACEMENTS</vt:lpstr>
      <vt:lpstr>FOLLOW PROCEDURES</vt:lpstr>
      <vt:lpstr>EDUCATIONAL ENVIRONMENT</vt:lpstr>
      <vt:lpstr>DECISIONS BASED ON AVAILABLE RESOURCES</vt:lpstr>
      <vt:lpstr>IEP &amp; PLACEMENT TIMELINES</vt:lpstr>
      <vt:lpstr>ESSA/IDEA Determinations (JFN)</vt:lpstr>
      <vt:lpstr>ESSA REPORT</vt:lpstr>
      <vt:lpstr>IDEA DETERMINATIONS REPORT</vt:lpstr>
      <vt:lpstr>Special Education Indicators</vt:lpstr>
      <vt:lpstr>DISPROPORTIONALITY REPORT</vt:lpstr>
      <vt:lpstr>Assurances and Budget</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Roberson, Alexander B. DPI</dc:creator>
  <cp:lastModifiedBy>Roberson, Alexander B. DPI</cp:lastModifiedBy>
  <cp:revision>3</cp:revision>
  <cp:lastPrinted>2022-07-20T13:36:36Z</cp:lastPrinted>
  <dcterms:created xsi:type="dcterms:W3CDTF">2022-07-20T12:41:18Z</dcterms:created>
  <dcterms:modified xsi:type="dcterms:W3CDTF">2022-07-20T17:15:09Z</dcterms:modified>
</cp:coreProperties>
</file>