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2"/>
    <p:sldMasterId id="2147483662" r:id="rId3"/>
    <p:sldMasterId id="2147483666" r:id="rId4"/>
    <p:sldMasterId id="2147483668" r:id="rId5"/>
    <p:sldMasterId id="2147483670" r:id="rId6"/>
    <p:sldMasterId id="2147483664" r:id="rId7"/>
  </p:sldMasterIdLst>
  <p:notesMasterIdLst>
    <p:notesMasterId r:id="rId43"/>
  </p:notesMasterIdLst>
  <p:handoutMasterIdLst>
    <p:handoutMasterId r:id="rId44"/>
  </p:handoutMasterIdLst>
  <p:sldIdLst>
    <p:sldId id="262" r:id="rId8"/>
    <p:sldId id="259"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6858000" cy="9144000"/>
  <p:embeddedFontLst>
    <p:embeddedFont>
      <p:font typeface="Century Gothic" panose="020B0502020202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Raleway" panose="020B0604020202020204" pitchFamily="2"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on, Linda - DWD" initials="WL-D" lastIdx="4" clrIdx="0">
    <p:extLst>
      <p:ext uri="{19B8F6BF-5375-455C-9EA6-DF929625EA0E}">
        <p15:presenceInfo xmlns:p15="http://schemas.microsoft.com/office/powerpoint/2012/main" userId="S::Linda.Williamson@dwd.wisconsin.gov::07a5ce06-7c47-4636-8148-6106ab4261ae" providerId="AD"/>
      </p:ext>
    </p:extLst>
  </p:cmAuthor>
  <p:cmAuthor id="2" name="Hansmann, Amy D - DWD" initials="HAD-D" lastIdx="2" clrIdx="1">
    <p:extLst>
      <p:ext uri="{19B8F6BF-5375-455C-9EA6-DF929625EA0E}">
        <p15:presenceInfo xmlns:p15="http://schemas.microsoft.com/office/powerpoint/2012/main" userId="S::Amy.Hansmann@dwd.wisconsin.gov::12db42da-b999-4c64-8e08-edcfa55f5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21E"/>
    <a:srgbClr val="04062E"/>
    <a:srgbClr val="003663"/>
    <a:srgbClr val="55C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3585" autoAdjust="0"/>
  </p:normalViewPr>
  <p:slideViewPr>
    <p:cSldViewPr>
      <p:cViewPr varScale="1">
        <p:scale>
          <a:sx n="49" d="100"/>
          <a:sy n="49" d="100"/>
        </p:scale>
        <p:origin x="1612" y="40"/>
      </p:cViewPr>
      <p:guideLst>
        <p:guide orient="horz" pos="2160"/>
        <p:guide pos="2880"/>
      </p:guideLst>
    </p:cSldViewPr>
  </p:slideViewPr>
  <p:notesTextViewPr>
    <p:cViewPr>
      <p:scale>
        <a:sx n="3" d="2"/>
        <a:sy n="3" d="2"/>
      </p:scale>
      <p:origin x="0" y="0"/>
    </p:cViewPr>
  </p:notesTextViewPr>
  <p:notesViewPr>
    <p:cSldViewPr>
      <p:cViewPr varScale="1">
        <p:scale>
          <a:sx n="81" d="100"/>
          <a:sy n="81"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2.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52"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font" Target="fonts/font7.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AF0341-F57F-4A2C-969F-6B334517B6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a:extLst>
              <a:ext uri="{FF2B5EF4-FFF2-40B4-BE49-F238E27FC236}">
                <a16:creationId xmlns:a16="http://schemas.microsoft.com/office/drawing/2014/main" id="{79A26D65-A517-4CBA-8B3D-8539FEADC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EE3EA1-B456-4050-B98D-B308BD9FA300}" type="datetimeFigureOut">
              <a:rPr lang="en-US" smtClean="0">
                <a:latin typeface="Open Sans" panose="020B0606030504020204" pitchFamily="34" charset="0"/>
              </a:rPr>
              <a:t>11/22/2021</a:t>
            </a:fld>
            <a:endParaRPr lang="en-US" dirty="0">
              <a:latin typeface="Open Sans" panose="020B0606030504020204" pitchFamily="34" charset="0"/>
            </a:endParaRPr>
          </a:p>
        </p:txBody>
      </p:sp>
      <p:sp>
        <p:nvSpPr>
          <p:cNvPr id="4" name="Footer Placeholder 3">
            <a:extLst>
              <a:ext uri="{FF2B5EF4-FFF2-40B4-BE49-F238E27FC236}">
                <a16:creationId xmlns:a16="http://schemas.microsoft.com/office/drawing/2014/main" id="{C57F7980-20BF-4341-91C4-69DC47AB0F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a:extLst>
              <a:ext uri="{FF2B5EF4-FFF2-40B4-BE49-F238E27FC236}">
                <a16:creationId xmlns:a16="http://schemas.microsoft.com/office/drawing/2014/main" id="{E87E0082-9266-4860-987E-E632DDF9EF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35A802-C976-40A6-8B4B-26B29BA5A8A7}"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2039686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5A89C07B-4F37-485B-8303-F16C00A6A319}" type="datetimeFigureOut">
              <a:rPr lang="en-US" smtClean="0"/>
              <a:pPr/>
              <a:t>11/22/2021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C57B0DD1-2118-4507-8E45-07AB7E0B9763}" type="slidenum">
              <a:rPr lang="en-US" smtClean="0"/>
              <a:pPr/>
              <a:t>‹#›</a:t>
            </a:fld>
            <a:endParaRPr lang="en-US" dirty="0"/>
          </a:p>
        </p:txBody>
      </p:sp>
    </p:spTree>
    <p:extLst>
      <p:ext uri="{BB962C8B-B14F-4D97-AF65-F5344CB8AC3E}">
        <p14:creationId xmlns:p14="http://schemas.microsoft.com/office/powerpoint/2010/main" val="15093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if the PPT is to walk participants through the web pages they will encounter when either logging in or creating a JCW account.</a:t>
            </a:r>
          </a:p>
        </p:txBody>
      </p:sp>
      <p:sp>
        <p:nvSpPr>
          <p:cNvPr id="4" name="Slide Number Placeholder 3"/>
          <p:cNvSpPr>
            <a:spLocks noGrp="1"/>
          </p:cNvSpPr>
          <p:nvPr>
            <p:ph type="sldNum" sz="quarter" idx="5"/>
          </p:nvPr>
        </p:nvSpPr>
        <p:spPr/>
        <p:txBody>
          <a:bodyPr/>
          <a:lstStyle/>
          <a:p>
            <a:fld id="{C57B0DD1-2118-4507-8E45-07AB7E0B9763}" type="slidenum">
              <a:rPr lang="en-US" smtClean="0"/>
              <a:pPr/>
              <a:t>1</a:t>
            </a:fld>
            <a:endParaRPr lang="en-US" dirty="0"/>
          </a:p>
        </p:txBody>
      </p:sp>
    </p:spTree>
    <p:extLst>
      <p:ext uri="{BB962C8B-B14F-4D97-AF65-F5344CB8AC3E}">
        <p14:creationId xmlns:p14="http://schemas.microsoft.com/office/powerpoint/2010/main" val="239411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allows the participant to see what steps are needed to be completed the JCW registration.  A red “X” indicates the action needs to be completed.  A green “Check Mark” indicated the action has been completed.</a:t>
            </a:r>
          </a:p>
        </p:txBody>
      </p:sp>
      <p:sp>
        <p:nvSpPr>
          <p:cNvPr id="4" name="Slide Number Placeholder 3"/>
          <p:cNvSpPr>
            <a:spLocks noGrp="1"/>
          </p:cNvSpPr>
          <p:nvPr>
            <p:ph type="sldNum" sz="quarter" idx="5"/>
          </p:nvPr>
        </p:nvSpPr>
        <p:spPr/>
        <p:txBody>
          <a:bodyPr/>
          <a:lstStyle/>
          <a:p>
            <a:fld id="{C57B0DD1-2118-4507-8E45-07AB7E0B9763}" type="slidenum">
              <a:rPr lang="en-US" smtClean="0"/>
              <a:pPr/>
              <a:t>10</a:t>
            </a:fld>
            <a:endParaRPr lang="en-US" dirty="0"/>
          </a:p>
        </p:txBody>
      </p:sp>
    </p:spTree>
    <p:extLst>
      <p:ext uri="{BB962C8B-B14F-4D97-AF65-F5344CB8AC3E}">
        <p14:creationId xmlns:p14="http://schemas.microsoft.com/office/powerpoint/2010/main" val="43096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 steps to complete the registration for services</a:t>
            </a:r>
          </a:p>
          <a:p>
            <a:pPr marL="0" indent="0">
              <a:buFont typeface="Arial" panose="020B0604020202020204" pitchFamily="34" charset="0"/>
              <a:buNone/>
            </a:pPr>
            <a:r>
              <a:rPr lang="en-US" dirty="0"/>
              <a:t>Verification</a:t>
            </a:r>
          </a:p>
          <a:p>
            <a:pPr marL="171450" indent="-171450">
              <a:buFont typeface="Arial" panose="020B0604020202020204" pitchFamily="34" charset="0"/>
              <a:buChar char="•"/>
            </a:pPr>
            <a:r>
              <a:rPr lang="en-US" dirty="0"/>
              <a:t>Sections with an asterisk need to be completed.</a:t>
            </a:r>
          </a:p>
        </p:txBody>
      </p:sp>
      <p:sp>
        <p:nvSpPr>
          <p:cNvPr id="4" name="Slide Number Placeholder 3"/>
          <p:cNvSpPr>
            <a:spLocks noGrp="1"/>
          </p:cNvSpPr>
          <p:nvPr>
            <p:ph type="sldNum" sz="quarter" idx="5"/>
          </p:nvPr>
        </p:nvSpPr>
        <p:spPr/>
        <p:txBody>
          <a:bodyPr/>
          <a:lstStyle/>
          <a:p>
            <a:fld id="{C57B0DD1-2118-4507-8E45-07AB7E0B9763}" type="slidenum">
              <a:rPr lang="en-US" smtClean="0"/>
              <a:pPr/>
              <a:t>11</a:t>
            </a:fld>
            <a:endParaRPr lang="en-US" dirty="0"/>
          </a:p>
        </p:txBody>
      </p:sp>
    </p:spTree>
    <p:extLst>
      <p:ext uri="{BB962C8B-B14F-4D97-AF65-F5344CB8AC3E}">
        <p14:creationId xmlns:p14="http://schemas.microsoft.com/office/powerpoint/2010/main" val="132149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Contact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Sections with an asterisk need to be completed.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12</a:t>
            </a:fld>
            <a:endParaRPr lang="en-US" dirty="0"/>
          </a:p>
        </p:txBody>
      </p:sp>
    </p:spTree>
    <p:extLst>
      <p:ext uri="{BB962C8B-B14F-4D97-AF65-F5344CB8AC3E}">
        <p14:creationId xmlns:p14="http://schemas.microsoft.com/office/powerpoint/2010/main" val="329014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Sections with an asterisk need to be completed.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13</a:t>
            </a:fld>
            <a:endParaRPr lang="en-US" dirty="0"/>
          </a:p>
        </p:txBody>
      </p:sp>
    </p:spTree>
    <p:extLst>
      <p:ext uri="{BB962C8B-B14F-4D97-AF65-F5344CB8AC3E}">
        <p14:creationId xmlns:p14="http://schemas.microsoft.com/office/powerpoint/2010/main" val="4169029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Sections with an asterisk need to be completed.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14</a:t>
            </a:fld>
            <a:endParaRPr lang="en-US" dirty="0"/>
          </a:p>
        </p:txBody>
      </p:sp>
    </p:spTree>
    <p:extLst>
      <p:ext uri="{BB962C8B-B14F-4D97-AF65-F5344CB8AC3E}">
        <p14:creationId xmlns:p14="http://schemas.microsoft.com/office/powerpoint/2010/main" val="34547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Confirmation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Sections with an asterisk need to be completed.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15</a:t>
            </a:fld>
            <a:endParaRPr lang="en-US" dirty="0"/>
          </a:p>
        </p:txBody>
      </p:sp>
    </p:spTree>
    <p:extLst>
      <p:ext uri="{BB962C8B-B14F-4D97-AF65-F5344CB8AC3E}">
        <p14:creationId xmlns:p14="http://schemas.microsoft.com/office/powerpoint/2010/main" val="287129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registration is complete, the participant is given the option to create a resume.</a:t>
            </a:r>
          </a:p>
        </p:txBody>
      </p:sp>
      <p:sp>
        <p:nvSpPr>
          <p:cNvPr id="4" name="Slide Number Placeholder 3"/>
          <p:cNvSpPr>
            <a:spLocks noGrp="1"/>
          </p:cNvSpPr>
          <p:nvPr>
            <p:ph type="sldNum" sz="quarter" idx="5"/>
          </p:nvPr>
        </p:nvSpPr>
        <p:spPr/>
        <p:txBody>
          <a:bodyPr/>
          <a:lstStyle/>
          <a:p>
            <a:fld id="{C57B0DD1-2118-4507-8E45-07AB7E0B9763}" type="slidenum">
              <a:rPr lang="en-US" smtClean="0"/>
              <a:pPr/>
              <a:t>16</a:t>
            </a:fld>
            <a:endParaRPr lang="en-US" dirty="0"/>
          </a:p>
        </p:txBody>
      </p:sp>
    </p:spTree>
    <p:extLst>
      <p:ext uri="{BB962C8B-B14F-4D97-AF65-F5344CB8AC3E}">
        <p14:creationId xmlns:p14="http://schemas.microsoft.com/office/powerpoint/2010/main" val="1348071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participant can hover the curser over the Job Seekers tab and select Create/Edit Resume.</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17</a:t>
            </a:fld>
            <a:endParaRPr lang="en-US" dirty="0"/>
          </a:p>
        </p:txBody>
      </p:sp>
    </p:spTree>
    <p:extLst>
      <p:ext uri="{BB962C8B-B14F-4D97-AF65-F5344CB8AC3E}">
        <p14:creationId xmlns:p14="http://schemas.microsoft.com/office/powerpoint/2010/main" val="4058559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provides the participant with information about creating and/or uploading a resume and tips for creating a new resume.</a:t>
            </a:r>
          </a:p>
        </p:txBody>
      </p:sp>
      <p:sp>
        <p:nvSpPr>
          <p:cNvPr id="4" name="Slide Number Placeholder 3"/>
          <p:cNvSpPr>
            <a:spLocks noGrp="1"/>
          </p:cNvSpPr>
          <p:nvPr>
            <p:ph type="sldNum" sz="quarter" idx="5"/>
          </p:nvPr>
        </p:nvSpPr>
        <p:spPr/>
        <p:txBody>
          <a:bodyPr/>
          <a:lstStyle/>
          <a:p>
            <a:fld id="{C57B0DD1-2118-4507-8E45-07AB7E0B9763}" type="slidenum">
              <a:rPr lang="en-US" smtClean="0"/>
              <a:pPr/>
              <a:t>18</a:t>
            </a:fld>
            <a:endParaRPr lang="en-US" dirty="0"/>
          </a:p>
        </p:txBody>
      </p:sp>
    </p:spTree>
    <p:extLst>
      <p:ext uri="{BB962C8B-B14F-4D97-AF65-F5344CB8AC3E}">
        <p14:creationId xmlns:p14="http://schemas.microsoft.com/office/powerpoint/2010/main" val="2610799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 are 5 steps to complete the resume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Contact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Sections with an asterisk need to be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19</a:t>
            </a:fld>
            <a:endParaRPr lang="en-US" dirty="0"/>
          </a:p>
        </p:txBody>
      </p:sp>
    </p:spTree>
    <p:extLst>
      <p:ext uri="{BB962C8B-B14F-4D97-AF65-F5344CB8AC3E}">
        <p14:creationId xmlns:p14="http://schemas.microsoft.com/office/powerpoint/2010/main" val="224907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JCW Home Page.  The login and Create a Login options are at the top of the page.</a:t>
            </a:r>
          </a:p>
        </p:txBody>
      </p:sp>
      <p:sp>
        <p:nvSpPr>
          <p:cNvPr id="4" name="Slide Number Placeholder 3"/>
          <p:cNvSpPr>
            <a:spLocks noGrp="1"/>
          </p:cNvSpPr>
          <p:nvPr>
            <p:ph type="sldNum" sz="quarter" idx="5"/>
          </p:nvPr>
        </p:nvSpPr>
        <p:spPr/>
        <p:txBody>
          <a:bodyPr/>
          <a:lstStyle/>
          <a:p>
            <a:fld id="{C57B0DD1-2118-4507-8E45-07AB7E0B9763}" type="slidenum">
              <a:rPr lang="en-US" smtClean="0"/>
              <a:pPr/>
              <a:t>2</a:t>
            </a:fld>
            <a:endParaRPr lang="en-US" dirty="0"/>
          </a:p>
        </p:txBody>
      </p:sp>
    </p:spTree>
    <p:extLst>
      <p:ext uri="{BB962C8B-B14F-4D97-AF65-F5344CB8AC3E}">
        <p14:creationId xmlns:p14="http://schemas.microsoft.com/office/powerpoint/2010/main" val="968060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Job Profile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Sections with an asterisk need to be completed.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20</a:t>
            </a:fld>
            <a:endParaRPr lang="en-US" dirty="0"/>
          </a:p>
        </p:txBody>
      </p:sp>
    </p:spTree>
    <p:extLst>
      <p:ext uri="{BB962C8B-B14F-4D97-AF65-F5344CB8AC3E}">
        <p14:creationId xmlns:p14="http://schemas.microsoft.com/office/powerpoint/2010/main" val="40982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Job Profile (cont.)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Sections with an asterisk need to be completed.</a:t>
            </a:r>
          </a:p>
          <a:p>
            <a:pPr marL="628650" lvl="1" indent="-171450">
              <a:buFont typeface="Arial" panose="020B0604020202020204" pitchFamily="34" charset="0"/>
              <a:buChar char="•"/>
            </a:pPr>
            <a:r>
              <a:rPr lang="en-US" dirty="0"/>
              <a:t>Enter a job title</a:t>
            </a:r>
          </a:p>
          <a:p>
            <a:pPr marL="628650" lvl="1" indent="-171450">
              <a:buFont typeface="Arial" panose="020B0604020202020204" pitchFamily="34" charset="0"/>
              <a:buChar char="•"/>
            </a:pPr>
            <a:r>
              <a:rPr lang="en-US" dirty="0"/>
              <a:t>“Click” Search</a:t>
            </a:r>
          </a:p>
          <a:p>
            <a:pPr marL="628650" lvl="1" indent="-171450">
              <a:buFont typeface="Arial" panose="020B0604020202020204" pitchFamily="34" charset="0"/>
              <a:buChar char="•"/>
            </a:pPr>
            <a:r>
              <a:rPr lang="en-US" dirty="0"/>
              <a:t>“Click” Please select a Category, for occupation options.</a:t>
            </a:r>
          </a:p>
        </p:txBody>
      </p:sp>
      <p:sp>
        <p:nvSpPr>
          <p:cNvPr id="4" name="Slide Number Placeholder 3"/>
          <p:cNvSpPr>
            <a:spLocks noGrp="1"/>
          </p:cNvSpPr>
          <p:nvPr>
            <p:ph type="sldNum" sz="quarter" idx="5"/>
          </p:nvPr>
        </p:nvSpPr>
        <p:spPr/>
        <p:txBody>
          <a:bodyPr/>
          <a:lstStyle/>
          <a:p>
            <a:fld id="{C57B0DD1-2118-4507-8E45-07AB7E0B9763}" type="slidenum">
              <a:rPr lang="en-US" smtClean="0"/>
              <a:pPr/>
              <a:t>21</a:t>
            </a:fld>
            <a:endParaRPr lang="en-US" dirty="0"/>
          </a:p>
        </p:txBody>
      </p:sp>
    </p:spTree>
    <p:extLst>
      <p:ext uri="{BB962C8B-B14F-4D97-AF65-F5344CB8AC3E}">
        <p14:creationId xmlns:p14="http://schemas.microsoft.com/office/powerpoint/2010/main" val="299351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Job Profile (cont.)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Sections with an asterisk need to be completed.</a:t>
            </a:r>
          </a:p>
          <a:p>
            <a:pPr marL="628650" lvl="1" indent="-171450">
              <a:buFont typeface="Arial" panose="020B0604020202020204" pitchFamily="34" charset="0"/>
              <a:buChar char="•"/>
            </a:pPr>
            <a:r>
              <a:rPr lang="en-US" dirty="0"/>
              <a:t>Select an occupation that best matches the work history</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22</a:t>
            </a:fld>
            <a:endParaRPr lang="en-US" dirty="0"/>
          </a:p>
        </p:txBody>
      </p:sp>
    </p:spTree>
    <p:extLst>
      <p:ext uri="{BB962C8B-B14F-4D97-AF65-F5344CB8AC3E}">
        <p14:creationId xmlns:p14="http://schemas.microsoft.com/office/powerpoint/2010/main" val="20984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Job Profile (cont.)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Sections with an asterisk need to be completed.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Select years of experience</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23</a:t>
            </a:fld>
            <a:endParaRPr lang="en-US" dirty="0"/>
          </a:p>
        </p:txBody>
      </p:sp>
    </p:spTree>
    <p:extLst>
      <p:ext uri="{BB962C8B-B14F-4D97-AF65-F5344CB8AC3E}">
        <p14:creationId xmlns:p14="http://schemas.microsoft.com/office/powerpoint/2010/main" val="1962490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information is entered, the skills matching software shows the Skills Match Results.  Occupations that align with the Knowledge, Transferable Skills and Abilities from the participant's previous work experience.</a:t>
            </a:r>
          </a:p>
        </p:txBody>
      </p:sp>
      <p:sp>
        <p:nvSpPr>
          <p:cNvPr id="4" name="Slide Number Placeholder 3"/>
          <p:cNvSpPr>
            <a:spLocks noGrp="1"/>
          </p:cNvSpPr>
          <p:nvPr>
            <p:ph type="sldNum" sz="quarter" idx="5"/>
          </p:nvPr>
        </p:nvSpPr>
        <p:spPr/>
        <p:txBody>
          <a:bodyPr/>
          <a:lstStyle/>
          <a:p>
            <a:fld id="{C57B0DD1-2118-4507-8E45-07AB7E0B9763}" type="slidenum">
              <a:rPr lang="en-US" smtClean="0"/>
              <a:pPr/>
              <a:t>24</a:t>
            </a:fld>
            <a:endParaRPr lang="en-US" dirty="0"/>
          </a:p>
        </p:txBody>
      </p:sp>
    </p:spTree>
    <p:extLst>
      <p:ext uri="{BB962C8B-B14F-4D97-AF65-F5344CB8AC3E}">
        <p14:creationId xmlns:p14="http://schemas.microsoft.com/office/powerpoint/2010/main" val="258890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Job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Select, “Add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Sections with an asterisk need to be completed.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25</a:t>
            </a:fld>
            <a:endParaRPr lang="en-US" dirty="0"/>
          </a:p>
        </p:txBody>
      </p:sp>
    </p:spTree>
    <p:extLst>
      <p:ext uri="{BB962C8B-B14F-4D97-AF65-F5344CB8AC3E}">
        <p14:creationId xmlns:p14="http://schemas.microsoft.com/office/powerpoint/2010/main" val="2069862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History</a:t>
            </a:r>
          </a:p>
          <a:p>
            <a:pPr marL="171450" indent="-171450">
              <a:buFont typeface="Arial" panose="020B0604020202020204" pitchFamily="34" charset="0"/>
              <a:buChar char="•"/>
            </a:pPr>
            <a:r>
              <a:rPr lang="en-US" dirty="0"/>
              <a:t>Enter the name of the employer</a:t>
            </a:r>
          </a:p>
          <a:p>
            <a:pPr marL="171450" indent="-171450">
              <a:buFont typeface="Arial" panose="020B0604020202020204" pitchFamily="34" charset="0"/>
              <a:buChar char="•"/>
            </a:pPr>
            <a:r>
              <a:rPr lang="en-US" dirty="0"/>
              <a:t>Enter the Position Title and “click” Search</a:t>
            </a:r>
          </a:p>
          <a:p>
            <a:pPr marL="171450" indent="-171450">
              <a:buFont typeface="Arial" panose="020B0604020202020204" pitchFamily="34" charset="0"/>
              <a:buChar char="•"/>
            </a:pPr>
            <a:r>
              <a:rPr lang="en-US" dirty="0"/>
              <a:t>“Click” Category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Select an occupation that best matches the work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Job descriptions with appear that reflect job duties of that occupation.  Participants can “click” on the boxes of the job duties that describe their work experience.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26</a:t>
            </a:fld>
            <a:endParaRPr lang="en-US" dirty="0"/>
          </a:p>
        </p:txBody>
      </p:sp>
    </p:spTree>
    <p:extLst>
      <p:ext uri="{BB962C8B-B14F-4D97-AF65-F5344CB8AC3E}">
        <p14:creationId xmlns:p14="http://schemas.microsoft.com/office/powerpoint/2010/main" val="3369160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History</a:t>
            </a:r>
          </a:p>
          <a:p>
            <a:pPr marL="171450" indent="-171450">
              <a:buFont typeface="Arial" panose="020B0604020202020204" pitchFamily="34" charset="0"/>
              <a:buChar char="•"/>
            </a:pPr>
            <a:r>
              <a:rPr lang="en-US" dirty="0"/>
              <a:t>Job duties that were “clicked”, appear in the Duties/Responsibilities section.</a:t>
            </a:r>
          </a:p>
          <a:p>
            <a:pPr marL="171450" indent="-171450">
              <a:buFont typeface="Arial" panose="020B0604020202020204" pitchFamily="34" charset="0"/>
              <a:buChar char="•"/>
            </a:pPr>
            <a:r>
              <a:rPr lang="en-US" dirty="0"/>
              <a:t>Enter Start and End Dates for the employment </a:t>
            </a:r>
          </a:p>
          <a:p>
            <a:pPr marL="171450" indent="-171450">
              <a:buFont typeface="Arial" panose="020B0604020202020204" pitchFamily="34" charset="0"/>
              <a:buChar char="•"/>
            </a:pPr>
            <a:r>
              <a:rPr lang="en-US" dirty="0"/>
              <a:t>“Click” Add</a:t>
            </a:r>
          </a:p>
        </p:txBody>
      </p:sp>
      <p:sp>
        <p:nvSpPr>
          <p:cNvPr id="4" name="Slide Number Placeholder 3"/>
          <p:cNvSpPr>
            <a:spLocks noGrp="1"/>
          </p:cNvSpPr>
          <p:nvPr>
            <p:ph type="sldNum" sz="quarter" idx="5"/>
          </p:nvPr>
        </p:nvSpPr>
        <p:spPr/>
        <p:txBody>
          <a:bodyPr/>
          <a:lstStyle/>
          <a:p>
            <a:fld id="{C57B0DD1-2118-4507-8E45-07AB7E0B9763}" type="slidenum">
              <a:rPr lang="en-US" smtClean="0"/>
              <a:pPr/>
              <a:t>27</a:t>
            </a:fld>
            <a:endParaRPr lang="en-US" dirty="0"/>
          </a:p>
        </p:txBody>
      </p:sp>
    </p:spTree>
    <p:extLst>
      <p:ext uri="{BB962C8B-B14F-4D97-AF65-F5344CB8AC3E}">
        <p14:creationId xmlns:p14="http://schemas.microsoft.com/office/powerpoint/2010/main" val="671792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is a snap-shot of the information that was entered in the Job History section.</a:t>
            </a:r>
          </a:p>
          <a:p>
            <a:endParaRPr lang="en-US" dirty="0"/>
          </a:p>
          <a:p>
            <a:r>
              <a:rPr lang="en-US" dirty="0"/>
              <a:t>Participants can enter additional jobs by “clicking” the Add Job History button.</a:t>
            </a:r>
          </a:p>
        </p:txBody>
      </p:sp>
      <p:sp>
        <p:nvSpPr>
          <p:cNvPr id="4" name="Slide Number Placeholder 3"/>
          <p:cNvSpPr>
            <a:spLocks noGrp="1"/>
          </p:cNvSpPr>
          <p:nvPr>
            <p:ph type="sldNum" sz="quarter" idx="5"/>
          </p:nvPr>
        </p:nvSpPr>
        <p:spPr/>
        <p:txBody>
          <a:bodyPr/>
          <a:lstStyle/>
          <a:p>
            <a:fld id="{C57B0DD1-2118-4507-8E45-07AB7E0B9763}" type="slidenum">
              <a:rPr lang="en-US" smtClean="0"/>
              <a:pPr/>
              <a:t>28</a:t>
            </a:fld>
            <a:endParaRPr lang="en-US" dirty="0"/>
          </a:p>
        </p:txBody>
      </p:sp>
    </p:spTree>
    <p:extLst>
      <p:ext uri="{BB962C8B-B14F-4D97-AF65-F5344CB8AC3E}">
        <p14:creationId xmlns:p14="http://schemas.microsoft.com/office/powerpoint/2010/main" val="262971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Sections with an asterisk need to be completed.</a:t>
            </a:r>
          </a:p>
          <a:p>
            <a:pPr marL="171450" indent="-171450">
              <a:buFont typeface="Arial" panose="020B0604020202020204" pitchFamily="34" charset="0"/>
              <a:buChar char="•"/>
            </a:pPr>
            <a:r>
              <a:rPr lang="en-US" dirty="0"/>
              <a:t>Participants can enter additional education information by “clicking” the Add Education History button.</a:t>
            </a:r>
          </a:p>
        </p:txBody>
      </p:sp>
      <p:sp>
        <p:nvSpPr>
          <p:cNvPr id="4" name="Slide Number Placeholder 3"/>
          <p:cNvSpPr>
            <a:spLocks noGrp="1"/>
          </p:cNvSpPr>
          <p:nvPr>
            <p:ph type="sldNum" sz="quarter" idx="5"/>
          </p:nvPr>
        </p:nvSpPr>
        <p:spPr/>
        <p:txBody>
          <a:bodyPr/>
          <a:lstStyle/>
          <a:p>
            <a:fld id="{C57B0DD1-2118-4507-8E45-07AB7E0B9763}" type="slidenum">
              <a:rPr lang="en-US" smtClean="0"/>
              <a:pPr/>
              <a:t>29</a:t>
            </a:fld>
            <a:endParaRPr lang="en-US" dirty="0"/>
          </a:p>
        </p:txBody>
      </p:sp>
    </p:spTree>
    <p:extLst>
      <p:ext uri="{BB962C8B-B14F-4D97-AF65-F5344CB8AC3E}">
        <p14:creationId xmlns:p14="http://schemas.microsoft.com/office/powerpoint/2010/main" val="86849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Login </a:t>
            </a:r>
            <a:r>
              <a:rPr lang="en-US" dirty="0">
                <a:solidFill>
                  <a:srgbClr val="FF0000"/>
                </a:solidFill>
              </a:rPr>
              <a:t>icon</a:t>
            </a:r>
            <a:r>
              <a:rPr lang="en-US" dirty="0"/>
              <a:t> is selected, this page will ask for the Username and Password.</a:t>
            </a:r>
          </a:p>
        </p:txBody>
      </p:sp>
      <p:sp>
        <p:nvSpPr>
          <p:cNvPr id="4" name="Slide Number Placeholder 3"/>
          <p:cNvSpPr>
            <a:spLocks noGrp="1"/>
          </p:cNvSpPr>
          <p:nvPr>
            <p:ph type="sldNum" sz="quarter" idx="5"/>
          </p:nvPr>
        </p:nvSpPr>
        <p:spPr/>
        <p:txBody>
          <a:bodyPr/>
          <a:lstStyle/>
          <a:p>
            <a:fld id="{C57B0DD1-2118-4507-8E45-07AB7E0B9763}" type="slidenum">
              <a:rPr lang="en-US" smtClean="0"/>
              <a:pPr/>
              <a:t>3</a:t>
            </a:fld>
            <a:endParaRPr lang="en-US" dirty="0"/>
          </a:p>
        </p:txBody>
      </p:sp>
    </p:spTree>
    <p:extLst>
      <p:ext uri="{BB962C8B-B14F-4D97-AF65-F5344CB8AC3E}">
        <p14:creationId xmlns:p14="http://schemas.microsoft.com/office/powerpoint/2010/main" val="2580691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Availability</a:t>
            </a:r>
          </a:p>
          <a:p>
            <a:pPr marL="171450" indent="-171450">
              <a:buFont typeface="Arial" panose="020B0604020202020204" pitchFamily="34" charset="0"/>
              <a:buChar char="•"/>
            </a:pPr>
            <a:r>
              <a:rPr lang="en-US" dirty="0"/>
              <a:t>Participants can enter information which will be used to let employers what their availability and their preferred work schedule.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Open Sans" panose="020B0606030504020204" pitchFamily="34" charset="0"/>
                <a:ea typeface="+mn-ea"/>
                <a:cs typeface="+mn-cs"/>
              </a:rPr>
              <a:t>Sections with an asterisk need to be completed.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30</a:t>
            </a:fld>
            <a:endParaRPr lang="en-US" dirty="0"/>
          </a:p>
        </p:txBody>
      </p:sp>
    </p:spTree>
    <p:extLst>
      <p:ext uri="{BB962C8B-B14F-4D97-AF65-F5344CB8AC3E}">
        <p14:creationId xmlns:p14="http://schemas.microsoft.com/office/powerpoint/2010/main" val="1043055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Finish/Activate</a:t>
            </a:r>
          </a:p>
          <a:p>
            <a:pPr marL="171450" indent="-171450">
              <a:buFont typeface="Arial" panose="020B0604020202020204" pitchFamily="34" charset="0"/>
              <a:buChar char="•"/>
            </a:pPr>
            <a:r>
              <a:rPr lang="en-US" dirty="0"/>
              <a:t>If the participant has completed all the required sections and entered all the information, they can “click” Yes to proceed.</a:t>
            </a:r>
          </a:p>
        </p:txBody>
      </p:sp>
      <p:sp>
        <p:nvSpPr>
          <p:cNvPr id="4" name="Slide Number Placeholder 3"/>
          <p:cNvSpPr>
            <a:spLocks noGrp="1"/>
          </p:cNvSpPr>
          <p:nvPr>
            <p:ph type="sldNum" sz="quarter" idx="5"/>
          </p:nvPr>
        </p:nvSpPr>
        <p:spPr/>
        <p:txBody>
          <a:bodyPr/>
          <a:lstStyle/>
          <a:p>
            <a:fld id="{C57B0DD1-2118-4507-8E45-07AB7E0B9763}" type="slidenum">
              <a:rPr lang="en-US" smtClean="0"/>
              <a:pPr/>
              <a:t>31</a:t>
            </a:fld>
            <a:endParaRPr lang="en-US" dirty="0"/>
          </a:p>
        </p:txBody>
      </p:sp>
    </p:spTree>
    <p:extLst>
      <p:ext uri="{BB962C8B-B14F-4D97-AF65-F5344CB8AC3E}">
        <p14:creationId xmlns:p14="http://schemas.microsoft.com/office/powerpoint/2010/main" val="783243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Finish/Activate</a:t>
            </a:r>
          </a:p>
          <a:p>
            <a:pPr marL="171450" indent="-171450">
              <a:buFont typeface="Arial" panose="020B0604020202020204" pitchFamily="34" charset="0"/>
              <a:buChar char="•"/>
            </a:pPr>
            <a:r>
              <a:rPr lang="en-US" dirty="0"/>
              <a:t>Participant can choose to have their resume matched with employers job descriptions for compatibility.</a:t>
            </a:r>
          </a:p>
          <a:p>
            <a:pPr marL="171450" indent="-171450">
              <a:buFont typeface="Arial" panose="020B0604020202020204" pitchFamily="34" charset="0"/>
              <a:buChar char="•"/>
            </a:pPr>
            <a:r>
              <a:rPr lang="en-US" dirty="0"/>
              <a:t>Participants can upload their own resume</a:t>
            </a:r>
          </a:p>
          <a:p>
            <a:pPr marL="171450" indent="-171450">
              <a:buFont typeface="Arial" panose="020B0604020202020204" pitchFamily="34" charset="0"/>
              <a:buChar char="•"/>
            </a:pPr>
            <a:r>
              <a:rPr lang="en-US" dirty="0"/>
              <a:t>Participants can choose which resume will be visible to the employers </a:t>
            </a:r>
          </a:p>
        </p:txBody>
      </p:sp>
      <p:sp>
        <p:nvSpPr>
          <p:cNvPr id="4" name="Slide Number Placeholder 3"/>
          <p:cNvSpPr>
            <a:spLocks noGrp="1"/>
          </p:cNvSpPr>
          <p:nvPr>
            <p:ph type="sldNum" sz="quarter" idx="5"/>
          </p:nvPr>
        </p:nvSpPr>
        <p:spPr/>
        <p:txBody>
          <a:bodyPr/>
          <a:lstStyle/>
          <a:p>
            <a:fld id="{C57B0DD1-2118-4507-8E45-07AB7E0B9763}" type="slidenum">
              <a:rPr lang="en-US" smtClean="0"/>
              <a:pPr/>
              <a:t>32</a:t>
            </a:fld>
            <a:endParaRPr lang="en-US" dirty="0"/>
          </a:p>
        </p:txBody>
      </p:sp>
    </p:spTree>
    <p:extLst>
      <p:ext uri="{BB962C8B-B14F-4D97-AF65-F5344CB8AC3E}">
        <p14:creationId xmlns:p14="http://schemas.microsoft.com/office/powerpoint/2010/main" val="3441155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will appear if the participant has entered all the required information and completed the resume.</a:t>
            </a:r>
          </a:p>
        </p:txBody>
      </p:sp>
      <p:sp>
        <p:nvSpPr>
          <p:cNvPr id="4" name="Slide Number Placeholder 3"/>
          <p:cNvSpPr>
            <a:spLocks noGrp="1"/>
          </p:cNvSpPr>
          <p:nvPr>
            <p:ph type="sldNum" sz="quarter" idx="5"/>
          </p:nvPr>
        </p:nvSpPr>
        <p:spPr/>
        <p:txBody>
          <a:bodyPr/>
          <a:lstStyle/>
          <a:p>
            <a:fld id="{C57B0DD1-2118-4507-8E45-07AB7E0B9763}" type="slidenum">
              <a:rPr lang="en-US" smtClean="0"/>
              <a:pPr/>
              <a:t>33</a:t>
            </a:fld>
            <a:endParaRPr lang="en-US" dirty="0"/>
          </a:p>
        </p:txBody>
      </p:sp>
    </p:spTree>
    <p:extLst>
      <p:ext uri="{BB962C8B-B14F-4D97-AF65-F5344CB8AC3E}">
        <p14:creationId xmlns:p14="http://schemas.microsoft.com/office/powerpoint/2010/main" val="3355093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participant wants to view their progress, they can hover the curser over the Job Seekers tab and select My JCW.</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34</a:t>
            </a:fld>
            <a:endParaRPr lang="en-US" dirty="0"/>
          </a:p>
        </p:txBody>
      </p:sp>
    </p:spTree>
    <p:extLst>
      <p:ext uri="{BB962C8B-B14F-4D97-AF65-F5344CB8AC3E}">
        <p14:creationId xmlns:p14="http://schemas.microsoft.com/office/powerpoint/2010/main" val="396727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alert message indicates the action needs to be completed.  I did not enter the Social Security number during the registration process.  That will need to be entered if the participant files for unemployment benefits.  </a:t>
            </a:r>
          </a:p>
          <a:p>
            <a:r>
              <a:rPr lang="en-US" dirty="0"/>
              <a:t>A green “Check Mark” indicated the action has been completed.</a:t>
            </a:r>
          </a:p>
        </p:txBody>
      </p:sp>
      <p:sp>
        <p:nvSpPr>
          <p:cNvPr id="4" name="Slide Number Placeholder 3"/>
          <p:cNvSpPr>
            <a:spLocks noGrp="1"/>
          </p:cNvSpPr>
          <p:nvPr>
            <p:ph type="sldNum" sz="quarter" idx="5"/>
          </p:nvPr>
        </p:nvSpPr>
        <p:spPr/>
        <p:txBody>
          <a:bodyPr/>
          <a:lstStyle/>
          <a:p>
            <a:fld id="{C57B0DD1-2118-4507-8E45-07AB7E0B9763}" type="slidenum">
              <a:rPr lang="en-US" smtClean="0"/>
              <a:pPr/>
              <a:t>35</a:t>
            </a:fld>
            <a:endParaRPr lang="en-US" dirty="0"/>
          </a:p>
        </p:txBody>
      </p:sp>
    </p:spTree>
    <p:extLst>
      <p:ext uri="{BB962C8B-B14F-4D97-AF65-F5344CB8AC3E}">
        <p14:creationId xmlns:p14="http://schemas.microsoft.com/office/powerpoint/2010/main" val="63327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participant has a valid Username and Password, the page will indicate they have successfully logged in and their name will appear at  the top of the page.</a:t>
            </a:r>
          </a:p>
        </p:txBody>
      </p:sp>
      <p:sp>
        <p:nvSpPr>
          <p:cNvPr id="4" name="Slide Number Placeholder 3"/>
          <p:cNvSpPr>
            <a:spLocks noGrp="1"/>
          </p:cNvSpPr>
          <p:nvPr>
            <p:ph type="sldNum" sz="quarter" idx="5"/>
          </p:nvPr>
        </p:nvSpPr>
        <p:spPr/>
        <p:txBody>
          <a:bodyPr/>
          <a:lstStyle/>
          <a:p>
            <a:fld id="{C57B0DD1-2118-4507-8E45-07AB7E0B9763}" type="slidenum">
              <a:rPr lang="en-US" smtClean="0"/>
              <a:pPr/>
              <a:t>4</a:t>
            </a:fld>
            <a:endParaRPr lang="en-US" dirty="0"/>
          </a:p>
        </p:txBody>
      </p:sp>
    </p:spTree>
    <p:extLst>
      <p:ext uri="{BB962C8B-B14F-4D97-AF65-F5344CB8AC3E}">
        <p14:creationId xmlns:p14="http://schemas.microsoft.com/office/powerpoint/2010/main" val="33214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participant needs to create an account, this is the first page they will see.  They will need to enter information into each section in order to proceed to the next step.  I highlighted the option for Spanish in the top right hand corner. </a:t>
            </a:r>
          </a:p>
        </p:txBody>
      </p:sp>
      <p:sp>
        <p:nvSpPr>
          <p:cNvPr id="4" name="Slide Number Placeholder 3"/>
          <p:cNvSpPr>
            <a:spLocks noGrp="1"/>
          </p:cNvSpPr>
          <p:nvPr>
            <p:ph type="sldNum" sz="quarter" idx="5"/>
          </p:nvPr>
        </p:nvSpPr>
        <p:spPr/>
        <p:txBody>
          <a:bodyPr/>
          <a:lstStyle/>
          <a:p>
            <a:fld id="{C57B0DD1-2118-4507-8E45-07AB7E0B9763}" type="slidenum">
              <a:rPr lang="en-US" smtClean="0"/>
              <a:pPr/>
              <a:t>5</a:t>
            </a:fld>
            <a:endParaRPr lang="en-US" dirty="0"/>
          </a:p>
        </p:txBody>
      </p:sp>
    </p:spTree>
    <p:extLst>
      <p:ext uri="{BB962C8B-B14F-4D97-AF65-F5344CB8AC3E}">
        <p14:creationId xmlns:p14="http://schemas.microsoft.com/office/powerpoint/2010/main" val="404184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email confirmation will be sent to the email the participant entered on the previous page. </a:t>
            </a:r>
          </a:p>
          <a:p>
            <a:pPr marL="171450" indent="-171450">
              <a:buFont typeface="Arial" panose="020B0604020202020204" pitchFamily="34" charset="0"/>
              <a:buChar char="•"/>
            </a:pPr>
            <a:r>
              <a:rPr lang="en-US" dirty="0"/>
              <a:t>When they access their email, the message will include a link which the participant needs to “click” on in order to confirm the registration.  </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6</a:t>
            </a:fld>
            <a:endParaRPr lang="en-US" dirty="0"/>
          </a:p>
        </p:txBody>
      </p:sp>
    </p:spTree>
    <p:extLst>
      <p:ext uri="{BB962C8B-B14F-4D97-AF65-F5344CB8AC3E}">
        <p14:creationId xmlns:p14="http://schemas.microsoft.com/office/powerpoint/2010/main" val="186687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the link is “clicked” the participant will receive an alert that the being activated and may take approximately 15 seconds.</a:t>
            </a:r>
          </a:p>
          <a:p>
            <a:pPr marL="171450" indent="-171450">
              <a:buFont typeface="Arial" panose="020B0604020202020204" pitchFamily="34" charset="0"/>
              <a:buChar char="•"/>
            </a:pPr>
            <a:r>
              <a:rPr lang="en-US" dirty="0"/>
              <a:t>Once activated, the participant is notified that the logon has been created.</a:t>
            </a:r>
          </a:p>
        </p:txBody>
      </p:sp>
      <p:sp>
        <p:nvSpPr>
          <p:cNvPr id="4" name="Slide Number Placeholder 3"/>
          <p:cNvSpPr>
            <a:spLocks noGrp="1"/>
          </p:cNvSpPr>
          <p:nvPr>
            <p:ph type="sldNum" sz="quarter" idx="5"/>
          </p:nvPr>
        </p:nvSpPr>
        <p:spPr/>
        <p:txBody>
          <a:bodyPr/>
          <a:lstStyle/>
          <a:p>
            <a:fld id="{C57B0DD1-2118-4507-8E45-07AB7E0B9763}" type="slidenum">
              <a:rPr lang="en-US" smtClean="0"/>
              <a:pPr/>
              <a:t>7</a:t>
            </a:fld>
            <a:endParaRPr lang="en-US" dirty="0"/>
          </a:p>
        </p:txBody>
      </p:sp>
    </p:spTree>
    <p:extLst>
      <p:ext uri="{BB962C8B-B14F-4D97-AF65-F5344CB8AC3E}">
        <p14:creationId xmlns:p14="http://schemas.microsoft.com/office/powerpoint/2010/main" val="179036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participant can now return to jobcenterofwisconsin.com and log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page will indicate they have successfully logged in and their name will appear at  the top of the page.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8</a:t>
            </a:fld>
            <a:endParaRPr lang="en-US" dirty="0"/>
          </a:p>
        </p:txBody>
      </p:sp>
    </p:spTree>
    <p:extLst>
      <p:ext uri="{BB962C8B-B14F-4D97-AF65-F5344CB8AC3E}">
        <p14:creationId xmlns:p14="http://schemas.microsoft.com/office/powerpoint/2010/main" val="208556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participant wants to see the progress of their registration, they can hover the curser over the Job Seekers tab and select My JCW.</a:t>
            </a:r>
          </a:p>
        </p:txBody>
      </p:sp>
      <p:sp>
        <p:nvSpPr>
          <p:cNvPr id="4" name="Slide Number Placeholder 3"/>
          <p:cNvSpPr>
            <a:spLocks noGrp="1"/>
          </p:cNvSpPr>
          <p:nvPr>
            <p:ph type="sldNum" sz="quarter" idx="5"/>
          </p:nvPr>
        </p:nvSpPr>
        <p:spPr/>
        <p:txBody>
          <a:bodyPr/>
          <a:lstStyle/>
          <a:p>
            <a:fld id="{C57B0DD1-2118-4507-8E45-07AB7E0B9763}" type="slidenum">
              <a:rPr lang="en-US" smtClean="0"/>
              <a:pPr/>
              <a:t>9</a:t>
            </a:fld>
            <a:endParaRPr lang="en-US" dirty="0"/>
          </a:p>
        </p:txBody>
      </p:sp>
    </p:spTree>
    <p:extLst>
      <p:ext uri="{BB962C8B-B14F-4D97-AF65-F5344CB8AC3E}">
        <p14:creationId xmlns:p14="http://schemas.microsoft.com/office/powerpoint/2010/main" val="72007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628650" y="4191000"/>
            <a:ext cx="78867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3" name="Text Placeholder 2">
            <a:extLst>
              <a:ext uri="{FF2B5EF4-FFF2-40B4-BE49-F238E27FC236}">
                <a16:creationId xmlns:a16="http://schemas.microsoft.com/office/drawing/2014/main" id="{C6203260-CC94-4193-BC8F-697FB12BF9B6}"/>
              </a:ext>
            </a:extLst>
          </p:cNvPr>
          <p:cNvSpPr>
            <a:spLocks noGrp="1"/>
          </p:cNvSpPr>
          <p:nvPr>
            <p:ph type="body" sz="quarter" idx="11" hasCustomPrompt="1"/>
          </p:nvPr>
        </p:nvSpPr>
        <p:spPr bwMode="ltGray">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196106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r 1">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067BCA5-C98E-44C3-A40F-C750AE069E2A}"/>
              </a:ext>
            </a:extLst>
          </p:cNvPr>
          <p:cNvSpPr>
            <a:spLocks noGrp="1"/>
          </p:cNvSpPr>
          <p:nvPr>
            <p:ph sz="quarter" idx="10"/>
          </p:nvPr>
        </p:nvSpPr>
        <p:spPr>
          <a:xfrm>
            <a:off x="628650" y="1447800"/>
            <a:ext cx="7886700" cy="4267200"/>
          </a:xfrm>
          <a:prstGeom prst="rect">
            <a:avLst/>
          </a:prstGeom>
        </p:spPr>
        <p:txBody>
          <a:bodyPr/>
          <a:lstStyle>
            <a:lvl1pPr>
              <a:defRPr>
                <a:solidFill>
                  <a:schemeClr val="accent6">
                    <a:lumMod val="50000"/>
                  </a:schemeClr>
                </a:solidFill>
                <a:latin typeface="+mn-lt"/>
                <a:ea typeface="Open Sans" panose="020B0606030504020204" pitchFamily="34" charset="0"/>
                <a:cs typeface="Open Sans" panose="020B0606030504020204" pitchFamily="34" charset="0"/>
              </a:defRPr>
            </a:lvl1pPr>
            <a:lvl2pPr>
              <a:defRPr>
                <a:solidFill>
                  <a:schemeClr val="accent6">
                    <a:lumMod val="50000"/>
                  </a:schemeClr>
                </a:solidFill>
                <a:latin typeface="+mn-lt"/>
                <a:ea typeface="Open Sans" panose="020B0606030504020204" pitchFamily="34" charset="0"/>
                <a:cs typeface="Open Sans" panose="020B0606030504020204" pitchFamily="34" charset="0"/>
              </a:defRPr>
            </a:lvl2pPr>
            <a:lvl3pPr>
              <a:defRPr>
                <a:solidFill>
                  <a:schemeClr val="accent6">
                    <a:lumMod val="50000"/>
                  </a:schemeClr>
                </a:solidFill>
                <a:latin typeface="+mn-lt"/>
                <a:ea typeface="Open Sans" panose="020B0606030504020204" pitchFamily="34" charset="0"/>
                <a:cs typeface="Open Sans" panose="020B0606030504020204" pitchFamily="34" charset="0"/>
              </a:defRPr>
            </a:lvl3pPr>
            <a:lvl4pPr>
              <a:defRPr>
                <a:solidFill>
                  <a:schemeClr val="accent6">
                    <a:lumMod val="50000"/>
                  </a:schemeClr>
                </a:solidFill>
                <a:latin typeface="+mn-lt"/>
                <a:ea typeface="Open Sans" panose="020B0606030504020204" pitchFamily="34" charset="0"/>
                <a:cs typeface="Open Sans" panose="020B0606030504020204" pitchFamily="34" charset="0"/>
              </a:defRPr>
            </a:lvl4pPr>
            <a:lvl5pPr>
              <a:defRPr>
                <a:solidFill>
                  <a:schemeClr val="accent6">
                    <a:lumMod val="50000"/>
                  </a:schemeClr>
                </a:solidFill>
                <a:latin typeface="+mn-lt"/>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2222907-DA4C-46BA-B7E7-9FD352BEC1FE}"/>
              </a:ext>
            </a:extLst>
          </p:cNvPr>
          <p:cNvSpPr>
            <a:spLocks noGrp="1"/>
          </p:cNvSpPr>
          <p:nvPr>
            <p:ph type="title"/>
          </p:nvPr>
        </p:nvSpPr>
        <p:spPr>
          <a:xfrm>
            <a:off x="628650" y="388938"/>
            <a:ext cx="78867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99D3182-0DF6-429B-88D5-C7B7FB4857C3}"/>
              </a:ext>
            </a:extLst>
          </p:cNvPr>
          <p:cNvCxnSpPr/>
          <p:nvPr userDrawn="1"/>
        </p:nvCxnSpPr>
        <p:spPr>
          <a:xfrm>
            <a:off x="628650" y="1143000"/>
            <a:ext cx="78867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56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07D0F7-26A2-479B-9D7B-7CDE0D1D6400}"/>
              </a:ext>
            </a:extLst>
          </p:cNvPr>
          <p:cNvSpPr>
            <a:spLocks noGrp="1"/>
          </p:cNvSpPr>
          <p:nvPr>
            <p:ph type="title" hasCustomPrompt="1"/>
          </p:nvPr>
        </p:nvSpPr>
        <p:spPr>
          <a:xfrm>
            <a:off x="628650" y="365126"/>
            <a:ext cx="7886700" cy="625475"/>
          </a:xfrm>
          <a:prstGeom prst="rect">
            <a:avLst/>
          </a:prstGeom>
        </p:spPr>
        <p:txBody>
          <a:bodyPr/>
          <a:lstStyle>
            <a:lvl1pPr algn="ctr">
              <a:defRPr>
                <a:solidFill>
                  <a:schemeClr val="accent6">
                    <a:lumMod val="50000"/>
                  </a:schemeClr>
                </a:solidFill>
              </a:defRPr>
            </a:lvl1pPr>
          </a:lstStyle>
          <a:p>
            <a:r>
              <a:rPr lang="en-US" dirty="0"/>
              <a:t>Timeline title goes here</a:t>
            </a:r>
          </a:p>
        </p:txBody>
      </p:sp>
      <p:sp>
        <p:nvSpPr>
          <p:cNvPr id="5" name="Content Placeholder 4">
            <a:extLst>
              <a:ext uri="{FF2B5EF4-FFF2-40B4-BE49-F238E27FC236}">
                <a16:creationId xmlns:a16="http://schemas.microsoft.com/office/drawing/2014/main" id="{2DEBB3BD-5D1B-473D-BB8D-90762BDDAE48}"/>
              </a:ext>
            </a:extLst>
          </p:cNvPr>
          <p:cNvSpPr>
            <a:spLocks noGrp="1"/>
          </p:cNvSpPr>
          <p:nvPr>
            <p:ph sz="quarter" idx="10"/>
          </p:nvPr>
        </p:nvSpPr>
        <p:spPr>
          <a:xfrm>
            <a:off x="628650" y="2971800"/>
            <a:ext cx="1485900" cy="2514600"/>
          </a:xfrm>
          <a:prstGeom prst="rect">
            <a:avLst/>
          </a:prstGeom>
        </p:spPr>
        <p:txBody>
          <a:bodyPr/>
          <a:lstStyle>
            <a:lvl1pPr marL="0" indent="0">
              <a:buNone/>
              <a:defRPr sz="1800"/>
            </a:lvl1pPr>
          </a:lstStyle>
          <a:p>
            <a:pPr lvl="0"/>
            <a:r>
              <a:rPr lang="en-US" dirty="0"/>
              <a:t>Edit Master text styles</a:t>
            </a:r>
          </a:p>
        </p:txBody>
      </p:sp>
      <p:sp>
        <p:nvSpPr>
          <p:cNvPr id="8" name="Content Placeholder 4">
            <a:extLst>
              <a:ext uri="{FF2B5EF4-FFF2-40B4-BE49-F238E27FC236}">
                <a16:creationId xmlns:a16="http://schemas.microsoft.com/office/drawing/2014/main" id="{5566281C-30E4-4C6E-91F3-2747C7D551A0}"/>
              </a:ext>
            </a:extLst>
          </p:cNvPr>
          <p:cNvSpPr>
            <a:spLocks noGrp="1"/>
          </p:cNvSpPr>
          <p:nvPr>
            <p:ph sz="quarter" idx="11"/>
          </p:nvPr>
        </p:nvSpPr>
        <p:spPr>
          <a:xfrm>
            <a:off x="2743200" y="2971800"/>
            <a:ext cx="1485900" cy="2514600"/>
          </a:xfrm>
          <a:prstGeom prst="rect">
            <a:avLst/>
          </a:prstGeom>
        </p:spPr>
        <p:txBody>
          <a:bodyPr/>
          <a:lstStyle>
            <a:lvl1pPr marL="0" indent="0">
              <a:buNone/>
              <a:defRPr sz="1800"/>
            </a:lvl1pPr>
          </a:lstStyle>
          <a:p>
            <a:pPr lvl="0"/>
            <a:r>
              <a:rPr lang="en-US" dirty="0"/>
              <a:t>Edit Master text styles</a:t>
            </a:r>
          </a:p>
        </p:txBody>
      </p:sp>
      <p:sp>
        <p:nvSpPr>
          <p:cNvPr id="11" name="Content Placeholder 4">
            <a:extLst>
              <a:ext uri="{FF2B5EF4-FFF2-40B4-BE49-F238E27FC236}">
                <a16:creationId xmlns:a16="http://schemas.microsoft.com/office/drawing/2014/main" id="{BE4278F1-32EB-4110-ABAD-A4A39930C1A2}"/>
              </a:ext>
            </a:extLst>
          </p:cNvPr>
          <p:cNvSpPr>
            <a:spLocks noGrp="1"/>
          </p:cNvSpPr>
          <p:nvPr>
            <p:ph sz="quarter" idx="12"/>
          </p:nvPr>
        </p:nvSpPr>
        <p:spPr>
          <a:xfrm>
            <a:off x="4857750" y="2971800"/>
            <a:ext cx="1485900" cy="2514600"/>
          </a:xfrm>
          <a:prstGeom prst="rect">
            <a:avLst/>
          </a:prstGeom>
        </p:spPr>
        <p:txBody>
          <a:bodyPr/>
          <a:lstStyle>
            <a:lvl1pPr marL="0" indent="0">
              <a:buNone/>
              <a:defRPr sz="1800"/>
            </a:lvl1pPr>
          </a:lstStyle>
          <a:p>
            <a:pPr lvl="0"/>
            <a:r>
              <a:rPr lang="en-US" dirty="0"/>
              <a:t>Edit Master text styles</a:t>
            </a:r>
          </a:p>
        </p:txBody>
      </p:sp>
      <p:sp>
        <p:nvSpPr>
          <p:cNvPr id="12" name="Content Placeholder 4">
            <a:extLst>
              <a:ext uri="{FF2B5EF4-FFF2-40B4-BE49-F238E27FC236}">
                <a16:creationId xmlns:a16="http://schemas.microsoft.com/office/drawing/2014/main" id="{86846D42-223D-4084-9AE0-8DFFB893248B}"/>
              </a:ext>
            </a:extLst>
          </p:cNvPr>
          <p:cNvSpPr>
            <a:spLocks noGrp="1"/>
          </p:cNvSpPr>
          <p:nvPr>
            <p:ph sz="quarter" idx="13"/>
          </p:nvPr>
        </p:nvSpPr>
        <p:spPr>
          <a:xfrm>
            <a:off x="6915150" y="2971800"/>
            <a:ext cx="1485900" cy="2514600"/>
          </a:xfrm>
          <a:prstGeom prst="rect">
            <a:avLst/>
          </a:prstGeom>
        </p:spPr>
        <p:txBody>
          <a:bodyPr/>
          <a:lstStyle>
            <a:lvl1pPr marL="0" indent="0">
              <a:buNone/>
              <a:defRPr sz="1800"/>
            </a:lvl1pPr>
          </a:lstStyle>
          <a:p>
            <a:pPr lvl="0"/>
            <a:r>
              <a:rPr lang="en-US" dirty="0"/>
              <a:t>Edit Master text styles</a:t>
            </a:r>
          </a:p>
        </p:txBody>
      </p:sp>
      <p:sp>
        <p:nvSpPr>
          <p:cNvPr id="3" name="Text Placeholder 2">
            <a:extLst>
              <a:ext uri="{FF2B5EF4-FFF2-40B4-BE49-F238E27FC236}">
                <a16:creationId xmlns:a16="http://schemas.microsoft.com/office/drawing/2014/main" id="{2240F881-5911-4DA0-849F-383C07F4BE74}"/>
              </a:ext>
            </a:extLst>
          </p:cNvPr>
          <p:cNvSpPr>
            <a:spLocks noGrp="1"/>
          </p:cNvSpPr>
          <p:nvPr>
            <p:ph type="body" sz="quarter" idx="14" hasCustomPrompt="1"/>
          </p:nvPr>
        </p:nvSpPr>
        <p:spPr>
          <a:xfrm>
            <a:off x="742950" y="990600"/>
            <a:ext cx="7658100" cy="533400"/>
          </a:xfrm>
          <a:prstGeom prst="rect">
            <a:avLst/>
          </a:prstGeom>
        </p:spPr>
        <p:txBody>
          <a:bodyPr/>
          <a:lstStyle>
            <a:lvl1pPr marL="0" indent="0" algn="ctr">
              <a:buNone/>
              <a:defRPr b="0">
                <a:solidFill>
                  <a:srgbClr val="F7921E"/>
                </a:solidFill>
                <a:latin typeface="+mn-lt"/>
              </a:defRPr>
            </a:lvl1pPr>
          </a:lstStyle>
          <a:p>
            <a:pPr lvl="0"/>
            <a:r>
              <a:rPr lang="en-US" dirty="0"/>
              <a:t>Subhead goes here</a:t>
            </a:r>
          </a:p>
        </p:txBody>
      </p:sp>
    </p:spTree>
    <p:extLst>
      <p:ext uri="{BB962C8B-B14F-4D97-AF65-F5344CB8AC3E}">
        <p14:creationId xmlns:p14="http://schemas.microsoft.com/office/powerpoint/2010/main" val="233298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773E2A-6185-4093-999F-9BA02E263E8E}"/>
              </a:ext>
            </a:extLst>
          </p:cNvPr>
          <p:cNvSpPr>
            <a:spLocks noGrp="1"/>
          </p:cNvSpPr>
          <p:nvPr>
            <p:ph type="body" sz="quarter" idx="10" hasCustomPrompt="1"/>
          </p:nvPr>
        </p:nvSpPr>
        <p:spPr>
          <a:xfrm>
            <a:off x="1800225" y="1828800"/>
            <a:ext cx="5543550" cy="3352800"/>
          </a:xfrm>
          <a:prstGeom prst="rect">
            <a:avLst/>
          </a:prstGeom>
        </p:spPr>
        <p:txBody>
          <a:bodyPr/>
          <a:lstStyle>
            <a:lvl1pPr marL="0" indent="0" algn="ctr">
              <a:buNone/>
              <a:defRPr b="1">
                <a:solidFill>
                  <a:schemeClr val="accent6"/>
                </a:solidFill>
              </a:defRPr>
            </a:lvl1pPr>
            <a:lvl2pPr marL="457200" indent="0">
              <a:buNone/>
              <a:defRPr/>
            </a:lvl2pPr>
          </a:lstStyle>
          <a:p>
            <a:pPr lvl="0"/>
            <a:r>
              <a:rPr lang="en-US" dirty="0"/>
              <a:t>Quote goes here</a:t>
            </a:r>
          </a:p>
        </p:txBody>
      </p:sp>
    </p:spTree>
    <p:extLst>
      <p:ext uri="{BB962C8B-B14F-4D97-AF65-F5344CB8AC3E}">
        <p14:creationId xmlns:p14="http://schemas.microsoft.com/office/powerpoint/2010/main" val="4181803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B1F47-FDCB-440B-87F8-5F3A60982626}"/>
              </a:ext>
            </a:extLst>
          </p:cNvPr>
          <p:cNvSpPr>
            <a:spLocks noGrp="1"/>
          </p:cNvSpPr>
          <p:nvPr>
            <p:ph type="body" sz="quarter" idx="10"/>
          </p:nvPr>
        </p:nvSpPr>
        <p:spPr>
          <a:xfrm>
            <a:off x="838200" y="990600"/>
            <a:ext cx="7543800" cy="4495800"/>
          </a:xfrm>
          <a:prstGeom prst="rect">
            <a:avLst/>
          </a:prstGeo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11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3DCDBF-292C-4D90-9444-6CFF7B99B064}"/>
              </a:ext>
            </a:extLst>
          </p:cNvPr>
          <p:cNvSpPr>
            <a:spLocks noGrp="1"/>
          </p:cNvSpPr>
          <p:nvPr>
            <p:ph sz="quarter" idx="10"/>
          </p:nvPr>
        </p:nvSpPr>
        <p:spPr>
          <a:xfrm>
            <a:off x="609600" y="609600"/>
            <a:ext cx="7772400" cy="5181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71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5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CC5AC-3352-4727-891F-D665C14EF6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628650" y="4191000"/>
            <a:ext cx="78867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6" name="Text Placeholder 2">
            <a:extLst>
              <a:ext uri="{FF2B5EF4-FFF2-40B4-BE49-F238E27FC236}">
                <a16:creationId xmlns:a16="http://schemas.microsoft.com/office/drawing/2014/main" id="{A6AD6BC0-78BE-4CDF-85B0-15A11999FAC4}"/>
              </a:ext>
            </a:extLst>
          </p:cNvPr>
          <p:cNvSpPr>
            <a:spLocks noGrp="1"/>
          </p:cNvSpPr>
          <p:nvPr>
            <p:ph type="body" sz="quarter" idx="11" hasCustomPrompt="1"/>
          </p:nvPr>
        </p:nvSpPr>
        <p:spPr bwMode="ltGray">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50641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CEEA79-6F11-4774-86DB-BF524CB35E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628650" y="4191000"/>
            <a:ext cx="78867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5" name="Text Placeholder 2">
            <a:extLst>
              <a:ext uri="{FF2B5EF4-FFF2-40B4-BE49-F238E27FC236}">
                <a16:creationId xmlns:a16="http://schemas.microsoft.com/office/drawing/2014/main" id="{A6BC16B8-F9A4-4A49-AFF2-256956F93CF0}"/>
              </a:ext>
            </a:extLst>
          </p:cNvPr>
          <p:cNvSpPr>
            <a:spLocks noGrp="1"/>
          </p:cNvSpPr>
          <p:nvPr>
            <p:ph type="body" sz="quarter" idx="11" hasCustomPrompt="1"/>
          </p:nvPr>
        </p:nvSpPr>
        <p:spPr bwMode="ltGray">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47188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79F2E-2993-443D-85E9-FA4B76ED11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628650" y="4191000"/>
            <a:ext cx="78867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6" name="Text Placeholder 2">
            <a:extLst>
              <a:ext uri="{FF2B5EF4-FFF2-40B4-BE49-F238E27FC236}">
                <a16:creationId xmlns:a16="http://schemas.microsoft.com/office/drawing/2014/main" id="{DAB6177D-9090-4BE1-B3E2-D11123F7E1AE}"/>
              </a:ext>
            </a:extLst>
          </p:cNvPr>
          <p:cNvSpPr>
            <a:spLocks noGrp="1"/>
          </p:cNvSpPr>
          <p:nvPr>
            <p:ph type="body" sz="quarter" idx="11" hasCustomPrompt="1"/>
          </p:nvPr>
        </p:nvSpPr>
        <p:spPr bwMode="ltGray">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01377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55DDA-5D08-494E-8EE6-FCA4ABB94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628650" y="4191000"/>
            <a:ext cx="78867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6" name="Text Placeholder 2">
            <a:extLst>
              <a:ext uri="{FF2B5EF4-FFF2-40B4-BE49-F238E27FC236}">
                <a16:creationId xmlns:a16="http://schemas.microsoft.com/office/drawing/2014/main" id="{95E01C85-BBCA-4157-AAA4-57AFD7546110}"/>
              </a:ext>
            </a:extLst>
          </p:cNvPr>
          <p:cNvSpPr>
            <a:spLocks noGrp="1"/>
          </p:cNvSpPr>
          <p:nvPr>
            <p:ph type="body" sz="quarter" idx="11" hasCustomPrompt="1"/>
          </p:nvPr>
        </p:nvSpPr>
        <p:spPr bwMode="ltGray">
          <a:xfrm>
            <a:off x="2514600" y="5334000"/>
            <a:ext cx="41148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29152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B9320E-F03F-4DD5-BDF6-B170C6858BD5}"/>
              </a:ext>
            </a:extLst>
          </p:cNvPr>
          <p:cNvSpPr/>
          <p:nvPr userDrawn="1"/>
        </p:nvSpPr>
        <p:spPr>
          <a:xfrm>
            <a:off x="4743450" y="990600"/>
            <a:ext cx="394335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ECB42509-0D72-41F5-A30F-CEB705AB03AE}"/>
              </a:ext>
            </a:extLst>
          </p:cNvPr>
          <p:cNvSpPr/>
          <p:nvPr userDrawn="1"/>
        </p:nvSpPr>
        <p:spPr>
          <a:xfrm>
            <a:off x="4743450" y="3577800"/>
            <a:ext cx="394335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F52C13DB-B562-480F-9142-AAA4952F3BB2}"/>
              </a:ext>
            </a:extLst>
          </p:cNvPr>
          <p:cNvSpPr/>
          <p:nvPr userDrawn="1"/>
        </p:nvSpPr>
        <p:spPr>
          <a:xfrm>
            <a:off x="502343" y="990600"/>
            <a:ext cx="394335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DBC02069-CA84-4FEC-A80A-8918503D7244}"/>
              </a:ext>
            </a:extLst>
          </p:cNvPr>
          <p:cNvSpPr/>
          <p:nvPr userDrawn="1"/>
        </p:nvSpPr>
        <p:spPr>
          <a:xfrm>
            <a:off x="502343" y="3577800"/>
            <a:ext cx="394335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a:extLst>
              <a:ext uri="{FF2B5EF4-FFF2-40B4-BE49-F238E27FC236}">
                <a16:creationId xmlns:a16="http://schemas.microsoft.com/office/drawing/2014/main" id="{47D9B4D4-3A84-4A05-8B62-CB53F6C11B09}"/>
              </a:ext>
            </a:extLst>
          </p:cNvPr>
          <p:cNvSpPr>
            <a:spLocks noGrp="1"/>
          </p:cNvSpPr>
          <p:nvPr>
            <p:ph type="title"/>
          </p:nvPr>
        </p:nvSpPr>
        <p:spPr>
          <a:xfrm>
            <a:off x="628650" y="312738"/>
            <a:ext cx="78867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609BD14-747B-49CF-9F1C-3914F0C4B20A}"/>
              </a:ext>
            </a:extLst>
          </p:cNvPr>
          <p:cNvSpPr>
            <a:spLocks noGrp="1"/>
          </p:cNvSpPr>
          <p:nvPr>
            <p:ph type="body" sz="quarter" idx="10"/>
          </p:nvPr>
        </p:nvSpPr>
        <p:spPr bwMode="ltGray">
          <a:xfrm>
            <a:off x="838715" y="990600"/>
            <a:ext cx="3188393"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0" name="Text Placeholder 5">
            <a:extLst>
              <a:ext uri="{FF2B5EF4-FFF2-40B4-BE49-F238E27FC236}">
                <a16:creationId xmlns:a16="http://schemas.microsoft.com/office/drawing/2014/main" id="{A35EC391-27F1-4DD1-8F31-ADA1CF2C9370}"/>
              </a:ext>
            </a:extLst>
          </p:cNvPr>
          <p:cNvSpPr>
            <a:spLocks noGrp="1"/>
          </p:cNvSpPr>
          <p:nvPr>
            <p:ph type="body" sz="quarter" idx="11"/>
          </p:nvPr>
        </p:nvSpPr>
        <p:spPr bwMode="ltGray">
          <a:xfrm>
            <a:off x="5170273" y="998838"/>
            <a:ext cx="314325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1" name="Text Placeholder 5">
            <a:extLst>
              <a:ext uri="{FF2B5EF4-FFF2-40B4-BE49-F238E27FC236}">
                <a16:creationId xmlns:a16="http://schemas.microsoft.com/office/drawing/2014/main" id="{DCDF8934-3247-493D-B786-DA3D0E01B98D}"/>
              </a:ext>
            </a:extLst>
          </p:cNvPr>
          <p:cNvSpPr>
            <a:spLocks noGrp="1"/>
          </p:cNvSpPr>
          <p:nvPr>
            <p:ph type="body" sz="quarter" idx="12"/>
          </p:nvPr>
        </p:nvSpPr>
        <p:spPr bwMode="ltGray">
          <a:xfrm>
            <a:off x="838715" y="3577800"/>
            <a:ext cx="3188393"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2" name="Text Placeholder 5">
            <a:extLst>
              <a:ext uri="{FF2B5EF4-FFF2-40B4-BE49-F238E27FC236}">
                <a16:creationId xmlns:a16="http://schemas.microsoft.com/office/drawing/2014/main" id="{914FCCA6-3C78-4847-AD04-B0CA192527D5}"/>
              </a:ext>
            </a:extLst>
          </p:cNvPr>
          <p:cNvSpPr>
            <a:spLocks noGrp="1"/>
          </p:cNvSpPr>
          <p:nvPr>
            <p:ph type="body" sz="quarter" idx="13"/>
          </p:nvPr>
        </p:nvSpPr>
        <p:spPr bwMode="ltGray">
          <a:xfrm>
            <a:off x="5143500" y="3581400"/>
            <a:ext cx="3143250" cy="685800"/>
          </a:xfrm>
          <a:prstGeom prst="rect">
            <a:avLst/>
          </a:prstGeom>
        </p:spPr>
        <p:txBody>
          <a:bodyPr/>
          <a:lstStyle>
            <a:lvl1pPr marL="0" indent="0" algn="ctr">
              <a:buNone/>
              <a:defRPr>
                <a:solidFill>
                  <a:schemeClr val="bg1"/>
                </a:solidFill>
              </a:defRPr>
            </a:lvl1pPr>
          </a:lstStyle>
          <a:p>
            <a:pPr lvl="0"/>
            <a:r>
              <a:rPr lang="en-US" dirty="0"/>
              <a:t>Edit Master text</a:t>
            </a:r>
          </a:p>
        </p:txBody>
      </p:sp>
    </p:spTree>
    <p:extLst>
      <p:ext uri="{BB962C8B-B14F-4D97-AF65-F5344CB8AC3E}">
        <p14:creationId xmlns:p14="http://schemas.microsoft.com/office/powerpoint/2010/main" val="3049734715"/>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0A7B47-D4F1-4DE4-9A47-7AB51B375952}"/>
              </a:ext>
            </a:extLst>
          </p:cNvPr>
          <p:cNvSpPr>
            <a:spLocks noGrp="1"/>
          </p:cNvSpPr>
          <p:nvPr>
            <p:ph type="pic" sz="quarter" idx="10"/>
          </p:nvPr>
        </p:nvSpPr>
        <p:spPr>
          <a:xfrm>
            <a:off x="400050" y="1181100"/>
            <a:ext cx="3200400" cy="4495800"/>
          </a:xfrm>
          <a:prstGeom prst="rect">
            <a:avLst/>
          </a:prstGeom>
        </p:spPr>
        <p:txBody>
          <a:bodyPr/>
          <a:lstStyle>
            <a:lvl1pPr>
              <a:defRPr>
                <a:solidFill>
                  <a:schemeClr val="bg1"/>
                </a:solidFill>
              </a:defRPr>
            </a:lvl1pPr>
          </a:lstStyle>
          <a:p>
            <a:endParaRPr lang="en-US" dirty="0"/>
          </a:p>
        </p:txBody>
      </p:sp>
      <p:sp>
        <p:nvSpPr>
          <p:cNvPr id="10" name="Text Placeholder 9">
            <a:extLst>
              <a:ext uri="{FF2B5EF4-FFF2-40B4-BE49-F238E27FC236}">
                <a16:creationId xmlns:a16="http://schemas.microsoft.com/office/drawing/2014/main" id="{1DF31B9A-6A96-4D0D-9D42-2499E5BAB022}"/>
              </a:ext>
            </a:extLst>
          </p:cNvPr>
          <p:cNvSpPr>
            <a:spLocks noGrp="1"/>
          </p:cNvSpPr>
          <p:nvPr>
            <p:ph type="body" sz="quarter" idx="11"/>
          </p:nvPr>
        </p:nvSpPr>
        <p:spPr>
          <a:xfrm>
            <a:off x="3771900" y="1181100"/>
            <a:ext cx="4972050" cy="4495800"/>
          </a:xfrm>
          <a:prstGeom prst="rect">
            <a:avLst/>
          </a:prstGeo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5216744C-BCED-4A6C-BBD3-0954EC4DC331}"/>
              </a:ext>
            </a:extLst>
          </p:cNvPr>
          <p:cNvSpPr>
            <a:spLocks noGrp="1"/>
          </p:cNvSpPr>
          <p:nvPr>
            <p:ph type="title"/>
          </p:nvPr>
        </p:nvSpPr>
        <p:spPr>
          <a:xfrm>
            <a:off x="628650" y="388938"/>
            <a:ext cx="78867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102264A-6A2A-4D71-8CFB-DC3B8262B446}"/>
              </a:ext>
            </a:extLst>
          </p:cNvPr>
          <p:cNvCxnSpPr/>
          <p:nvPr userDrawn="1"/>
        </p:nvCxnSpPr>
        <p:spPr>
          <a:xfrm>
            <a:off x="628650" y="1143000"/>
            <a:ext cx="78867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50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4">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DB33456-9656-4001-BC34-6ABA0B0C4AC2}"/>
              </a:ext>
            </a:extLst>
          </p:cNvPr>
          <p:cNvSpPr/>
          <p:nvPr userDrawn="1"/>
        </p:nvSpPr>
        <p:spPr>
          <a:xfrm>
            <a:off x="600075" y="2240177"/>
            <a:ext cx="2343150" cy="2301447"/>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Oval 5">
            <a:extLst>
              <a:ext uri="{FF2B5EF4-FFF2-40B4-BE49-F238E27FC236}">
                <a16:creationId xmlns:a16="http://schemas.microsoft.com/office/drawing/2014/main" id="{A454E6B8-8161-4C55-A1FC-2302693022A2}"/>
              </a:ext>
            </a:extLst>
          </p:cNvPr>
          <p:cNvSpPr/>
          <p:nvPr userDrawn="1"/>
        </p:nvSpPr>
        <p:spPr>
          <a:xfrm>
            <a:off x="3371850" y="2278277"/>
            <a:ext cx="2343150" cy="2225247"/>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688BBBFD-C5E5-49E4-B9DD-80D6F67B4B2E}"/>
              </a:ext>
            </a:extLst>
          </p:cNvPr>
          <p:cNvSpPr/>
          <p:nvPr userDrawn="1"/>
        </p:nvSpPr>
        <p:spPr>
          <a:xfrm>
            <a:off x="6143625" y="2278276"/>
            <a:ext cx="2343150" cy="2225248"/>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D6394C58-B18E-4621-A447-299ABC71CD5F}"/>
              </a:ext>
            </a:extLst>
          </p:cNvPr>
          <p:cNvSpPr>
            <a:spLocks noGrp="1"/>
          </p:cNvSpPr>
          <p:nvPr>
            <p:ph type="body" sz="quarter" idx="10" hasCustomPrompt="1"/>
          </p:nvPr>
        </p:nvSpPr>
        <p:spPr bwMode="ltGray">
          <a:xfrm>
            <a:off x="771525" y="3129175"/>
            <a:ext cx="200025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2" name="Text Placeholder 4">
            <a:extLst>
              <a:ext uri="{FF2B5EF4-FFF2-40B4-BE49-F238E27FC236}">
                <a16:creationId xmlns:a16="http://schemas.microsoft.com/office/drawing/2014/main" id="{7B28D844-CFEA-445B-BA2A-25DDA898B99C}"/>
              </a:ext>
            </a:extLst>
          </p:cNvPr>
          <p:cNvSpPr>
            <a:spLocks noGrp="1"/>
          </p:cNvSpPr>
          <p:nvPr>
            <p:ph type="body" sz="quarter" idx="11" hasCustomPrompt="1"/>
          </p:nvPr>
        </p:nvSpPr>
        <p:spPr bwMode="ltGray">
          <a:xfrm>
            <a:off x="3543300" y="3129175"/>
            <a:ext cx="200025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3" name="Text Placeholder 4">
            <a:extLst>
              <a:ext uri="{FF2B5EF4-FFF2-40B4-BE49-F238E27FC236}">
                <a16:creationId xmlns:a16="http://schemas.microsoft.com/office/drawing/2014/main" id="{5129BAC0-B3B3-44DD-BF92-3EC5A9FD3452}"/>
              </a:ext>
            </a:extLst>
          </p:cNvPr>
          <p:cNvSpPr>
            <a:spLocks noGrp="1"/>
          </p:cNvSpPr>
          <p:nvPr>
            <p:ph type="body" sz="quarter" idx="12" hasCustomPrompt="1"/>
          </p:nvPr>
        </p:nvSpPr>
        <p:spPr bwMode="ltGray">
          <a:xfrm>
            <a:off x="6315075" y="3129175"/>
            <a:ext cx="200025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9" name="Title 1">
            <a:extLst>
              <a:ext uri="{FF2B5EF4-FFF2-40B4-BE49-F238E27FC236}">
                <a16:creationId xmlns:a16="http://schemas.microsoft.com/office/drawing/2014/main" id="{B99558C5-0DA9-44F8-BFEC-D31270DA785F}"/>
              </a:ext>
            </a:extLst>
          </p:cNvPr>
          <p:cNvSpPr>
            <a:spLocks noGrp="1"/>
          </p:cNvSpPr>
          <p:nvPr>
            <p:ph type="title"/>
          </p:nvPr>
        </p:nvSpPr>
        <p:spPr>
          <a:xfrm>
            <a:off x="628650" y="388938"/>
            <a:ext cx="78867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551CBAD3-FCA5-4813-BDEE-4A4F4716835E}"/>
              </a:ext>
            </a:extLst>
          </p:cNvPr>
          <p:cNvCxnSpPr/>
          <p:nvPr userDrawn="1"/>
        </p:nvCxnSpPr>
        <p:spPr>
          <a:xfrm>
            <a:off x="628650" y="1143000"/>
            <a:ext cx="78867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3948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029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04D037-CD3E-4BAC-882B-2E45728330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997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6000" kern="1200">
          <a:solidFill>
            <a:schemeClr val="bg1"/>
          </a:solidFill>
          <a:latin typeface="Raleway" panose="020B05030301010600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A06B09-906F-4FEB-9143-1E0B0081988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8901912"/>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7" r:id="rId3"/>
    <p:sldLayoutId id="2147483672"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5A755B-364D-4720-A956-0E028AEE7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320372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B23A5-F934-437D-8D14-831705839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954046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3A6B4E-3A63-4B37-9A05-140C149AFF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391628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042360-B555-4062-ACFB-F1773162AC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39686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F1691A-D9D6-426E-9A9E-13E95E67B1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3127283"/>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C154D-8D21-491B-BFD5-92AA335D3282}"/>
              </a:ext>
            </a:extLst>
          </p:cNvPr>
          <p:cNvSpPr>
            <a:spLocks noGrp="1"/>
          </p:cNvSpPr>
          <p:nvPr>
            <p:ph type="body" sz="quarter" idx="10"/>
          </p:nvPr>
        </p:nvSpPr>
        <p:spPr/>
        <p:txBody>
          <a:bodyPr/>
          <a:lstStyle/>
          <a:p>
            <a:r>
              <a:rPr lang="en-US" sz="1600" dirty="0"/>
              <a:t>Login</a:t>
            </a:r>
          </a:p>
          <a:p>
            <a:r>
              <a:rPr lang="en-US" sz="1600" dirty="0"/>
              <a:t>Create a Logon</a:t>
            </a:r>
          </a:p>
        </p:txBody>
      </p:sp>
      <p:sp>
        <p:nvSpPr>
          <p:cNvPr id="3" name="Text Placeholder 2">
            <a:extLst>
              <a:ext uri="{FF2B5EF4-FFF2-40B4-BE49-F238E27FC236}">
                <a16:creationId xmlns:a16="http://schemas.microsoft.com/office/drawing/2014/main" id="{3CFA0492-7A5D-4BC0-8181-2E35AB757ED4}"/>
              </a:ext>
            </a:extLst>
          </p:cNvPr>
          <p:cNvSpPr>
            <a:spLocks noGrp="1"/>
          </p:cNvSpPr>
          <p:nvPr>
            <p:ph type="body" sz="quarter" idx="11"/>
          </p:nvPr>
        </p:nvSpPr>
        <p:spPr/>
        <p:txBody>
          <a:bodyPr/>
          <a:lstStyle/>
          <a:p>
            <a:r>
              <a:rPr lang="en-US" sz="1600" dirty="0"/>
              <a:t>Complete Registration</a:t>
            </a:r>
          </a:p>
        </p:txBody>
      </p:sp>
      <p:sp>
        <p:nvSpPr>
          <p:cNvPr id="4" name="Text Placeholder 3">
            <a:extLst>
              <a:ext uri="{FF2B5EF4-FFF2-40B4-BE49-F238E27FC236}">
                <a16:creationId xmlns:a16="http://schemas.microsoft.com/office/drawing/2014/main" id="{2C8A4E33-E035-46FB-B5C4-CCFD24C35BE5}"/>
              </a:ext>
            </a:extLst>
          </p:cNvPr>
          <p:cNvSpPr>
            <a:spLocks noGrp="1"/>
          </p:cNvSpPr>
          <p:nvPr>
            <p:ph type="body" sz="quarter" idx="12"/>
          </p:nvPr>
        </p:nvSpPr>
        <p:spPr/>
        <p:txBody>
          <a:bodyPr/>
          <a:lstStyle/>
          <a:p>
            <a:r>
              <a:rPr lang="en-US" sz="1600" dirty="0"/>
              <a:t>Resume Builder</a:t>
            </a:r>
          </a:p>
        </p:txBody>
      </p:sp>
      <p:sp>
        <p:nvSpPr>
          <p:cNvPr id="5" name="Title 4">
            <a:extLst>
              <a:ext uri="{FF2B5EF4-FFF2-40B4-BE49-F238E27FC236}">
                <a16:creationId xmlns:a16="http://schemas.microsoft.com/office/drawing/2014/main" id="{FE8ADE82-9D7B-4A7D-972C-0A68C70E168A}"/>
              </a:ext>
            </a:extLst>
          </p:cNvPr>
          <p:cNvSpPr>
            <a:spLocks noGrp="1"/>
          </p:cNvSpPr>
          <p:nvPr>
            <p:ph type="title"/>
          </p:nvPr>
        </p:nvSpPr>
        <p:spPr>
          <a:xfrm>
            <a:off x="619125" y="533400"/>
            <a:ext cx="7905750" cy="1287462"/>
          </a:xfrm>
        </p:spPr>
        <p:txBody>
          <a:bodyPr/>
          <a:lstStyle/>
          <a:p>
            <a:r>
              <a:rPr lang="en-US" dirty="0"/>
              <a:t>Job Center of Wisconsin Registration </a:t>
            </a:r>
          </a:p>
        </p:txBody>
      </p:sp>
    </p:spTree>
    <p:extLst>
      <p:ext uri="{BB962C8B-B14F-4D97-AF65-F5344CB8AC3E}">
        <p14:creationId xmlns:p14="http://schemas.microsoft.com/office/powerpoint/2010/main" val="11557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0CFD274-DD31-44F5-AE4A-15DD09B8D2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7" y="457200"/>
            <a:ext cx="8929687" cy="49260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6FD0B98A-2BF7-45D2-9CE9-2469024E584C}"/>
              </a:ext>
            </a:extLst>
          </p:cNvPr>
          <p:cNvSpPr/>
          <p:nvPr/>
        </p:nvSpPr>
        <p:spPr>
          <a:xfrm>
            <a:off x="3810000" y="4876800"/>
            <a:ext cx="1219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5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BB9EBCE2-3B82-4637-84F3-598D46FB2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52400"/>
            <a:ext cx="8305800" cy="60085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5584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EB13C315-0A39-4C97-8B58-A27750E7FA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4463" y="76200"/>
            <a:ext cx="6315075" cy="60209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2815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A0DEA456-CE2A-492B-B328-AAB0E28C75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473" y="76200"/>
            <a:ext cx="8003055" cy="6019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85998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CA5155AF-DC3B-4A81-A00B-4CD383C0AB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88" y="313348"/>
            <a:ext cx="8328025" cy="56683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4952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69076961-094C-4E7A-BC05-B6A85F38E8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700" y="76200"/>
            <a:ext cx="6324600" cy="60737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652AEDA5-4B33-4BE3-A9DE-B80826B7A31C}"/>
              </a:ext>
            </a:extLst>
          </p:cNvPr>
          <p:cNvSpPr/>
          <p:nvPr/>
        </p:nvSpPr>
        <p:spPr>
          <a:xfrm>
            <a:off x="3200400" y="3876675"/>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E2E15A-33BF-4B8A-9D62-3FE38F5A143F}"/>
              </a:ext>
            </a:extLst>
          </p:cNvPr>
          <p:cNvSpPr/>
          <p:nvPr/>
        </p:nvSpPr>
        <p:spPr>
          <a:xfrm>
            <a:off x="3200400" y="50292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32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0646119E-5E6E-4DB9-8896-6628D4BC1A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388" y="228600"/>
            <a:ext cx="6967225" cy="58499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F70303A3-0D45-4E05-AAEE-E20A51507396}"/>
              </a:ext>
            </a:extLst>
          </p:cNvPr>
          <p:cNvSpPr/>
          <p:nvPr/>
        </p:nvSpPr>
        <p:spPr>
          <a:xfrm>
            <a:off x="3657600" y="5181600"/>
            <a:ext cx="9144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5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E075A4D-2096-4D4D-8ED3-116A7B93EB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02" y="152400"/>
            <a:ext cx="7497797" cy="5943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5858EEFC-4EB4-4D8C-9C57-7095FD0BEB28}"/>
              </a:ext>
            </a:extLst>
          </p:cNvPr>
          <p:cNvSpPr/>
          <p:nvPr/>
        </p:nvSpPr>
        <p:spPr>
          <a:xfrm>
            <a:off x="4953000" y="1905000"/>
            <a:ext cx="990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72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AA1D6AD-4502-4BE4-87CC-5DCE931C01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59" y="76201"/>
            <a:ext cx="8419083" cy="6019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2ED11C31-F73C-4CD9-9F04-79E7CDADAB08}"/>
              </a:ext>
            </a:extLst>
          </p:cNvPr>
          <p:cNvSpPr/>
          <p:nvPr/>
        </p:nvSpPr>
        <p:spPr>
          <a:xfrm>
            <a:off x="1447800" y="5181600"/>
            <a:ext cx="10668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6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EB4EB75-03BA-4807-BBF9-D5C2FCA4C6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233" y="152400"/>
            <a:ext cx="7127534" cy="59420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1B194851-D38A-4681-983B-807AF7D6688F}"/>
              </a:ext>
            </a:extLst>
          </p:cNvPr>
          <p:cNvSpPr/>
          <p:nvPr/>
        </p:nvSpPr>
        <p:spPr>
          <a:xfrm>
            <a:off x="1219200" y="457200"/>
            <a:ext cx="5334000" cy="3063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14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F6FDE2B-023B-4FB1-895E-A8132B4E7C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42" y="0"/>
            <a:ext cx="8161716" cy="609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9FC65608-DAEC-4797-B4CC-F2A8FC47F7AF}"/>
              </a:ext>
            </a:extLst>
          </p:cNvPr>
          <p:cNvSpPr/>
          <p:nvPr/>
        </p:nvSpPr>
        <p:spPr>
          <a:xfrm>
            <a:off x="6934200" y="428625"/>
            <a:ext cx="8382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31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B7A0120-8492-45F7-B017-0F82CE6CD5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6106860" cy="42166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40133291-1B71-4B9C-A3C2-E1BD58F6B2BC}"/>
              </a:ext>
            </a:extLst>
          </p:cNvPr>
          <p:cNvSpPr txBox="1"/>
          <p:nvPr/>
        </p:nvSpPr>
        <p:spPr>
          <a:xfrm>
            <a:off x="114300" y="4369015"/>
            <a:ext cx="8915400" cy="461665"/>
          </a:xfrm>
          <a:prstGeom prst="rect">
            <a:avLst/>
          </a:prstGeom>
          <a:noFill/>
        </p:spPr>
        <p:txBody>
          <a:bodyPr wrap="square" rtlCol="0">
            <a:spAutoFit/>
          </a:bodyPr>
          <a:lstStyle/>
          <a:p>
            <a:r>
              <a:rPr lang="en-US" sz="1200" b="1" u="sng" dirty="0">
                <a:latin typeface="Arial" panose="020B0604020202020204" pitchFamily="34" charset="0"/>
                <a:cs typeface="Arial" panose="020B0604020202020204" pitchFamily="34" charset="0"/>
              </a:rPr>
              <a:t>A resume summary statement </a:t>
            </a:r>
            <a:r>
              <a:rPr lang="en-US" sz="1200" dirty="0">
                <a:latin typeface="Arial" panose="020B0604020202020204" pitchFamily="34" charset="0"/>
                <a:cs typeface="Arial" panose="020B0604020202020204" pitchFamily="34" charset="0"/>
              </a:rPr>
              <a:t>is a short paragraph at the beginning of a resume that highlights a job seeker's professional skills and experience. It gives hiring managers a glimpse into the job seeker's expertise before diving into their resume.</a:t>
            </a:r>
          </a:p>
        </p:txBody>
      </p:sp>
      <p:sp>
        <p:nvSpPr>
          <p:cNvPr id="3" name="TextBox 2">
            <a:extLst>
              <a:ext uri="{FF2B5EF4-FFF2-40B4-BE49-F238E27FC236}">
                <a16:creationId xmlns:a16="http://schemas.microsoft.com/office/drawing/2014/main" id="{56F4CBEA-3731-4FC3-AB98-890A06C8B52B}"/>
              </a:ext>
            </a:extLst>
          </p:cNvPr>
          <p:cNvSpPr txBox="1"/>
          <p:nvPr/>
        </p:nvSpPr>
        <p:spPr>
          <a:xfrm>
            <a:off x="114300" y="4876800"/>
            <a:ext cx="8915400" cy="461665"/>
          </a:xfrm>
          <a:prstGeom prst="rect">
            <a:avLst/>
          </a:prstGeom>
          <a:noFill/>
        </p:spPr>
        <p:txBody>
          <a:bodyPr wrap="square" rtlCol="0">
            <a:spAutoFit/>
          </a:bodyPr>
          <a:lstStyle/>
          <a:p>
            <a:r>
              <a:rPr lang="en-US" sz="1200" b="1" u="sng" dirty="0">
                <a:latin typeface="Arial" panose="020B0604020202020204" pitchFamily="34" charset="0"/>
                <a:cs typeface="Arial" panose="020B0604020202020204" pitchFamily="34" charset="0"/>
              </a:rPr>
              <a:t>Hard skills </a:t>
            </a:r>
            <a:r>
              <a:rPr lang="en-US" sz="1200" dirty="0">
                <a:latin typeface="Arial" panose="020B0604020202020204" pitchFamily="34" charset="0"/>
                <a:cs typeface="Arial" panose="020B0604020202020204" pitchFamily="34" charset="0"/>
              </a:rPr>
              <a:t>are abilities specific to the job and/or industry. Generally, these are more technical skills you learn in school, certification programs, training materials or experience on the job.</a:t>
            </a:r>
          </a:p>
        </p:txBody>
      </p:sp>
      <p:sp>
        <p:nvSpPr>
          <p:cNvPr id="4" name="TextBox 3">
            <a:extLst>
              <a:ext uri="{FF2B5EF4-FFF2-40B4-BE49-F238E27FC236}">
                <a16:creationId xmlns:a16="http://schemas.microsoft.com/office/drawing/2014/main" id="{4936DA5E-5804-4988-BE64-40051FE0193A}"/>
              </a:ext>
            </a:extLst>
          </p:cNvPr>
          <p:cNvSpPr txBox="1"/>
          <p:nvPr/>
        </p:nvSpPr>
        <p:spPr>
          <a:xfrm>
            <a:off x="114300" y="5384585"/>
            <a:ext cx="8915400" cy="276999"/>
          </a:xfrm>
          <a:prstGeom prst="rect">
            <a:avLst/>
          </a:prstGeom>
          <a:noFill/>
        </p:spPr>
        <p:txBody>
          <a:bodyPr wrap="square" rtlCol="0">
            <a:spAutoFit/>
          </a:bodyPr>
          <a:lstStyle/>
          <a:p>
            <a:r>
              <a:rPr lang="en-US" sz="1200" b="1" u="sng" dirty="0">
                <a:latin typeface="Arial" panose="020B0604020202020204" pitchFamily="34" charset="0"/>
                <a:cs typeface="Arial" panose="020B0604020202020204" pitchFamily="34" charset="0"/>
              </a:rPr>
              <a:t>Soft Skills </a:t>
            </a:r>
            <a:r>
              <a:rPr lang="en-US" sz="1200" dirty="0">
                <a:latin typeface="Arial" panose="020B0604020202020204" pitchFamily="34" charset="0"/>
                <a:cs typeface="Arial" panose="020B0604020202020204" pitchFamily="34" charset="0"/>
              </a:rPr>
              <a:t>are abilities that can be applied in any job. Often, soft skills may be referred to as “people skills” or “social skills”</a:t>
            </a:r>
          </a:p>
        </p:txBody>
      </p:sp>
      <p:sp>
        <p:nvSpPr>
          <p:cNvPr id="5" name="TextBox 4">
            <a:extLst>
              <a:ext uri="{FF2B5EF4-FFF2-40B4-BE49-F238E27FC236}">
                <a16:creationId xmlns:a16="http://schemas.microsoft.com/office/drawing/2014/main" id="{5240AA08-9F2A-4584-863B-FF27304BEEF4}"/>
              </a:ext>
            </a:extLst>
          </p:cNvPr>
          <p:cNvSpPr txBox="1"/>
          <p:nvPr/>
        </p:nvSpPr>
        <p:spPr>
          <a:xfrm>
            <a:off x="0" y="5943600"/>
            <a:ext cx="4724400" cy="230832"/>
          </a:xfrm>
          <a:prstGeom prst="rect">
            <a:avLst/>
          </a:prstGeom>
          <a:noFill/>
        </p:spPr>
        <p:txBody>
          <a:bodyPr wrap="square" rtlCol="0">
            <a:spAutoFit/>
          </a:bodyPr>
          <a:lstStyle/>
          <a:p>
            <a:r>
              <a:rPr lang="en-US" sz="900" dirty="0"/>
              <a:t>https://www.indeed.com/career-advice/resumes-cover-letters/best-resume-skills</a:t>
            </a:r>
          </a:p>
        </p:txBody>
      </p:sp>
      <p:sp>
        <p:nvSpPr>
          <p:cNvPr id="6" name="Rectangle 5">
            <a:extLst>
              <a:ext uri="{FF2B5EF4-FFF2-40B4-BE49-F238E27FC236}">
                <a16:creationId xmlns:a16="http://schemas.microsoft.com/office/drawing/2014/main" id="{3967E44B-D028-4133-B56E-8643F6DCCD5D}"/>
              </a:ext>
            </a:extLst>
          </p:cNvPr>
          <p:cNvSpPr/>
          <p:nvPr/>
        </p:nvSpPr>
        <p:spPr>
          <a:xfrm>
            <a:off x="1981200" y="3581400"/>
            <a:ext cx="990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75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EE7AE54-66F1-4E0A-A62E-D62A547A81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99" y="304800"/>
            <a:ext cx="8472002" cy="5791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2C319B58-0680-48F4-85FB-8E04425A60BE}"/>
              </a:ext>
            </a:extLst>
          </p:cNvPr>
          <p:cNvSpPr/>
          <p:nvPr/>
        </p:nvSpPr>
        <p:spPr>
          <a:xfrm>
            <a:off x="4800600" y="2057400"/>
            <a:ext cx="6096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390299-1F76-432B-830C-972E5ECBAC52}"/>
              </a:ext>
            </a:extLst>
          </p:cNvPr>
          <p:cNvSpPr/>
          <p:nvPr/>
        </p:nvSpPr>
        <p:spPr>
          <a:xfrm>
            <a:off x="2209800" y="3124200"/>
            <a:ext cx="2362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2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7B99DCC-8540-480B-BEEC-1E2C59EC1E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49" y="152401"/>
            <a:ext cx="8287302" cy="5943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7D4B4460-6235-4605-9861-AF01681A56A6}"/>
              </a:ext>
            </a:extLst>
          </p:cNvPr>
          <p:cNvSpPr/>
          <p:nvPr/>
        </p:nvSpPr>
        <p:spPr>
          <a:xfrm>
            <a:off x="2362200" y="5257800"/>
            <a:ext cx="3505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68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4AC2880-2536-4018-9EDD-215EAD49AD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961" y="228600"/>
            <a:ext cx="8408078" cy="5713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3FBD3D49-62FF-4F48-B7D4-D11987B6C3CF}"/>
              </a:ext>
            </a:extLst>
          </p:cNvPr>
          <p:cNvSpPr/>
          <p:nvPr/>
        </p:nvSpPr>
        <p:spPr>
          <a:xfrm>
            <a:off x="2286000" y="4191000"/>
            <a:ext cx="685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700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09B7AC79-6378-4A7B-9403-6750EBAED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37" y="762000"/>
            <a:ext cx="8594726" cy="4705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A0F33E6B-614C-4AD0-A084-33BB8E7B9893}"/>
              </a:ext>
            </a:extLst>
          </p:cNvPr>
          <p:cNvSpPr/>
          <p:nvPr/>
        </p:nvSpPr>
        <p:spPr>
          <a:xfrm>
            <a:off x="533400" y="2590800"/>
            <a:ext cx="3810000"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63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C1450DFE-452D-4EB0-8C23-AD6D43CB8E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920" y="228599"/>
            <a:ext cx="7266160" cy="5794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22DE2078-2013-4982-BC6B-EA602B49487A}"/>
              </a:ext>
            </a:extLst>
          </p:cNvPr>
          <p:cNvSpPr/>
          <p:nvPr/>
        </p:nvSpPr>
        <p:spPr>
          <a:xfrm>
            <a:off x="1066800" y="4953000"/>
            <a:ext cx="10668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2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EAEBEB2-ADBD-418C-B568-890C71E794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472" y="152400"/>
            <a:ext cx="6689057" cy="59451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AB82AAE1-127E-47CF-8E04-6B8AF0CA883E}"/>
              </a:ext>
            </a:extLst>
          </p:cNvPr>
          <p:cNvSpPr/>
          <p:nvPr/>
        </p:nvSpPr>
        <p:spPr>
          <a:xfrm>
            <a:off x="2819400" y="228600"/>
            <a:ext cx="45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8099421-4E1B-4866-AF76-857FB5A3853F}"/>
              </a:ext>
            </a:extLst>
          </p:cNvPr>
          <p:cNvSpPr/>
          <p:nvPr/>
        </p:nvSpPr>
        <p:spPr>
          <a:xfrm>
            <a:off x="2819400" y="2057400"/>
            <a:ext cx="6858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FB56A9-B1AB-43CB-8EA2-51EF3045AF07}"/>
              </a:ext>
            </a:extLst>
          </p:cNvPr>
          <p:cNvSpPr/>
          <p:nvPr/>
        </p:nvSpPr>
        <p:spPr>
          <a:xfrm>
            <a:off x="5105400" y="2057400"/>
            <a:ext cx="45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185BAA-05A8-49C4-A47B-BDFCFEBED4F0}"/>
              </a:ext>
            </a:extLst>
          </p:cNvPr>
          <p:cNvSpPr/>
          <p:nvPr/>
        </p:nvSpPr>
        <p:spPr>
          <a:xfrm>
            <a:off x="2743200" y="2819400"/>
            <a:ext cx="1905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067CFA-B88E-40FC-9BCA-8B16DAE03258}"/>
              </a:ext>
            </a:extLst>
          </p:cNvPr>
          <p:cNvSpPr/>
          <p:nvPr/>
        </p:nvSpPr>
        <p:spPr>
          <a:xfrm>
            <a:off x="1752600" y="3200400"/>
            <a:ext cx="152400" cy="2897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8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89391A45-98E4-4D8E-9C7C-387FD867D1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247" y="457200"/>
            <a:ext cx="8701506" cy="5559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963BA7EB-ADF2-47E3-9B14-5B3E1A488EB2}"/>
              </a:ext>
            </a:extLst>
          </p:cNvPr>
          <p:cNvSpPr/>
          <p:nvPr/>
        </p:nvSpPr>
        <p:spPr>
          <a:xfrm>
            <a:off x="2133600" y="4419600"/>
            <a:ext cx="6858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46B9A5FD-24A5-4977-86DE-DECF17E01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53" y="304800"/>
            <a:ext cx="8486094" cy="56372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0BA42B9F-0628-4364-8D3C-0B5C05B8C4E8}"/>
              </a:ext>
            </a:extLst>
          </p:cNvPr>
          <p:cNvSpPr/>
          <p:nvPr/>
        </p:nvSpPr>
        <p:spPr>
          <a:xfrm>
            <a:off x="457200" y="4648200"/>
            <a:ext cx="1295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7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FBC22C6-330E-470D-AB40-31079C2F34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56" y="1399381"/>
            <a:ext cx="8777287" cy="405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70F981D6-08BD-4AB7-A91F-0A8BBCC27978}"/>
              </a:ext>
            </a:extLst>
          </p:cNvPr>
          <p:cNvSpPr/>
          <p:nvPr/>
        </p:nvSpPr>
        <p:spPr>
          <a:xfrm>
            <a:off x="381000" y="4267200"/>
            <a:ext cx="1600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D6E24DC-57E3-4B8F-9642-332709BCA2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75" y="1588"/>
            <a:ext cx="8197850" cy="6140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5B76B7D0-F37D-41DE-91CC-79D82A9AD0E5}"/>
              </a:ext>
            </a:extLst>
          </p:cNvPr>
          <p:cNvSpPr/>
          <p:nvPr/>
        </p:nvSpPr>
        <p:spPr>
          <a:xfrm>
            <a:off x="5638800" y="1524000"/>
            <a:ext cx="16002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638C90B-A600-4E3A-B876-B2F89A0FF4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2400"/>
            <a:ext cx="7574145" cy="5943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4129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6A4AEB2-01E6-49B6-AACA-E4BEBE55FA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228600"/>
            <a:ext cx="8458200" cy="58649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A8C47043-7977-4428-90B2-00FED94551F1}"/>
              </a:ext>
            </a:extLst>
          </p:cNvPr>
          <p:cNvSpPr/>
          <p:nvPr/>
        </p:nvSpPr>
        <p:spPr>
          <a:xfrm>
            <a:off x="457200" y="304800"/>
            <a:ext cx="3657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B0B7222-C9AA-452A-922B-6BCF19D86B93}"/>
              </a:ext>
            </a:extLst>
          </p:cNvPr>
          <p:cNvSpPr/>
          <p:nvPr/>
        </p:nvSpPr>
        <p:spPr>
          <a:xfrm>
            <a:off x="457200" y="4800600"/>
            <a:ext cx="28194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27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a:extLst>
              <a:ext uri="{FF2B5EF4-FFF2-40B4-BE49-F238E27FC236}">
                <a16:creationId xmlns:a16="http://schemas.microsoft.com/office/drawing/2014/main" id="{2093726A-731A-40BF-AE92-C37AB2D7E9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961" y="152400"/>
            <a:ext cx="6870078" cy="5943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a:extLst>
              <a:ext uri="{FF2B5EF4-FFF2-40B4-BE49-F238E27FC236}">
                <a16:creationId xmlns:a16="http://schemas.microsoft.com/office/drawing/2014/main" id="{05D740C0-C6BE-4A88-BDB8-B91BCBE19C76}"/>
              </a:ext>
            </a:extLst>
          </p:cNvPr>
          <p:cNvSpPr/>
          <p:nvPr/>
        </p:nvSpPr>
        <p:spPr>
          <a:xfrm>
            <a:off x="1219200" y="1066800"/>
            <a:ext cx="3352800"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5E0CE6-9AF9-4D91-8BD7-DCC4D04A77D7}"/>
              </a:ext>
            </a:extLst>
          </p:cNvPr>
          <p:cNvSpPr/>
          <p:nvPr/>
        </p:nvSpPr>
        <p:spPr>
          <a:xfrm>
            <a:off x="1295400" y="2209800"/>
            <a:ext cx="4953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5DEBDF-EC26-4881-BF14-9D9E02C70845}"/>
              </a:ext>
            </a:extLst>
          </p:cNvPr>
          <p:cNvSpPr/>
          <p:nvPr/>
        </p:nvSpPr>
        <p:spPr>
          <a:xfrm>
            <a:off x="1219200" y="4495800"/>
            <a:ext cx="42672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472268-39C1-42BB-BA8A-CBA3899C48E6}"/>
              </a:ext>
            </a:extLst>
          </p:cNvPr>
          <p:cNvSpPr/>
          <p:nvPr/>
        </p:nvSpPr>
        <p:spPr>
          <a:xfrm>
            <a:off x="7620000" y="5562600"/>
            <a:ext cx="387039"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3453D9-5C67-40D4-B64A-03889256FAFF}"/>
              </a:ext>
            </a:extLst>
          </p:cNvPr>
          <p:cNvSpPr/>
          <p:nvPr/>
        </p:nvSpPr>
        <p:spPr>
          <a:xfrm>
            <a:off x="2667000" y="4953000"/>
            <a:ext cx="19050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7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6F279161-6E20-45AF-96D9-59896D5CCC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88" y="457200"/>
            <a:ext cx="8861425" cy="4973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33360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5DCC83DB-066A-448C-AA88-6105DAAA29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02" y="1"/>
            <a:ext cx="7688596" cy="609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0EA0E3DE-C83D-4721-A16F-2D9E23887D28}"/>
              </a:ext>
            </a:extLst>
          </p:cNvPr>
          <p:cNvSpPr/>
          <p:nvPr/>
        </p:nvSpPr>
        <p:spPr>
          <a:xfrm>
            <a:off x="5105400" y="1524000"/>
            <a:ext cx="609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40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645C89D1-40C2-4C68-AF7D-517009151E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31" y="228599"/>
            <a:ext cx="8648939" cy="5178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925DFC7D-BD2B-4208-9DEA-BAE131996785}"/>
              </a:ext>
            </a:extLst>
          </p:cNvPr>
          <p:cNvSpPr/>
          <p:nvPr/>
        </p:nvSpPr>
        <p:spPr>
          <a:xfrm>
            <a:off x="1524000" y="4048125"/>
            <a:ext cx="609600" cy="3810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FFEAE2-B0F0-4D50-B2C4-747FEECCD74B}"/>
              </a:ext>
            </a:extLst>
          </p:cNvPr>
          <p:cNvSpPr/>
          <p:nvPr/>
        </p:nvSpPr>
        <p:spPr>
          <a:xfrm>
            <a:off x="3200400" y="4419600"/>
            <a:ext cx="23622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A442F8-8A39-42E1-A599-411082DB0F5C}"/>
              </a:ext>
            </a:extLst>
          </p:cNvPr>
          <p:cNvSpPr/>
          <p:nvPr/>
        </p:nvSpPr>
        <p:spPr>
          <a:xfrm>
            <a:off x="6657975" y="4048125"/>
            <a:ext cx="609600" cy="3810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1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9E49122-B623-4244-8BAB-115876071E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22" y="76200"/>
            <a:ext cx="8063956" cy="60176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DADD629D-2BBC-4DCC-BF22-875BC492F876}"/>
              </a:ext>
            </a:extLst>
          </p:cNvPr>
          <p:cNvSpPr/>
          <p:nvPr/>
        </p:nvSpPr>
        <p:spPr>
          <a:xfrm>
            <a:off x="6096000" y="381000"/>
            <a:ext cx="9144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C07D01-369E-4A27-994A-58AC7766A81D}"/>
              </a:ext>
            </a:extLst>
          </p:cNvPr>
          <p:cNvSpPr txBox="1"/>
          <p:nvPr/>
        </p:nvSpPr>
        <p:spPr>
          <a:xfrm>
            <a:off x="3428999" y="348734"/>
            <a:ext cx="2071401" cy="369332"/>
          </a:xfrm>
          <a:prstGeom prst="rect">
            <a:avLst/>
          </a:prstGeom>
          <a:noFill/>
        </p:spPr>
        <p:txBody>
          <a:bodyPr wrap="none" rtlCol="0">
            <a:spAutoFit/>
          </a:bodyPr>
          <a:lstStyle/>
          <a:p>
            <a:r>
              <a:rPr lang="en-US" dirty="0">
                <a:solidFill>
                  <a:srgbClr val="FF0000"/>
                </a:solidFill>
              </a:rPr>
              <a:t>Successful Log-in</a:t>
            </a:r>
          </a:p>
        </p:txBody>
      </p:sp>
      <p:sp>
        <p:nvSpPr>
          <p:cNvPr id="4" name="Arrow: Right 3">
            <a:extLst>
              <a:ext uri="{FF2B5EF4-FFF2-40B4-BE49-F238E27FC236}">
                <a16:creationId xmlns:a16="http://schemas.microsoft.com/office/drawing/2014/main" id="{B350F51C-8C38-4A4F-99C7-75B5AAEF3DF7}"/>
              </a:ext>
            </a:extLst>
          </p:cNvPr>
          <p:cNvSpPr/>
          <p:nvPr/>
        </p:nvSpPr>
        <p:spPr>
          <a:xfrm>
            <a:off x="5500400" y="431948"/>
            <a:ext cx="521208" cy="2538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4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4E05A78-6471-4939-8C1F-C8EAA1FD42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686" y="76200"/>
            <a:ext cx="7002629" cy="609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3BA05783-E5C8-4D01-A38E-6A5EDEC3DDD4}"/>
              </a:ext>
            </a:extLst>
          </p:cNvPr>
          <p:cNvSpPr/>
          <p:nvPr/>
        </p:nvSpPr>
        <p:spPr>
          <a:xfrm>
            <a:off x="7467600" y="152400"/>
            <a:ext cx="457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49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BDE6B87-7C20-437D-AA4C-23471EB464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0"/>
            <a:ext cx="8934450" cy="2809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a:extLst>
              <a:ext uri="{FF2B5EF4-FFF2-40B4-BE49-F238E27FC236}">
                <a16:creationId xmlns:a16="http://schemas.microsoft.com/office/drawing/2014/main" id="{3F8B99EE-CC8F-40FC-81D9-F04ABCC185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38" y="2971800"/>
            <a:ext cx="8747125" cy="3073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0F00903C-A8ED-46AE-9EBA-F0B39C38C61D}"/>
              </a:ext>
            </a:extLst>
          </p:cNvPr>
          <p:cNvCxnSpPr/>
          <p:nvPr/>
        </p:nvCxnSpPr>
        <p:spPr>
          <a:xfrm>
            <a:off x="228600" y="29432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A141A84-9994-498A-95F6-D91E15D80FD0}"/>
              </a:ext>
            </a:extLst>
          </p:cNvPr>
          <p:cNvSpPr/>
          <p:nvPr/>
        </p:nvSpPr>
        <p:spPr>
          <a:xfrm>
            <a:off x="762000" y="4724400"/>
            <a:ext cx="80772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4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1010937-F685-48F1-B052-24430C26D1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556" y="533400"/>
            <a:ext cx="8878888" cy="20034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AE125DCD-24C3-45F4-8318-729D72EABC8F}"/>
              </a:ext>
            </a:extLst>
          </p:cNvPr>
          <p:cNvCxnSpPr/>
          <p:nvPr/>
        </p:nvCxnSpPr>
        <p:spPr>
          <a:xfrm>
            <a:off x="228600" y="29432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147" name="Picture 3">
            <a:extLst>
              <a:ext uri="{FF2B5EF4-FFF2-40B4-BE49-F238E27FC236}">
                <a16:creationId xmlns:a16="http://schemas.microsoft.com/office/drawing/2014/main" id="{DCCFF054-A127-47CD-B847-731EFB2C3A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94" y="3429000"/>
            <a:ext cx="8888413" cy="2092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415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0A20069-84FD-4D66-9C81-DA2F8177FB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228600"/>
            <a:ext cx="8934450" cy="2387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D65474D4-867C-41B6-8D41-7C92A3B044D4}"/>
              </a:ext>
            </a:extLst>
          </p:cNvPr>
          <p:cNvCxnSpPr/>
          <p:nvPr/>
        </p:nvCxnSpPr>
        <p:spPr>
          <a:xfrm>
            <a:off x="228600" y="263525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171" name="Picture 3">
            <a:extLst>
              <a:ext uri="{FF2B5EF4-FFF2-40B4-BE49-F238E27FC236}">
                <a16:creationId xmlns:a16="http://schemas.microsoft.com/office/drawing/2014/main" id="{31F33FA9-9F67-4A2D-9879-A75F77D0C2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912" y="2654301"/>
            <a:ext cx="7092173" cy="35133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44B76CE6-75DF-4780-A968-720D762FE11E}"/>
              </a:ext>
            </a:extLst>
          </p:cNvPr>
          <p:cNvSpPr txBox="1"/>
          <p:nvPr/>
        </p:nvSpPr>
        <p:spPr>
          <a:xfrm>
            <a:off x="3536299" y="2895600"/>
            <a:ext cx="2071401" cy="369332"/>
          </a:xfrm>
          <a:prstGeom prst="rect">
            <a:avLst/>
          </a:prstGeom>
          <a:noFill/>
        </p:spPr>
        <p:txBody>
          <a:bodyPr wrap="none" rtlCol="0">
            <a:spAutoFit/>
          </a:bodyPr>
          <a:lstStyle/>
          <a:p>
            <a:r>
              <a:rPr lang="en-US" dirty="0">
                <a:solidFill>
                  <a:srgbClr val="FF0000"/>
                </a:solidFill>
              </a:rPr>
              <a:t>Successful Log-in</a:t>
            </a:r>
          </a:p>
        </p:txBody>
      </p:sp>
      <p:sp>
        <p:nvSpPr>
          <p:cNvPr id="7" name="Arrow: Right 6">
            <a:extLst>
              <a:ext uri="{FF2B5EF4-FFF2-40B4-BE49-F238E27FC236}">
                <a16:creationId xmlns:a16="http://schemas.microsoft.com/office/drawing/2014/main" id="{EEC0C616-036B-4223-AEFE-16682E8EFE84}"/>
              </a:ext>
            </a:extLst>
          </p:cNvPr>
          <p:cNvSpPr/>
          <p:nvPr/>
        </p:nvSpPr>
        <p:spPr>
          <a:xfrm>
            <a:off x="5607700" y="2953340"/>
            <a:ext cx="521208" cy="2538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6BB256-51DF-42BF-993B-7B420EAED36B}"/>
              </a:ext>
            </a:extLst>
          </p:cNvPr>
          <p:cNvSpPr/>
          <p:nvPr/>
        </p:nvSpPr>
        <p:spPr>
          <a:xfrm>
            <a:off x="6245231" y="2940603"/>
            <a:ext cx="612769" cy="279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C54D16E-18EA-44A5-B156-4A937D6E51D3}"/>
              </a:ext>
            </a:extLst>
          </p:cNvPr>
          <p:cNvSpPr/>
          <p:nvPr/>
        </p:nvSpPr>
        <p:spPr>
          <a:xfrm>
            <a:off x="6705600" y="2133600"/>
            <a:ext cx="2209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54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04BC935-2319-419E-9955-77F055F828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76" y="152400"/>
            <a:ext cx="7556449" cy="59912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a:extLst>
              <a:ext uri="{FF2B5EF4-FFF2-40B4-BE49-F238E27FC236}">
                <a16:creationId xmlns:a16="http://schemas.microsoft.com/office/drawing/2014/main" id="{1DDBCC21-0912-4489-B311-D542ACF77C61}"/>
              </a:ext>
            </a:extLst>
          </p:cNvPr>
          <p:cNvSpPr/>
          <p:nvPr/>
        </p:nvSpPr>
        <p:spPr>
          <a:xfrm>
            <a:off x="5181600" y="1676400"/>
            <a:ext cx="45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4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itle Slid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ner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melin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ner Alternativ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ocial">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2373</TotalTime>
  <Words>1108</Words>
  <Application>Microsoft Office PowerPoint</Application>
  <PresentationFormat>On-screen Show (4:3)</PresentationFormat>
  <Paragraphs>122</Paragraphs>
  <Slides>35</Slides>
  <Notes>35</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35</vt:i4>
      </vt:variant>
    </vt:vector>
  </HeadingPairs>
  <TitlesOfParts>
    <vt:vector size="46" baseType="lpstr">
      <vt:lpstr>Century Gothic</vt:lpstr>
      <vt:lpstr>Arial</vt:lpstr>
      <vt:lpstr>Open Sans</vt:lpstr>
      <vt:lpstr>Raleway</vt:lpstr>
      <vt:lpstr>Title Slide</vt:lpstr>
      <vt:lpstr>Inner Slide</vt:lpstr>
      <vt:lpstr>Timeline</vt:lpstr>
      <vt:lpstr>Quote</vt:lpstr>
      <vt:lpstr>Inner Alternative</vt:lpstr>
      <vt:lpstr>Closing </vt:lpstr>
      <vt:lpstr>Social</vt:lpstr>
      <vt:lpstr>Job Center of Wisconsin Registration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DWD - 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Sheridan, Megan - DWD</dc:creator>
  <cp:lastModifiedBy>Neuman, Elizabeth J.   DPI</cp:lastModifiedBy>
  <cp:revision>204</cp:revision>
  <dcterms:created xsi:type="dcterms:W3CDTF">2019-02-11T16:51:56Z</dcterms:created>
  <dcterms:modified xsi:type="dcterms:W3CDTF">2021-11-22T21:39:28Z</dcterms:modified>
</cp:coreProperties>
</file>