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2"/>
  </p:notesMasterIdLst>
  <p:sldIdLst>
    <p:sldId id="257" r:id="rId2"/>
    <p:sldId id="266" r:id="rId3"/>
    <p:sldId id="279" r:id="rId4"/>
    <p:sldId id="290" r:id="rId5"/>
    <p:sldId id="282" r:id="rId6"/>
    <p:sldId id="281" r:id="rId7"/>
    <p:sldId id="280" r:id="rId8"/>
    <p:sldId id="285" r:id="rId9"/>
    <p:sldId id="283" r:id="rId10"/>
    <p:sldId id="284" r:id="rId11"/>
    <p:sldId id="275" r:id="rId12"/>
    <p:sldId id="278" r:id="rId13"/>
    <p:sldId id="286" r:id="rId14"/>
    <p:sldId id="287" r:id="rId15"/>
    <p:sldId id="277" r:id="rId16"/>
    <p:sldId id="293" r:id="rId17"/>
    <p:sldId id="291" r:id="rId18"/>
    <p:sldId id="268" r:id="rId19"/>
    <p:sldId id="292" r:id="rId20"/>
    <p:sldId id="270" r:id="rId21"/>
  </p:sldIdLst>
  <p:sldSz cx="9144000" cy="5143500" type="screen16x9"/>
  <p:notesSz cx="6858000" cy="9144000"/>
  <p:defaultTextStyle>
    <a:defPPr>
      <a:defRPr lang="en-US"/>
    </a:defPPr>
    <a:lvl1pPr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1pPr>
    <a:lvl2pPr marL="407988" indent="49213"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2pPr>
    <a:lvl3pPr marL="815975" indent="98425"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3pPr>
    <a:lvl4pPr marL="1223963" indent="147638"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4pPr>
    <a:lvl5pPr marL="1631950" indent="196850"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5pPr>
    <a:lvl6pPr marL="2286000" algn="l" defTabSz="914400" rtl="0" eaLnBrk="1" latinLnBrk="0" hangingPunct="1">
      <a:defRPr sz="1600" kern="1200">
        <a:solidFill>
          <a:schemeClr val="tx1"/>
        </a:solidFill>
        <a:latin typeface="Calibri" panose="020F0502020204030204" pitchFamily="34" charset="0"/>
        <a:ea typeface="+mn-ea"/>
        <a:cs typeface="+mn-cs"/>
      </a:defRPr>
    </a:lvl6pPr>
    <a:lvl7pPr marL="2743200" algn="l" defTabSz="914400" rtl="0" eaLnBrk="1" latinLnBrk="0" hangingPunct="1">
      <a:defRPr sz="1600" kern="1200">
        <a:solidFill>
          <a:schemeClr val="tx1"/>
        </a:solidFill>
        <a:latin typeface="Calibri" panose="020F0502020204030204" pitchFamily="34" charset="0"/>
        <a:ea typeface="+mn-ea"/>
        <a:cs typeface="+mn-cs"/>
      </a:defRPr>
    </a:lvl7pPr>
    <a:lvl8pPr marL="3200400" algn="l" defTabSz="914400" rtl="0" eaLnBrk="1" latinLnBrk="0" hangingPunct="1">
      <a:defRPr sz="1600" kern="1200">
        <a:solidFill>
          <a:schemeClr val="tx1"/>
        </a:solidFill>
        <a:latin typeface="Calibri" panose="020F0502020204030204" pitchFamily="34" charset="0"/>
        <a:ea typeface="+mn-ea"/>
        <a:cs typeface="+mn-cs"/>
      </a:defRPr>
    </a:lvl8pPr>
    <a:lvl9pPr marL="3657600" algn="l" defTabSz="914400" rtl="0" eaLnBrk="1" latinLnBrk="0" hangingPunct="1">
      <a:defRPr sz="16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2F8EC"/>
    <a:srgbClr val="DBECCC"/>
    <a:srgbClr val="262087"/>
    <a:srgbClr val="0066CC"/>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67" autoAdjust="0"/>
    <p:restoredTop sz="66457" autoAdjust="0"/>
  </p:normalViewPr>
  <p:slideViewPr>
    <p:cSldViewPr snapToGrid="0">
      <p:cViewPr varScale="1">
        <p:scale>
          <a:sx n="90" d="100"/>
          <a:sy n="90" d="100"/>
        </p:scale>
        <p:origin x="138" y="84"/>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067061-203C-A194-FF82-A3BBA95CD0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81635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0E1F031-D1F9-2898-051B-6AD575D4C3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816350" eaLnBrk="1" fontAlgn="auto" hangingPunct="1">
              <a:spcBef>
                <a:spcPts val="0"/>
              </a:spcBef>
              <a:spcAft>
                <a:spcPts val="0"/>
              </a:spcAft>
              <a:defRPr sz="1200">
                <a:latin typeface="+mn-lt"/>
              </a:defRPr>
            </a:lvl1pPr>
          </a:lstStyle>
          <a:p>
            <a:pPr>
              <a:defRPr/>
            </a:pPr>
            <a:fld id="{57DA90FF-524C-4EC7-840E-8AB63633DD34}" type="datetimeFigureOut">
              <a:rPr lang="en-US"/>
              <a:pPr>
                <a:defRPr/>
              </a:pPr>
              <a:t>12/15/2023</a:t>
            </a:fld>
            <a:endParaRPr lang="en-US"/>
          </a:p>
        </p:txBody>
      </p:sp>
      <p:sp>
        <p:nvSpPr>
          <p:cNvPr id="4" name="Slide Image Placeholder 3">
            <a:extLst>
              <a:ext uri="{FF2B5EF4-FFF2-40B4-BE49-F238E27FC236}">
                <a16:creationId xmlns:a16="http://schemas.microsoft.com/office/drawing/2014/main" id="{7494EDCC-9A12-60B4-E9FF-D44B97A07EA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F461027-01C9-C745-82B4-926FE70B9EE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E1E31C8-6FAC-250F-F0E9-C162DA68D27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81635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FEF92C1-ADC2-800D-DBFC-8719CBF26DB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816350" eaLnBrk="1" fontAlgn="auto" hangingPunct="1">
              <a:spcBef>
                <a:spcPts val="0"/>
              </a:spcBef>
              <a:spcAft>
                <a:spcPts val="0"/>
              </a:spcAft>
              <a:defRPr sz="1200">
                <a:latin typeface="+mn-lt"/>
              </a:defRPr>
            </a:lvl1pPr>
          </a:lstStyle>
          <a:p>
            <a:pPr>
              <a:defRPr/>
            </a:pPr>
            <a:fld id="{DE261397-D3C7-45F1-8603-4774DBD11A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25DC0F9-38B5-52D8-8B5E-49C60F0ADD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677D30AD-2383-09AE-4DD4-69207AE40D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C5703480-5380-C0B5-1DDC-C16348AFDA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B457E3B2-EADE-4B2B-9634-6E709D0A0DDA}" type="slidenum">
              <a:rPr lang="en-US" altLang="en-US" sz="1200" smtClean="0"/>
              <a:pPr defTabSz="815975" fontAlgn="base">
                <a:spcBef>
                  <a:spcPct val="0"/>
                </a:spcBef>
                <a:spcAft>
                  <a:spcPct val="0"/>
                </a:spcAft>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4BF41A8-1800-06C8-ABFC-99D8E504E9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27609FE-83BC-B267-2208-49B1768662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Tip for using the spreadsheet are found in the ‘</a:t>
            </a:r>
            <a:r>
              <a:rPr lang="en-US" altLang="en-US" dirty="0" err="1"/>
              <a:t>ExcelTips</a:t>
            </a:r>
            <a:r>
              <a:rPr lang="en-US" altLang="en-US" dirty="0"/>
              <a:t>’ tab of the tracking tool workbook.</a:t>
            </a:r>
          </a:p>
          <a:p>
            <a:pPr eaLnBrk="1" hangingPunct="1">
              <a:spcBef>
                <a:spcPct val="0"/>
              </a:spcBef>
            </a:pPr>
            <a:endParaRPr lang="en-US" altLang="en-US" dirty="0"/>
          </a:p>
          <a:p>
            <a:pPr eaLnBrk="1" hangingPunct="1">
              <a:spcBef>
                <a:spcPct val="0"/>
              </a:spcBef>
            </a:pPr>
            <a:r>
              <a:rPr lang="en-US" altLang="en-US" dirty="0"/>
              <a:t>Some users have inadvertently altered the workbook formatting which groups and sums information from the ‘</a:t>
            </a:r>
            <a:r>
              <a:rPr lang="en-US" altLang="en-US" dirty="0" err="1"/>
              <a:t>EventTracker</a:t>
            </a:r>
            <a:r>
              <a:rPr lang="en-US" altLang="en-US" dirty="0"/>
              <a:t>’ tab into the ‘</a:t>
            </a:r>
            <a:r>
              <a:rPr lang="en-US" altLang="en-US" dirty="0" err="1"/>
              <a:t>AnnualReportSummary</a:t>
            </a:r>
            <a:r>
              <a:rPr lang="en-US" altLang="en-US" dirty="0"/>
              <a:t>’ tab.  To avoid this, use care with copy and paste.  </a:t>
            </a:r>
          </a:p>
        </p:txBody>
      </p:sp>
      <p:sp>
        <p:nvSpPr>
          <p:cNvPr id="26628" name="Slide Number Placeholder 3">
            <a:extLst>
              <a:ext uri="{FF2B5EF4-FFF2-40B4-BE49-F238E27FC236}">
                <a16:creationId xmlns:a16="http://schemas.microsoft.com/office/drawing/2014/main" id="{251F7D1D-552E-E12A-C3E7-1B0ED9DDB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42FDD7FC-00E5-4580-B4C0-224EBF8D6DAD}" type="slidenum">
              <a:rPr lang="en-US" altLang="en-US" sz="1200" smtClean="0"/>
              <a:pPr defTabSz="815975" fontAlgn="base">
                <a:spcBef>
                  <a:spcPct val="0"/>
                </a:spcBef>
                <a:spcAft>
                  <a:spcPct val="0"/>
                </a:spcAft>
              </a:pPr>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8B3A6C1-6F05-1970-2F74-A7731AF256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4D9D6A3-6FE1-2523-4285-5F59F02960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D537C07A-4009-5EA2-A707-FA459DF10C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55B65504-E832-4618-9660-8D43FE775684}" type="slidenum">
              <a:rPr lang="en-US" altLang="en-US" sz="1200" smtClean="0"/>
              <a:pPr defTabSz="815975" fontAlgn="base">
                <a:spcBef>
                  <a:spcPct val="0"/>
                </a:spcBef>
                <a:spcAft>
                  <a:spcPct val="0"/>
                </a:spcAft>
              </a:pPr>
              <a:t>12</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8392E44-241A-EC74-B73A-69FEE2249D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E1AB999-0B5A-35EA-1FF5-2CF8BC581F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a:extLst>
              <a:ext uri="{FF2B5EF4-FFF2-40B4-BE49-F238E27FC236}">
                <a16:creationId xmlns:a16="http://schemas.microsoft.com/office/drawing/2014/main" id="{617E1AAA-801B-95B0-59EE-D16D7E9658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D9717707-6682-4763-8934-EE0C4869CC48}" type="slidenum">
              <a:rPr lang="en-US" altLang="en-US" sz="1200" smtClean="0"/>
              <a:pPr defTabSz="815975" fontAlgn="base">
                <a:spcBef>
                  <a:spcPct val="0"/>
                </a:spcBef>
                <a:spcAft>
                  <a:spcPct val="0"/>
                </a:spcAft>
              </a:pPr>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8392E44-241A-EC74-B73A-69FEE2249D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E1AB999-0B5A-35EA-1FF5-2CF8BC581F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a:extLst>
              <a:ext uri="{FF2B5EF4-FFF2-40B4-BE49-F238E27FC236}">
                <a16:creationId xmlns:a16="http://schemas.microsoft.com/office/drawing/2014/main" id="{617E1AAA-801B-95B0-59EE-D16D7E9658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D9717707-6682-4763-8934-EE0C4869CC48}" type="slidenum">
              <a:rPr lang="en-US" altLang="en-US" sz="1200" smtClean="0"/>
              <a:pPr defTabSz="815975" fontAlgn="base">
                <a:spcBef>
                  <a:spcPct val="0"/>
                </a:spcBef>
                <a:spcAft>
                  <a:spcPct val="0"/>
                </a:spcAft>
              </a:pPr>
              <a:t>16</a:t>
            </a:fld>
            <a:endParaRPr lang="en-US" altLang="en-US" sz="1200"/>
          </a:p>
        </p:txBody>
      </p:sp>
    </p:spTree>
    <p:extLst>
      <p:ext uri="{BB962C8B-B14F-4D97-AF65-F5344CB8AC3E}">
        <p14:creationId xmlns:p14="http://schemas.microsoft.com/office/powerpoint/2010/main" val="513409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AF422AF-CE10-22F3-82E7-D53ED1CAF8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1932BCC-1E05-865A-99E8-A96B5E51BF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4F7DB08D-6450-2312-890E-DD132203F7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70D54EF1-C46B-4CA4-BDEE-D796B8D84C62}" type="slidenum">
              <a:rPr lang="en-US" altLang="en-US" sz="1200" smtClean="0"/>
              <a:pPr defTabSz="815975" fontAlgn="base">
                <a:spcBef>
                  <a:spcPct val="0"/>
                </a:spcBef>
                <a:spcAft>
                  <a:spcPct val="0"/>
                </a:spcAft>
              </a:pPr>
              <a:t>18</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B0C4608-22A1-83E9-5A36-A497F16202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26E79BDD-1695-65A9-DBED-9CE7288D0B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D40AD39C-C77D-F954-B33F-23E5C9E340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246FB31C-A66F-435D-8189-3F90702AA099}" type="slidenum">
              <a:rPr lang="en-US" altLang="en-US" sz="1200" smtClean="0"/>
              <a:pPr defTabSz="815975" fontAlgn="base">
                <a:spcBef>
                  <a:spcPct val="0"/>
                </a:spcBef>
                <a:spcAft>
                  <a:spcPct val="0"/>
                </a:spcAft>
              </a:pPr>
              <a:t>19</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310A3D9-1874-018F-F1F9-C0C4C7AAC8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B145EED-DC2E-AEF1-6127-7627FA197F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B47C868B-E542-FA9C-07E2-033453D92B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20564FB3-B21A-43EB-94E7-EE0A4CF28CE2}" type="slidenum">
              <a:rPr lang="en-US" altLang="en-US" sz="1200" smtClean="0"/>
              <a:pPr defTabSz="815975" fontAlgn="base">
                <a:spcBef>
                  <a:spcPct val="0"/>
                </a:spcBef>
                <a:spcAft>
                  <a:spcPct val="0"/>
                </a:spcAft>
              </a:pPr>
              <a:t>20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F2BEC51-04C2-EB4D-52CA-ACC28A0189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0D710AD-ED07-4EED-1A69-6021BA310F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4A8F273D-6AFE-FABC-6585-4324590BCE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544CCDFF-C770-4808-B493-B7417755AC4E}" type="slidenum">
              <a:rPr lang="en-US" altLang="en-US" sz="1200" smtClean="0"/>
              <a:pPr defTabSz="815975" fontAlgn="base">
                <a:spcBef>
                  <a:spcPct val="0"/>
                </a:spcBef>
                <a:spcAft>
                  <a:spcPct val="0"/>
                </a:spcAft>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D412009-0E27-9B48-9A4E-78603CFFCB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4CA27D46-0CC7-5111-9BFD-891132292A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C1D4AFF5-E2B1-7957-FAE2-7E4F1D3258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6738C1BA-28CD-411F-8781-5C1105127D48}" type="slidenum">
              <a:rPr lang="en-US" altLang="en-US" sz="1200" smtClean="0"/>
              <a:pPr defTabSz="815975" fontAlgn="base">
                <a:spcBef>
                  <a:spcPct val="0"/>
                </a:spcBef>
                <a:spcAft>
                  <a:spcPct val="0"/>
                </a:spcAft>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FB6F127-0F14-CEE7-61AA-6916DCCFC5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53E3BE3-B9AB-D1F4-8E15-4C352C8C90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EventTrackerEXAMPLE and AnnualReportSummaryEXAMPLE tabs are provided for reference purposes.  These tabs include examples of program and activity entries in the EventTracker tab and the grouping and summing of statistics into the AnnualReportSummary tab.</a:t>
            </a:r>
          </a:p>
        </p:txBody>
      </p:sp>
      <p:sp>
        <p:nvSpPr>
          <p:cNvPr id="14340" name="Slide Number Placeholder 3">
            <a:extLst>
              <a:ext uri="{FF2B5EF4-FFF2-40B4-BE49-F238E27FC236}">
                <a16:creationId xmlns:a16="http://schemas.microsoft.com/office/drawing/2014/main" id="{50B6F92B-432E-BE45-6F18-D82BE9FB01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58D19267-3C44-489F-9DE9-4E9866521091}" type="slidenum">
              <a:rPr lang="en-US" altLang="en-US" sz="1200" smtClean="0"/>
              <a:pPr defTabSz="815975" fontAlgn="base">
                <a:spcBef>
                  <a:spcPct val="0"/>
                </a:spcBef>
                <a:spcAft>
                  <a:spcPct val="0"/>
                </a:spcAft>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CEF09F7-B166-CD40-9182-F67B4C8676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A742967-4910-F93B-3B7C-DD8BA428CA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a:t>
            </a:r>
            <a:r>
              <a:rPr lang="en-US" altLang="en-US" dirty="0" err="1"/>
              <a:t>EventTrackerEXAMPLE</a:t>
            </a:r>
            <a:r>
              <a:rPr lang="en-US" altLang="en-US" dirty="0"/>
              <a:t> and </a:t>
            </a:r>
            <a:r>
              <a:rPr lang="en-US" altLang="en-US" dirty="0" err="1"/>
              <a:t>AnnualReportSummaryEXAMPLE</a:t>
            </a:r>
            <a:r>
              <a:rPr lang="en-US" altLang="en-US" dirty="0"/>
              <a:t> tabs are provided for reference purposes.  These tabs include examples of program and activity entries in the </a:t>
            </a:r>
            <a:r>
              <a:rPr lang="en-US" altLang="en-US" dirty="0" err="1"/>
              <a:t>EventTracker</a:t>
            </a:r>
            <a:r>
              <a:rPr lang="en-US" altLang="en-US" dirty="0"/>
              <a:t> tab and the grouping and summing of statistics into the </a:t>
            </a:r>
            <a:r>
              <a:rPr lang="en-US" altLang="en-US" dirty="0" err="1"/>
              <a:t>AnnualReportSummary</a:t>
            </a:r>
            <a:r>
              <a:rPr lang="en-US" altLang="en-US" dirty="0"/>
              <a:t> tab.</a:t>
            </a:r>
          </a:p>
          <a:p>
            <a:pPr eaLnBrk="1" hangingPunct="1">
              <a:spcBef>
                <a:spcPct val="0"/>
              </a:spcBef>
            </a:pPr>
            <a:endParaRPr lang="en-US" altLang="en-US" dirty="0"/>
          </a:p>
        </p:txBody>
      </p:sp>
      <p:sp>
        <p:nvSpPr>
          <p:cNvPr id="16388" name="Slide Number Placeholder 3">
            <a:extLst>
              <a:ext uri="{FF2B5EF4-FFF2-40B4-BE49-F238E27FC236}">
                <a16:creationId xmlns:a16="http://schemas.microsoft.com/office/drawing/2014/main" id="{A780DE00-6B3E-5D0F-033A-B4C2E1EC5A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FC7E1EBF-384A-4BB9-B4E1-1AF7F673AFEE}" type="slidenum">
              <a:rPr lang="en-US" altLang="en-US" sz="1200" smtClean="0"/>
              <a:pPr defTabSz="815975" fontAlgn="base">
                <a:spcBef>
                  <a:spcPct val="0"/>
                </a:spcBef>
                <a:spcAft>
                  <a:spcPct val="0"/>
                </a:spcAft>
              </a:pPr>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A047A68-7013-A800-2B54-581E4AE92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FEB7306-03B8-6AB0-D77F-48E4BD7516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C133F836-25AD-5D27-9957-9BD3B64764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C1CB695E-B005-49EA-AFF5-0AE901272373}" type="slidenum">
              <a:rPr lang="en-US" altLang="en-US" sz="1200" smtClean="0"/>
              <a:pPr defTabSz="815975" fontAlgn="base">
                <a:spcBef>
                  <a:spcPct val="0"/>
                </a:spcBef>
                <a:spcAft>
                  <a:spcPct val="0"/>
                </a:spcAft>
              </a:pPr>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EA19D01-1BA0-5A17-F750-F9B76E708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9B83E00-6DF2-ADA7-4C0D-E197168D66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5FF9B8A2-E091-2467-D8C7-181DA3CD8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390010C7-C9DD-44B6-AF7B-A0ADE53E02DA}" type="slidenum">
              <a:rPr lang="en-US" altLang="en-US" sz="1200" smtClean="0"/>
              <a:pPr defTabSz="815975" fontAlgn="base">
                <a:spcBef>
                  <a:spcPct val="0"/>
                </a:spcBef>
                <a:spcAft>
                  <a:spcPct val="0"/>
                </a:spcAft>
              </a:pPr>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50AFD67-06A4-EFAD-8255-EFD0423C9D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C035C8E-6BF9-03D0-B12D-21A1065DDC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1E52F8A9-8F7C-2BBE-17A9-2C41DF9691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49FF0E63-2054-47F4-86E0-DD0428719374}" type="slidenum">
              <a:rPr lang="en-US" altLang="en-US" sz="1200" smtClean="0"/>
              <a:pPr defTabSz="815975" fontAlgn="base">
                <a:spcBef>
                  <a:spcPct val="0"/>
                </a:spcBef>
                <a:spcAft>
                  <a:spcPct val="0"/>
                </a:spcAft>
              </a:pPr>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BECE18C-C052-F6C4-F919-DCD34AEBB9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A75B108-8AE2-3C8F-0797-F0FC70F6E6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EventTrackerEXAMPLE and AnnualReportSummaryEXAMPLE tabs are provided for reference purposes.  These tabs include examples of program and activity entries in the EventTracker tab and the grouping and summing of statistics into the AnnualReportSummary tab.</a:t>
            </a:r>
          </a:p>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AC854326-3085-F57D-2826-FC4292EBBD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8BF126F6-7EA5-4E49-803E-022F2652BAA2}" type="slidenum">
              <a:rPr lang="en-US" altLang="en-US" sz="1200" smtClean="0"/>
              <a:pPr defTabSz="815975" fontAlgn="base">
                <a:spcBef>
                  <a:spcPct val="0"/>
                </a:spcBef>
                <a:spcAft>
                  <a:spcPct val="0"/>
                </a:spcAft>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A8C24BE-0F35-A092-C8C4-D81AE2408D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3725" b="3725"/>
          <a:stretch>
            <a:fillRect/>
          </a:stretch>
        </p:blipFill>
        <p:spPr bwMode="auto">
          <a:xfrm>
            <a:off x="0" y="3276600"/>
            <a:ext cx="91424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0"/>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Click to edit Master text styles</a:t>
            </a:r>
          </a:p>
        </p:txBody>
      </p:sp>
      <p:sp>
        <p:nvSpPr>
          <p:cNvPr id="12" name="Text Placeholder 16"/>
          <p:cNvSpPr>
            <a:spLocks noGrp="1"/>
          </p:cNvSpPr>
          <p:nvPr>
            <p:ph type="body" sz="quarter" idx="1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Click to edit Master text styles</a:t>
            </a:r>
          </a:p>
        </p:txBody>
      </p:sp>
    </p:spTree>
    <p:extLst>
      <p:ext uri="{BB962C8B-B14F-4D97-AF65-F5344CB8AC3E}">
        <p14:creationId xmlns:p14="http://schemas.microsoft.com/office/powerpoint/2010/main" val="278297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CB29C0D-E46A-6E40-F21F-61D2E5635DB4}"/>
              </a:ext>
            </a:extLst>
          </p:cNvPr>
          <p:cNvSpPr txBox="1">
            <a:spLocks/>
          </p:cNvSpPr>
          <p:nvPr userDrawn="1"/>
        </p:nvSpPr>
        <p:spPr bwMode="auto">
          <a:xfrm>
            <a:off x="-6350" y="0"/>
            <a:ext cx="9150350" cy="922338"/>
          </a:xfrm>
          <a:prstGeom prst="rect">
            <a:avLst/>
          </a:prstGeom>
          <a:solidFill>
            <a:srgbClr val="333399"/>
          </a:solidFill>
          <a:ln w="9525">
            <a:noFill/>
            <a:miter lim="800000"/>
            <a:headEnd/>
            <a:tailEnd/>
          </a:ln>
        </p:spPr>
        <p:txBody>
          <a:bodyPr lIns="66968" tIns="33484" rIns="66968" bIns="33484" anchor="ct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816350">
              <a:defRPr/>
            </a:pPr>
            <a:endParaRPr lang="en-US" sz="2344" dirty="0">
              <a:latin typeface="Lato Black" panose="020F0A02020204030203" pitchFamily="34" charset="0"/>
            </a:endParaRPr>
          </a:p>
        </p:txBody>
      </p:sp>
      <p:sp>
        <p:nvSpPr>
          <p:cNvPr id="5"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Click to edit Master text styles</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00329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824FA05-99B2-9EB4-3A8B-3F18F65E2E0D}"/>
              </a:ext>
            </a:extLst>
          </p:cNvPr>
          <p:cNvSpPr txBox="1">
            <a:spLocks/>
          </p:cNvSpPr>
          <p:nvPr userDrawn="1"/>
        </p:nvSpPr>
        <p:spPr bwMode="auto">
          <a:xfrm>
            <a:off x="-6350" y="0"/>
            <a:ext cx="9150350" cy="922338"/>
          </a:xfrm>
          <a:prstGeom prst="rect">
            <a:avLst/>
          </a:prstGeom>
          <a:solidFill>
            <a:srgbClr val="333399"/>
          </a:solidFill>
          <a:ln w="9525">
            <a:noFill/>
            <a:miter lim="800000"/>
            <a:headEnd/>
            <a:tailEnd/>
          </a:ln>
        </p:spPr>
        <p:txBody>
          <a:bodyPr lIns="66968" tIns="33484" rIns="66968" bIns="33484" anchor="ct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816350">
              <a:defRPr/>
            </a:pPr>
            <a:endParaRPr lang="en-US" sz="2344" dirty="0">
              <a:latin typeface="Lato Black" panose="020F0A02020204030203" pitchFamily="34" charset="0"/>
            </a:endParaRPr>
          </a:p>
        </p:txBody>
      </p:sp>
      <p:sp>
        <p:nvSpPr>
          <p:cNvPr id="5"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Click to edit Master text styles</a:t>
            </a:r>
          </a:p>
        </p:txBody>
      </p:sp>
      <p:sp>
        <p:nvSpPr>
          <p:cNvPr id="3" name="Media Placeholder 2"/>
          <p:cNvSpPr>
            <a:spLocks noGrp="1"/>
          </p:cNvSpPr>
          <p:nvPr>
            <p:ph type="media" sz="quarter" idx="15"/>
          </p:nvPr>
        </p:nvSpPr>
        <p:spPr>
          <a:xfrm>
            <a:off x="2042012" y="1304873"/>
            <a:ext cx="5045075" cy="2530475"/>
          </a:xfrm>
        </p:spPr>
        <p:txBody>
          <a:bodyPr rtlCol="0">
            <a:normAutofit/>
          </a:bodyPr>
          <a:lstStyle/>
          <a:p>
            <a:pPr lvl="0"/>
            <a:endParaRPr lang="en-US" noProof="0"/>
          </a:p>
        </p:txBody>
      </p:sp>
    </p:spTree>
    <p:extLst>
      <p:ext uri="{BB962C8B-B14F-4D97-AF65-F5344CB8AC3E}">
        <p14:creationId xmlns:p14="http://schemas.microsoft.com/office/powerpoint/2010/main" val="301783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Click to edit Master text styles</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p:nvPr>
        </p:nvSpPr>
        <p:spPr>
          <a:xfrm rot="375682">
            <a:off x="5217824" y="1447890"/>
            <a:ext cx="3420446" cy="3090606"/>
          </a:xfrm>
        </p:spPr>
        <p:txBody>
          <a:bodyPr rtlCol="0">
            <a:normAutofit/>
          </a:bodyPr>
          <a:lstStyle>
            <a:lvl1pPr marL="0" indent="0">
              <a:buNone/>
              <a:defRPr baseline="0">
                <a:solidFill>
                  <a:schemeClr val="bg2"/>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35233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dirty="0"/>
          </a:p>
        </p:txBody>
      </p:sp>
    </p:spTree>
    <p:extLst>
      <p:ext uri="{BB962C8B-B14F-4D97-AF65-F5344CB8AC3E}">
        <p14:creationId xmlns:p14="http://schemas.microsoft.com/office/powerpoint/2010/main" val="4125270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57B4A2CF-4844-63B0-98BE-7A553B7CCD37}"/>
              </a:ext>
            </a:extLst>
          </p:cNvPr>
          <p:cNvSpPr>
            <a:spLocks noGrp="1" noChangeArrowheads="1"/>
          </p:cNvSpPr>
          <p:nvPr>
            <p:ph type="body" idx="1"/>
          </p:nvPr>
        </p:nvSpPr>
        <p:spPr bwMode="auto">
          <a:xfrm>
            <a:off x="2184400" y="1363663"/>
            <a:ext cx="47625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5" name="Title 4">
            <a:extLst>
              <a:ext uri="{FF2B5EF4-FFF2-40B4-BE49-F238E27FC236}">
                <a16:creationId xmlns:a16="http://schemas.microsoft.com/office/drawing/2014/main" id="{16FDD6CF-887B-8F14-6AD3-513FAA082A53}"/>
              </a:ext>
            </a:extLst>
          </p:cNvPr>
          <p:cNvSpPr txBox="1">
            <a:spLocks/>
          </p:cNvSpPr>
          <p:nvPr userDrawn="1"/>
        </p:nvSpPr>
        <p:spPr bwMode="auto">
          <a:xfrm>
            <a:off x="-6350" y="0"/>
            <a:ext cx="9150350" cy="922338"/>
          </a:xfrm>
          <a:prstGeom prst="rect">
            <a:avLst/>
          </a:prstGeom>
          <a:solidFill>
            <a:srgbClr val="333399"/>
          </a:solidFill>
          <a:ln w="9525">
            <a:noFill/>
            <a:miter lim="800000"/>
            <a:headEnd/>
            <a:tailEnd/>
          </a:ln>
        </p:spPr>
        <p:txBody>
          <a:bodyPr lIns="66968" tIns="33484" rIns="66968" bIns="33484" anchor="ct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816350">
              <a:defRPr/>
            </a:pPr>
            <a:endParaRPr lang="en-US" sz="2344" dirty="0">
              <a:latin typeface="Lato Black" panose="020F0A02020204030203" pitchFamily="34" charset="0"/>
            </a:endParaRPr>
          </a:p>
        </p:txBody>
      </p:sp>
      <p:sp>
        <p:nvSpPr>
          <p:cNvPr id="1028" name="Title Placeholder 1">
            <a:extLst>
              <a:ext uri="{FF2B5EF4-FFF2-40B4-BE49-F238E27FC236}">
                <a16:creationId xmlns:a16="http://schemas.microsoft.com/office/drawing/2014/main" id="{B08595AD-A27F-762B-3F4E-62E1E8023DA5}"/>
              </a:ext>
            </a:extLst>
          </p:cNvPr>
          <p:cNvSpPr>
            <a:spLocks noGrp="1" noChangeArrowheads="1"/>
          </p:cNvSpPr>
          <p:nvPr>
            <p:ph type="title"/>
          </p:nvPr>
        </p:nvSpPr>
        <p:spPr bwMode="auto">
          <a:xfrm>
            <a:off x="615950" y="0"/>
            <a:ext cx="7886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Text Slide Master</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2" r:id="rId4"/>
    <p:sldLayoutId id="2147483743" r:id="rId5"/>
  </p:sldLayoutIdLst>
  <p:txStyles>
    <p:titleStyle>
      <a:lvl1pPr algn="ctr" defTabSz="685800" rtl="0" eaLnBrk="0" fontAlgn="base" hangingPunct="0">
        <a:lnSpc>
          <a:spcPct val="90000"/>
        </a:lnSpc>
        <a:spcBef>
          <a:spcPct val="0"/>
        </a:spcBef>
        <a:spcAft>
          <a:spcPct val="0"/>
        </a:spcAft>
        <a:defRPr sz="3600" kern="1200">
          <a:solidFill>
            <a:schemeClr val="bg1"/>
          </a:solidFill>
          <a:latin typeface="Lato Black" panose="020F0A02020204030203" pitchFamily="34" charset="0"/>
          <a:ea typeface="+mj-ea"/>
          <a:cs typeface="+mj-cs"/>
        </a:defRPr>
      </a:lvl1pPr>
      <a:lvl2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2pPr>
      <a:lvl3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3pPr>
      <a:lvl4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4pPr>
      <a:lvl5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5pPr>
      <a:lvl6pPr marL="457200" algn="ctr" defTabSz="685800" rtl="0" fontAlgn="base">
        <a:lnSpc>
          <a:spcPct val="90000"/>
        </a:lnSpc>
        <a:spcBef>
          <a:spcPct val="0"/>
        </a:spcBef>
        <a:spcAft>
          <a:spcPct val="0"/>
        </a:spcAft>
        <a:defRPr sz="3600">
          <a:solidFill>
            <a:schemeClr val="bg1"/>
          </a:solidFill>
          <a:latin typeface="Lato Black" panose="020F0A02020204030203" pitchFamily="34" charset="0"/>
        </a:defRPr>
      </a:lvl6pPr>
      <a:lvl7pPr marL="914400" algn="ctr" defTabSz="685800" rtl="0" fontAlgn="base">
        <a:lnSpc>
          <a:spcPct val="90000"/>
        </a:lnSpc>
        <a:spcBef>
          <a:spcPct val="0"/>
        </a:spcBef>
        <a:spcAft>
          <a:spcPct val="0"/>
        </a:spcAft>
        <a:defRPr sz="3600">
          <a:solidFill>
            <a:schemeClr val="bg1"/>
          </a:solidFill>
          <a:latin typeface="Lato Black" panose="020F0A02020204030203" pitchFamily="34" charset="0"/>
        </a:defRPr>
      </a:lvl7pPr>
      <a:lvl8pPr marL="1371600" algn="ctr" defTabSz="685800" rtl="0" fontAlgn="base">
        <a:lnSpc>
          <a:spcPct val="90000"/>
        </a:lnSpc>
        <a:spcBef>
          <a:spcPct val="0"/>
        </a:spcBef>
        <a:spcAft>
          <a:spcPct val="0"/>
        </a:spcAft>
        <a:defRPr sz="3600">
          <a:solidFill>
            <a:schemeClr val="bg1"/>
          </a:solidFill>
          <a:latin typeface="Lato Black" panose="020F0A02020204030203" pitchFamily="34" charset="0"/>
        </a:defRPr>
      </a:lvl8pPr>
      <a:lvl9pPr marL="1828800" algn="ctr" defTabSz="685800" rtl="0" fontAlgn="base">
        <a:lnSpc>
          <a:spcPct val="90000"/>
        </a:lnSpc>
        <a:spcBef>
          <a:spcPct val="0"/>
        </a:spcBef>
        <a:spcAft>
          <a:spcPct val="0"/>
        </a:spcAft>
        <a:defRPr sz="3600">
          <a:solidFill>
            <a:schemeClr val="bg1"/>
          </a:solidFill>
          <a:latin typeface="Lato Black" panose="020F0A02020204030203" pitchFamily="34" charset="0"/>
        </a:defRPr>
      </a:lvl9pPr>
    </p:titleStyle>
    <p:bodyStyle>
      <a:lvl1pPr marL="163513" indent="-163513" algn="l" defTabSz="685800" rtl="0" eaLnBrk="0" fontAlgn="base" hangingPunct="0">
        <a:spcBef>
          <a:spcPct val="0"/>
        </a:spcBef>
        <a:spcAft>
          <a:spcPts val="3000"/>
        </a:spcAft>
        <a:buFont typeface="Arial" panose="020B0604020202020204" pitchFamily="34" charset="0"/>
        <a:buChar char="•"/>
        <a:defRPr sz="2400" b="1" kern="1200">
          <a:solidFill>
            <a:schemeClr val="tx1"/>
          </a:solidFill>
          <a:latin typeface="Lato" panose="020F0502020204030203" pitchFamily="34" charset="0"/>
          <a:ea typeface="+mn-ea"/>
          <a:cs typeface="+mn-cs"/>
        </a:defRPr>
      </a:lvl1pPr>
      <a:lvl2pPr marL="342900" algn="l" defTabSz="685800" rtl="0" eaLnBrk="0" fontAlgn="base" hangingPunct="0">
        <a:lnSpc>
          <a:spcPct val="150000"/>
        </a:lnSpc>
        <a:spcBef>
          <a:spcPts val="375"/>
        </a:spcBef>
        <a:spcAft>
          <a:spcPct val="0"/>
        </a:spcAft>
        <a:buFont typeface="Lato" panose="020F0502020204030203" pitchFamily="34" charset="0"/>
        <a:defRPr sz="2400" kern="1200">
          <a:solidFill>
            <a:schemeClr val="tx1"/>
          </a:solidFill>
          <a:latin typeface="Lato" panose="020F0502020204030203"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Slide" hidden="1">
            <a:extLst>
              <a:ext uri="{FF2B5EF4-FFF2-40B4-BE49-F238E27FC236}">
                <a16:creationId xmlns:a16="http://schemas.microsoft.com/office/drawing/2014/main" id="{523840C2-E0F5-DA69-4EC1-6EAFA643A2D0}"/>
              </a:ext>
            </a:extLst>
          </p:cNvPr>
          <p:cNvSpPr>
            <a:spLocks noGrp="1" noChangeArrowheads="1"/>
          </p:cNvSpPr>
          <p:nvPr>
            <p:ph type="title" idx="4294967295"/>
          </p:nvPr>
        </p:nvSpPr>
        <p:spPr/>
        <p:txBody>
          <a:bodyPr/>
          <a:lstStyle/>
          <a:p>
            <a:pPr eaLnBrk="1" hangingPunct="1"/>
            <a:r>
              <a:rPr lang="en-US" altLang="en-US"/>
              <a:t>Title Slide</a:t>
            </a:r>
          </a:p>
        </p:txBody>
      </p:sp>
      <p:sp>
        <p:nvSpPr>
          <p:cNvPr id="6147" name="Text Placeholder 1">
            <a:extLst>
              <a:ext uri="{FF2B5EF4-FFF2-40B4-BE49-F238E27FC236}">
                <a16:creationId xmlns:a16="http://schemas.microsoft.com/office/drawing/2014/main" id="{14021456-1F01-7FE9-6AC5-2BAAABCB0D33}"/>
              </a:ext>
            </a:extLst>
          </p:cNvPr>
          <p:cNvSpPr>
            <a:spLocks noGrp="1" noChangeArrowheads="1"/>
          </p:cNvSpPr>
          <p:nvPr>
            <p:ph type="body" sz="quarter" idx="10"/>
          </p:nvPr>
        </p:nvSpPr>
        <p:spPr>
          <a:xfrm>
            <a:off x="850900" y="1320800"/>
            <a:ext cx="7442200" cy="1352550"/>
          </a:xfrm>
        </p:spPr>
        <p:txBody>
          <a:bodyPr/>
          <a:lstStyle/>
          <a:p>
            <a:pPr eaLnBrk="1" hangingPunct="1">
              <a:lnSpc>
                <a:spcPct val="100000"/>
              </a:lnSpc>
            </a:pPr>
            <a:r>
              <a:rPr lang="en-US" altLang="en-US" sz="4000" dirty="0"/>
              <a:t>Tracking Programs &amp; Activities for the 2024 Annual Report</a:t>
            </a:r>
            <a:br>
              <a:rPr lang="en-US" altLang="en-US" sz="4000" dirty="0"/>
            </a:br>
            <a:endParaRPr lang="en-US" altLang="en-US" sz="4000" dirty="0"/>
          </a:p>
        </p:txBody>
      </p:sp>
      <p:sp>
        <p:nvSpPr>
          <p:cNvPr id="3" name="Text Placeholder 2">
            <a:extLst>
              <a:ext uri="{FF2B5EF4-FFF2-40B4-BE49-F238E27FC236}">
                <a16:creationId xmlns:a16="http://schemas.microsoft.com/office/drawing/2014/main" id="{1FFB9C3F-B2EE-DB47-F289-332E12A76308}"/>
              </a:ext>
            </a:extLst>
          </p:cNvPr>
          <p:cNvSpPr>
            <a:spLocks noGrp="1"/>
          </p:cNvSpPr>
          <p:nvPr>
            <p:ph type="body" sz="quarter" idx="11"/>
          </p:nvPr>
        </p:nvSpPr>
        <p:spPr>
          <a:xfrm>
            <a:off x="6196013" y="3295650"/>
            <a:ext cx="2448257" cy="1068388"/>
          </a:xfrm>
        </p:spPr>
        <p:txBody>
          <a:bodyPr rtlCol="0">
            <a:noAutofit/>
          </a:bodyPr>
          <a:lstStyle/>
          <a:p>
            <a:pPr eaLnBrk="1" fontAlgn="auto" hangingPunct="1">
              <a:lnSpc>
                <a:spcPts val="1182"/>
              </a:lnSpc>
              <a:spcBef>
                <a:spcPts val="0"/>
              </a:spcBef>
              <a:spcAft>
                <a:spcPts val="1200"/>
              </a:spcAft>
              <a:buFont typeface="Arial"/>
              <a:buNone/>
              <a:defRPr/>
            </a:pPr>
            <a:r>
              <a:rPr lang="en-US" sz="1400" dirty="0"/>
              <a:t>Melissa Aro</a:t>
            </a:r>
          </a:p>
          <a:p>
            <a:pPr eaLnBrk="1" fontAlgn="auto" hangingPunct="1">
              <a:lnSpc>
                <a:spcPts val="1182"/>
              </a:lnSpc>
              <a:spcBef>
                <a:spcPts val="0"/>
              </a:spcBef>
              <a:spcAft>
                <a:spcPts val="1200"/>
              </a:spcAft>
              <a:buFont typeface="Arial"/>
              <a:buNone/>
              <a:defRPr/>
            </a:pPr>
            <a:r>
              <a:rPr lang="en-US" sz="1400" dirty="0"/>
              <a:t>Analyst / Data Coordinator</a:t>
            </a:r>
          </a:p>
          <a:p>
            <a:pPr eaLnBrk="1" fontAlgn="auto" hangingPunct="1">
              <a:lnSpc>
                <a:spcPts val="1182"/>
              </a:lnSpc>
              <a:spcBef>
                <a:spcPts val="0"/>
              </a:spcBef>
              <a:spcAft>
                <a:spcPts val="1200"/>
              </a:spcAft>
              <a:buFont typeface="Arial"/>
              <a:buNone/>
              <a:defRPr/>
            </a:pPr>
            <a:r>
              <a:rPr lang="en-US" sz="1400" dirty="0"/>
              <a:t>December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ample Text Slide" hidden="1">
            <a:extLst>
              <a:ext uri="{FF2B5EF4-FFF2-40B4-BE49-F238E27FC236}">
                <a16:creationId xmlns:a16="http://schemas.microsoft.com/office/drawing/2014/main" id="{D86F5D37-847A-8F84-E093-34495D1DA888}"/>
              </a:ext>
            </a:extLst>
          </p:cNvPr>
          <p:cNvSpPr>
            <a:spLocks noGrp="1" noChangeArrowheads="1"/>
          </p:cNvSpPr>
          <p:nvPr>
            <p:ph type="title" idx="4294967295"/>
          </p:nvPr>
        </p:nvSpPr>
        <p:spPr/>
        <p:txBody>
          <a:bodyPr/>
          <a:lstStyle/>
          <a:p>
            <a:pPr eaLnBrk="1" hangingPunct="1"/>
            <a:r>
              <a:rPr lang="en-US" altLang="en-US"/>
              <a:t>Sample Text Slide</a:t>
            </a:r>
          </a:p>
        </p:txBody>
      </p:sp>
      <p:sp>
        <p:nvSpPr>
          <p:cNvPr id="23555" name="Text Placeholder 1">
            <a:extLst>
              <a:ext uri="{FF2B5EF4-FFF2-40B4-BE49-F238E27FC236}">
                <a16:creationId xmlns:a16="http://schemas.microsoft.com/office/drawing/2014/main" id="{AF873F17-D9CE-1FBB-BA04-2BDA5D699BF1}"/>
              </a:ext>
            </a:extLst>
          </p:cNvPr>
          <p:cNvSpPr>
            <a:spLocks noGrp="1" noChangeArrowheads="1"/>
          </p:cNvSpPr>
          <p:nvPr>
            <p:ph type="body" sz="quarter" idx="13"/>
          </p:nvPr>
        </p:nvSpPr>
        <p:spPr>
          <a:xfrm>
            <a:off x="0" y="0"/>
            <a:ext cx="9144000" cy="922338"/>
          </a:xfrm>
        </p:spPr>
        <p:txBody>
          <a:bodyPr/>
          <a:lstStyle/>
          <a:p>
            <a:pPr eaLnBrk="1" hangingPunct="1"/>
            <a:r>
              <a:rPr lang="en-US" altLang="en-US"/>
              <a:t>Annual Report Summary Example</a:t>
            </a:r>
          </a:p>
        </p:txBody>
      </p:sp>
      <p:sp>
        <p:nvSpPr>
          <p:cNvPr id="23556" name="Text Placeholder 2">
            <a:extLst>
              <a:ext uri="{FF2B5EF4-FFF2-40B4-BE49-F238E27FC236}">
                <a16:creationId xmlns:a16="http://schemas.microsoft.com/office/drawing/2014/main" id="{BB4465A3-4381-CCE2-AB08-1460882FD321}"/>
              </a:ext>
            </a:extLst>
          </p:cNvPr>
          <p:cNvSpPr>
            <a:spLocks noGrp="1" noChangeArrowheads="1"/>
          </p:cNvSpPr>
          <p:nvPr>
            <p:ph type="body" sz="quarter" idx="14"/>
          </p:nvPr>
        </p:nvSpPr>
        <p:spPr>
          <a:xfrm>
            <a:off x="1909763" y="1377950"/>
            <a:ext cx="5248275" cy="2703513"/>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800" dirty="0"/>
              <a:t>This tab uses the blue columns from the Event Tracker tab to automatically build totals.</a:t>
            </a:r>
          </a:p>
          <a:p>
            <a:pPr marL="163513" indent="-163513" eaLnBrk="1" hangingPunct="1">
              <a:lnSpc>
                <a:spcPct val="100000"/>
              </a:lnSpc>
              <a:spcAft>
                <a:spcPts val="1800"/>
              </a:spcAft>
              <a:buFont typeface="Arial" panose="020B0604020202020204" pitchFamily="34" charset="0"/>
              <a:buChar char="•"/>
            </a:pPr>
            <a:r>
              <a:rPr lang="en-US" altLang="en-US" sz="1800" dirty="0"/>
              <a:t>Do not manually enter counts into this tab.  </a:t>
            </a:r>
          </a:p>
        </p:txBody>
      </p:sp>
      <p:pic>
        <p:nvPicPr>
          <p:cNvPr id="3" name="Picture 2">
            <a:extLst>
              <a:ext uri="{FF2B5EF4-FFF2-40B4-BE49-F238E27FC236}">
                <a16:creationId xmlns:a16="http://schemas.microsoft.com/office/drawing/2014/main" id="{67441088-6700-AAB0-B489-413D6270D4AC}"/>
              </a:ext>
            </a:extLst>
          </p:cNvPr>
          <p:cNvPicPr>
            <a:picLocks noChangeAspect="1"/>
          </p:cNvPicPr>
          <p:nvPr/>
        </p:nvPicPr>
        <p:blipFill>
          <a:blip r:embed="rId3"/>
          <a:stretch>
            <a:fillRect/>
          </a:stretch>
        </p:blipFill>
        <p:spPr>
          <a:xfrm>
            <a:off x="1273995" y="2675044"/>
            <a:ext cx="6596009" cy="22567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ample Text + Image Slide" hidden="1">
            <a:extLst>
              <a:ext uri="{FF2B5EF4-FFF2-40B4-BE49-F238E27FC236}">
                <a16:creationId xmlns:a16="http://schemas.microsoft.com/office/drawing/2014/main" id="{723D5B78-74AE-7B33-4BF2-5285866E20C3}"/>
              </a:ext>
            </a:extLst>
          </p:cNvPr>
          <p:cNvSpPr>
            <a:spLocks noGrp="1" noChangeArrowheads="1"/>
          </p:cNvSpPr>
          <p:nvPr>
            <p:ph type="title" idx="4294967295"/>
          </p:nvPr>
        </p:nvSpPr>
        <p:spPr/>
        <p:txBody>
          <a:bodyPr/>
          <a:lstStyle/>
          <a:p>
            <a:pPr eaLnBrk="1" hangingPunct="1"/>
            <a:r>
              <a:rPr lang="en-US" altLang="en-US"/>
              <a:t>Sample Text + Image Slide</a:t>
            </a:r>
          </a:p>
        </p:txBody>
      </p:sp>
      <p:sp>
        <p:nvSpPr>
          <p:cNvPr id="25603" name="Text Placeholder 1">
            <a:extLst>
              <a:ext uri="{FF2B5EF4-FFF2-40B4-BE49-F238E27FC236}">
                <a16:creationId xmlns:a16="http://schemas.microsoft.com/office/drawing/2014/main" id="{C2A46AA0-0B74-85AA-68B6-A3058BBF7C50}"/>
              </a:ext>
            </a:extLst>
          </p:cNvPr>
          <p:cNvSpPr>
            <a:spLocks noGrp="1" noChangeArrowheads="1"/>
          </p:cNvSpPr>
          <p:nvPr>
            <p:ph type="body" sz="quarter" idx="13"/>
          </p:nvPr>
        </p:nvSpPr>
        <p:spPr>
          <a:xfrm>
            <a:off x="0" y="0"/>
            <a:ext cx="9144000" cy="922338"/>
          </a:xfrm>
        </p:spPr>
        <p:txBody>
          <a:bodyPr/>
          <a:lstStyle/>
          <a:p>
            <a:pPr eaLnBrk="1" hangingPunct="1"/>
            <a:r>
              <a:rPr lang="en-US" altLang="en-US"/>
              <a:t>Tips and Tricks</a:t>
            </a:r>
          </a:p>
        </p:txBody>
      </p:sp>
      <p:sp>
        <p:nvSpPr>
          <p:cNvPr id="3" name="Text Placeholder 2">
            <a:extLst>
              <a:ext uri="{FF2B5EF4-FFF2-40B4-BE49-F238E27FC236}">
                <a16:creationId xmlns:a16="http://schemas.microsoft.com/office/drawing/2014/main" id="{56A84224-F2C0-573C-440A-C80762DC2E0C}"/>
              </a:ext>
            </a:extLst>
          </p:cNvPr>
          <p:cNvSpPr>
            <a:spLocks noGrp="1"/>
          </p:cNvSpPr>
          <p:nvPr>
            <p:ph type="body" sz="quarter" idx="14"/>
          </p:nvPr>
        </p:nvSpPr>
        <p:spPr>
          <a:xfrm>
            <a:off x="4902200" y="1220788"/>
            <a:ext cx="3587750" cy="2762250"/>
          </a:xfrm>
        </p:spPr>
        <p:txBody>
          <a:bodyPr rtlCol="0">
            <a:normAutofit fontScale="25000" lnSpcReduction="20000"/>
          </a:bodyPr>
          <a:lstStyle/>
          <a:p>
            <a:pPr marL="164592" indent="-164592" eaLnBrk="1" fontAlgn="auto" hangingPunct="1">
              <a:lnSpc>
                <a:spcPct val="120000"/>
              </a:lnSpc>
              <a:spcBef>
                <a:spcPts val="0"/>
              </a:spcBef>
              <a:spcAft>
                <a:spcPts val="2239"/>
              </a:spcAft>
              <a:defRPr/>
            </a:pPr>
            <a:r>
              <a:rPr lang="en-US" sz="7200" dirty="0"/>
              <a:t>Enter or select a value for all columns required for the selected format of delivery.  </a:t>
            </a:r>
          </a:p>
          <a:p>
            <a:pPr marL="164592" indent="-164592" eaLnBrk="1" fontAlgn="auto" hangingPunct="1">
              <a:lnSpc>
                <a:spcPct val="120000"/>
              </a:lnSpc>
              <a:spcBef>
                <a:spcPts val="0"/>
              </a:spcBef>
              <a:spcAft>
                <a:spcPts val="2239"/>
              </a:spcAft>
              <a:defRPr/>
            </a:pPr>
            <a:r>
              <a:rPr lang="en-US" altLang="en-US" sz="7200" dirty="0"/>
              <a:t>Enter a planned program and all detail even if it had 0 attendees or views.</a:t>
            </a:r>
            <a:endParaRPr lang="en-US" sz="7200" dirty="0"/>
          </a:p>
          <a:p>
            <a:pPr marL="164592" indent="-164592" eaLnBrk="1" fontAlgn="auto" hangingPunct="1">
              <a:lnSpc>
                <a:spcPct val="120000"/>
              </a:lnSpc>
              <a:spcBef>
                <a:spcPts val="0"/>
              </a:spcBef>
              <a:spcAft>
                <a:spcPts val="2239"/>
              </a:spcAft>
              <a:defRPr/>
            </a:pPr>
            <a:r>
              <a:rPr lang="en-US" sz="7200" dirty="0"/>
              <a:t>Add local use columns to the far right of the worksheet. </a:t>
            </a:r>
          </a:p>
          <a:p>
            <a:pPr eaLnBrk="1" fontAlgn="auto" hangingPunct="1">
              <a:spcBef>
                <a:spcPts val="0"/>
              </a:spcBef>
              <a:defRPr/>
            </a:pPr>
            <a:endParaRPr lang="en-US" dirty="0"/>
          </a:p>
        </p:txBody>
      </p:sp>
      <p:pic>
        <p:nvPicPr>
          <p:cNvPr id="5" name="Picture Placeholder 4" descr="&quot;&quot;">
            <a:extLst>
              <a:ext uri="{FF2B5EF4-FFF2-40B4-BE49-F238E27FC236}">
                <a16:creationId xmlns:a16="http://schemas.microsoft.com/office/drawing/2014/main" id="{85CD796C-E900-4E4A-B1C6-411152D3A3AF}"/>
              </a:ext>
            </a:extLst>
          </p:cNvPr>
          <p:cNvPicPr>
            <a:picLocks noGrp="1" noChangeAspect="1"/>
          </p:cNvPicPr>
          <p:nvPr>
            <p:ph type="pic" sz="quarter" idx="15"/>
          </p:nvPr>
        </p:nvPicPr>
        <p:blipFill>
          <a:blip r:embed="rId3" cstate="print"/>
          <a:srcRect l="12950" r="12950"/>
          <a:stretch>
            <a:fillRect/>
          </a:stretch>
        </p:blipFill>
        <p:spPr>
          <a:xfrm rot="21372495">
            <a:off x="1167410" y="1310985"/>
            <a:ext cx="3495633" cy="31639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5606" name="Picture 3" descr="A person typing on a computer">
            <a:extLst>
              <a:ext uri="{FF2B5EF4-FFF2-40B4-BE49-F238E27FC236}">
                <a16:creationId xmlns:a16="http://schemas.microsoft.com/office/drawing/2014/main" id="{50EA8FD3-C9D1-5606-FC36-03F2B4048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847" r="19421"/>
          <a:stretch>
            <a:fillRect/>
          </a:stretch>
        </p:blipFill>
        <p:spPr bwMode="auto">
          <a:xfrm rot="-233181">
            <a:off x="1250950" y="1376363"/>
            <a:ext cx="33210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ample Text Slide" hidden="1">
            <a:extLst>
              <a:ext uri="{FF2B5EF4-FFF2-40B4-BE49-F238E27FC236}">
                <a16:creationId xmlns:a16="http://schemas.microsoft.com/office/drawing/2014/main" id="{3B499181-4F3C-7974-C5F8-D5F69548E050}"/>
              </a:ext>
            </a:extLst>
          </p:cNvPr>
          <p:cNvSpPr>
            <a:spLocks noGrp="1" noChangeArrowheads="1"/>
          </p:cNvSpPr>
          <p:nvPr>
            <p:ph type="title" idx="4294967295"/>
          </p:nvPr>
        </p:nvSpPr>
        <p:spPr/>
        <p:txBody>
          <a:bodyPr/>
          <a:lstStyle/>
          <a:p>
            <a:pPr eaLnBrk="1" hangingPunct="1"/>
            <a:r>
              <a:rPr lang="en-US" altLang="en-US"/>
              <a:t>Sample Text Slide</a:t>
            </a:r>
          </a:p>
        </p:txBody>
      </p:sp>
      <p:sp>
        <p:nvSpPr>
          <p:cNvPr id="27651" name="Text Placeholder 1">
            <a:extLst>
              <a:ext uri="{FF2B5EF4-FFF2-40B4-BE49-F238E27FC236}">
                <a16:creationId xmlns:a16="http://schemas.microsoft.com/office/drawing/2014/main" id="{71A318D8-7990-5D2F-49A4-1B5251AF7265}"/>
              </a:ext>
            </a:extLst>
          </p:cNvPr>
          <p:cNvSpPr>
            <a:spLocks noGrp="1" noChangeArrowheads="1"/>
          </p:cNvSpPr>
          <p:nvPr>
            <p:ph type="body" sz="quarter" idx="13"/>
          </p:nvPr>
        </p:nvSpPr>
        <p:spPr>
          <a:xfrm>
            <a:off x="0" y="0"/>
            <a:ext cx="9144000" cy="922338"/>
          </a:xfrm>
        </p:spPr>
        <p:txBody>
          <a:bodyPr/>
          <a:lstStyle/>
          <a:p>
            <a:pPr eaLnBrk="1" hangingPunct="1"/>
            <a:r>
              <a:rPr lang="en-US" altLang="en-US"/>
              <a:t>Add a new event</a:t>
            </a:r>
          </a:p>
        </p:txBody>
      </p:sp>
      <p:sp>
        <p:nvSpPr>
          <p:cNvPr id="27652" name="Text Placeholder 2">
            <a:extLst>
              <a:ext uri="{FF2B5EF4-FFF2-40B4-BE49-F238E27FC236}">
                <a16:creationId xmlns:a16="http://schemas.microsoft.com/office/drawing/2014/main" id="{A31153DB-4F1B-32EF-CF9C-3B32A61C1C3F}"/>
              </a:ext>
            </a:extLst>
          </p:cNvPr>
          <p:cNvSpPr>
            <a:spLocks noGrp="1" noChangeArrowheads="1"/>
          </p:cNvSpPr>
          <p:nvPr>
            <p:ph type="body" sz="quarter" idx="14"/>
          </p:nvPr>
        </p:nvSpPr>
        <p:spPr>
          <a:xfrm>
            <a:off x="1909763" y="1377950"/>
            <a:ext cx="5248275" cy="2703513"/>
          </a:xfrm>
        </p:spPr>
        <p:txBody>
          <a:bodyPr>
            <a:normAutofit/>
          </a:bodyPr>
          <a:lstStyle/>
          <a:p>
            <a:pPr marL="163513" indent="-163513" eaLnBrk="1" hangingPunct="1">
              <a:lnSpc>
                <a:spcPct val="100000"/>
              </a:lnSpc>
              <a:spcAft>
                <a:spcPts val="1800"/>
              </a:spcAft>
              <a:buFont typeface="Arial" panose="020B0604020202020204" pitchFamily="34" charset="0"/>
              <a:buChar char="•"/>
            </a:pPr>
            <a:r>
              <a:rPr lang="en-US" altLang="en-US" sz="1800" dirty="0"/>
              <a:t>Complete information for the first 4 columns.</a:t>
            </a:r>
          </a:p>
          <a:p>
            <a:pPr marL="163513" indent="-163513" eaLnBrk="1" hangingPunct="1">
              <a:lnSpc>
                <a:spcPct val="100000"/>
              </a:lnSpc>
              <a:spcAft>
                <a:spcPts val="1800"/>
              </a:spcAft>
              <a:buFont typeface="Arial" panose="020B0604020202020204" pitchFamily="34" charset="0"/>
              <a:buChar char="•"/>
            </a:pPr>
            <a:r>
              <a:rPr lang="en-US" altLang="en-US" sz="1800" dirty="0"/>
              <a:t>Click the Target Audience column and select from the dropdown. </a:t>
            </a:r>
          </a:p>
          <a:p>
            <a:pPr marL="163513" indent="-163513" eaLnBrk="1" hangingPunct="1">
              <a:lnSpc>
                <a:spcPct val="100000"/>
              </a:lnSpc>
              <a:spcAft>
                <a:spcPts val="1800"/>
              </a:spcAft>
              <a:buFont typeface="Arial" panose="020B0604020202020204" pitchFamily="34" charset="0"/>
              <a:buChar char="•"/>
            </a:pPr>
            <a:r>
              <a:rPr lang="en-US" altLang="en-US" sz="1800" dirty="0"/>
              <a:t>Tab to the next cell and select from the dropdown.</a:t>
            </a:r>
          </a:p>
        </p:txBody>
      </p:sp>
      <p:pic>
        <p:nvPicPr>
          <p:cNvPr id="3" name="Picture 2">
            <a:extLst>
              <a:ext uri="{FF2B5EF4-FFF2-40B4-BE49-F238E27FC236}">
                <a16:creationId xmlns:a16="http://schemas.microsoft.com/office/drawing/2014/main" id="{A5D23353-18B8-CAA3-A4E3-4B546EB3C616}"/>
              </a:ext>
            </a:extLst>
          </p:cNvPr>
          <p:cNvPicPr>
            <a:picLocks noChangeAspect="1"/>
          </p:cNvPicPr>
          <p:nvPr/>
        </p:nvPicPr>
        <p:blipFill>
          <a:blip r:embed="rId3"/>
          <a:stretch>
            <a:fillRect/>
          </a:stretch>
        </p:blipFill>
        <p:spPr>
          <a:xfrm>
            <a:off x="1459064" y="3295037"/>
            <a:ext cx="6225872" cy="157285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1">
            <a:extLst>
              <a:ext uri="{FF2B5EF4-FFF2-40B4-BE49-F238E27FC236}">
                <a16:creationId xmlns:a16="http://schemas.microsoft.com/office/drawing/2014/main" id="{32477D74-841E-4835-2F65-3DEA440E4EB1}"/>
              </a:ext>
            </a:extLst>
          </p:cNvPr>
          <p:cNvSpPr>
            <a:spLocks noGrp="1" noChangeArrowheads="1"/>
          </p:cNvSpPr>
          <p:nvPr>
            <p:ph type="body" sz="quarter" idx="13"/>
          </p:nvPr>
        </p:nvSpPr>
        <p:spPr>
          <a:xfrm>
            <a:off x="0" y="0"/>
            <a:ext cx="9144000" cy="922338"/>
          </a:xfrm>
        </p:spPr>
        <p:txBody>
          <a:bodyPr/>
          <a:lstStyle/>
          <a:p>
            <a:r>
              <a:rPr lang="en-US" altLang="en-US"/>
              <a:t>Conditionally required columns</a:t>
            </a:r>
          </a:p>
        </p:txBody>
      </p:sp>
      <p:sp>
        <p:nvSpPr>
          <p:cNvPr id="29700" name="Text Placeholder 2">
            <a:extLst>
              <a:ext uri="{FF2B5EF4-FFF2-40B4-BE49-F238E27FC236}">
                <a16:creationId xmlns:a16="http://schemas.microsoft.com/office/drawing/2014/main" id="{6339A47F-766D-1630-9369-B9EDCBB32FD4}"/>
              </a:ext>
            </a:extLst>
          </p:cNvPr>
          <p:cNvSpPr txBox="1">
            <a:spLocks noChangeArrowheads="1"/>
          </p:cNvSpPr>
          <p:nvPr/>
        </p:nvSpPr>
        <p:spPr bwMode="auto">
          <a:xfrm>
            <a:off x="1909763" y="1377950"/>
            <a:ext cx="524827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3513" indent="-163513" defTabSz="685800">
              <a:spcAft>
                <a:spcPts val="3000"/>
              </a:spcAft>
              <a:buFont typeface="Arial" panose="020B0604020202020204" pitchFamily="34" charset="0"/>
              <a:buChar char="•"/>
              <a:defRPr sz="2400" b="1">
                <a:solidFill>
                  <a:schemeClr val="tx1"/>
                </a:solidFill>
                <a:latin typeface="Lato" panose="020F0502020204030203" pitchFamily="34" charset="0"/>
              </a:defRPr>
            </a:lvl1pPr>
            <a:lvl2pPr marL="742950" indent="-285750" defTabSz="685800">
              <a:lnSpc>
                <a:spcPct val="150000"/>
              </a:lnSpc>
              <a:spcBef>
                <a:spcPts val="375"/>
              </a:spcBef>
              <a:buFont typeface="Lato" panose="020F0502020204030203" pitchFamily="34" charset="0"/>
              <a:defRPr sz="2400">
                <a:solidFill>
                  <a:schemeClr val="tx1"/>
                </a:solidFill>
                <a:latin typeface="Lato" panose="020F0502020204030203" pitchFamily="34" charset="0"/>
              </a:defRPr>
            </a:lvl2pPr>
            <a:lvl3pPr marL="684213"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7113"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370013"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827213"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284413"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741613"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198813"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Aft>
                <a:spcPts val="1800"/>
              </a:spcAft>
            </a:pPr>
            <a:r>
              <a:rPr lang="en-US" altLang="en-US" sz="1800" dirty="0"/>
              <a:t>As selections are made green shading and grey, hashed shading appear.</a:t>
            </a:r>
          </a:p>
          <a:p>
            <a:pPr eaLnBrk="1" hangingPunct="1">
              <a:spcAft>
                <a:spcPts val="1800"/>
              </a:spcAft>
            </a:pPr>
            <a:r>
              <a:rPr lang="en-US" altLang="en-US" sz="1800" dirty="0"/>
              <a:t>Green shading identifies that a value should be entered.</a:t>
            </a:r>
          </a:p>
          <a:p>
            <a:pPr eaLnBrk="1" hangingPunct="1">
              <a:spcAft>
                <a:spcPts val="1800"/>
              </a:spcAft>
            </a:pPr>
            <a:r>
              <a:rPr lang="en-US" altLang="en-US" sz="1800" dirty="0"/>
              <a:t>Do not enter a value in grey, hashed cells.</a:t>
            </a:r>
          </a:p>
        </p:txBody>
      </p:sp>
      <p:pic>
        <p:nvPicPr>
          <p:cNvPr id="5" name="Picture 4">
            <a:extLst>
              <a:ext uri="{FF2B5EF4-FFF2-40B4-BE49-F238E27FC236}">
                <a16:creationId xmlns:a16="http://schemas.microsoft.com/office/drawing/2014/main" id="{2B5438AE-5AE2-7699-627D-9A9AD3413C11}"/>
              </a:ext>
            </a:extLst>
          </p:cNvPr>
          <p:cNvPicPr>
            <a:picLocks noChangeAspect="1"/>
          </p:cNvPicPr>
          <p:nvPr/>
        </p:nvPicPr>
        <p:blipFill rotWithShape="1">
          <a:blip r:embed="rId2"/>
          <a:srcRect t="6701"/>
          <a:stretch/>
        </p:blipFill>
        <p:spPr>
          <a:xfrm>
            <a:off x="369869" y="3349254"/>
            <a:ext cx="8404261" cy="16464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1">
            <a:extLst>
              <a:ext uri="{FF2B5EF4-FFF2-40B4-BE49-F238E27FC236}">
                <a16:creationId xmlns:a16="http://schemas.microsoft.com/office/drawing/2014/main" id="{F18376FD-C19B-6840-2528-17432C9A743A}"/>
              </a:ext>
            </a:extLst>
          </p:cNvPr>
          <p:cNvSpPr>
            <a:spLocks noGrp="1" noChangeArrowheads="1"/>
          </p:cNvSpPr>
          <p:nvPr>
            <p:ph type="body" sz="quarter" idx="13"/>
          </p:nvPr>
        </p:nvSpPr>
        <p:spPr>
          <a:xfrm>
            <a:off x="0" y="0"/>
            <a:ext cx="9144000" cy="922338"/>
          </a:xfrm>
        </p:spPr>
        <p:txBody>
          <a:bodyPr/>
          <a:lstStyle/>
          <a:p>
            <a:r>
              <a:rPr lang="en-US" altLang="en-US" dirty="0"/>
              <a:t>Do not leave blanks</a:t>
            </a:r>
          </a:p>
        </p:txBody>
      </p:sp>
      <p:sp>
        <p:nvSpPr>
          <p:cNvPr id="30724" name="Text Placeholder 2" descr="Image with cell highlight to identify data entry for recorded evented views">
            <a:extLst>
              <a:ext uri="{FF2B5EF4-FFF2-40B4-BE49-F238E27FC236}">
                <a16:creationId xmlns:a16="http://schemas.microsoft.com/office/drawing/2014/main" id="{7D8B5B48-70FA-2A2D-754A-9305A6665EB5}"/>
              </a:ext>
            </a:extLst>
          </p:cNvPr>
          <p:cNvSpPr txBox="1">
            <a:spLocks noChangeArrowheads="1"/>
          </p:cNvSpPr>
          <p:nvPr/>
        </p:nvSpPr>
        <p:spPr bwMode="auto">
          <a:xfrm>
            <a:off x="1909763" y="1377950"/>
            <a:ext cx="524827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3513" indent="-163513" defTabSz="685800">
              <a:spcAft>
                <a:spcPts val="3000"/>
              </a:spcAft>
              <a:buFont typeface="Arial" panose="020B0604020202020204" pitchFamily="34" charset="0"/>
              <a:buChar char="•"/>
              <a:defRPr sz="2400" b="1">
                <a:solidFill>
                  <a:schemeClr val="tx1"/>
                </a:solidFill>
                <a:latin typeface="Lato" panose="020F0502020204030203" pitchFamily="34" charset="0"/>
              </a:defRPr>
            </a:lvl1pPr>
            <a:lvl2pPr marL="742950" indent="-285750" defTabSz="685800">
              <a:lnSpc>
                <a:spcPct val="150000"/>
              </a:lnSpc>
              <a:spcBef>
                <a:spcPts val="375"/>
              </a:spcBef>
              <a:buFont typeface="Lato" panose="020F0502020204030203" pitchFamily="34" charset="0"/>
              <a:defRPr sz="2400">
                <a:solidFill>
                  <a:schemeClr val="tx1"/>
                </a:solidFill>
                <a:latin typeface="Lato" panose="020F0502020204030203" pitchFamily="34" charset="0"/>
              </a:defRPr>
            </a:lvl2pPr>
            <a:lvl3pPr marL="684213"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7113"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370013"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827213"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284413"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741613"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198813"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Aft>
                <a:spcPts val="1800"/>
              </a:spcAft>
            </a:pPr>
            <a:r>
              <a:rPr lang="en-US" altLang="en-US" sz="1800" dirty="0"/>
              <a:t>Each green shaded cell should have a value.</a:t>
            </a:r>
          </a:p>
          <a:p>
            <a:pPr eaLnBrk="1" hangingPunct="1">
              <a:spcAft>
                <a:spcPts val="1800"/>
              </a:spcAft>
            </a:pPr>
            <a:r>
              <a:rPr lang="en-US" altLang="en-US" sz="1800" dirty="0"/>
              <a:t>If a program was offered but did not have attendees or views, then enter 0.</a:t>
            </a:r>
          </a:p>
        </p:txBody>
      </p:sp>
      <p:pic>
        <p:nvPicPr>
          <p:cNvPr id="3" name="Picture 2">
            <a:extLst>
              <a:ext uri="{FF2B5EF4-FFF2-40B4-BE49-F238E27FC236}">
                <a16:creationId xmlns:a16="http://schemas.microsoft.com/office/drawing/2014/main" id="{DE876534-34A0-DAB2-5AC2-FE916A19BB6B}"/>
              </a:ext>
            </a:extLst>
          </p:cNvPr>
          <p:cNvPicPr>
            <a:picLocks noChangeAspect="1"/>
          </p:cNvPicPr>
          <p:nvPr/>
        </p:nvPicPr>
        <p:blipFill>
          <a:blip r:embed="rId2"/>
          <a:stretch>
            <a:fillRect/>
          </a:stretch>
        </p:blipFill>
        <p:spPr>
          <a:xfrm>
            <a:off x="256854" y="2774013"/>
            <a:ext cx="8630292" cy="17096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ample Text Slide" hidden="1">
            <a:extLst>
              <a:ext uri="{FF2B5EF4-FFF2-40B4-BE49-F238E27FC236}">
                <a16:creationId xmlns:a16="http://schemas.microsoft.com/office/drawing/2014/main" id="{1F961315-9C04-8E50-AAAF-CE3366C6885F}"/>
              </a:ext>
            </a:extLst>
          </p:cNvPr>
          <p:cNvSpPr>
            <a:spLocks noGrp="1" noChangeArrowheads="1"/>
          </p:cNvSpPr>
          <p:nvPr>
            <p:ph type="title" idx="4294967295"/>
          </p:nvPr>
        </p:nvSpPr>
        <p:spPr/>
        <p:txBody>
          <a:bodyPr/>
          <a:lstStyle/>
          <a:p>
            <a:pPr eaLnBrk="1" hangingPunct="1"/>
            <a:r>
              <a:rPr lang="en-US" altLang="en-US"/>
              <a:t>Sample Text Slide</a:t>
            </a:r>
          </a:p>
        </p:txBody>
      </p:sp>
      <p:sp>
        <p:nvSpPr>
          <p:cNvPr id="33795" name="Text Placeholder 1">
            <a:extLst>
              <a:ext uri="{FF2B5EF4-FFF2-40B4-BE49-F238E27FC236}">
                <a16:creationId xmlns:a16="http://schemas.microsoft.com/office/drawing/2014/main" id="{59F8D75C-4A59-EC81-36CB-EEFC8F61F0AA}"/>
              </a:ext>
            </a:extLst>
          </p:cNvPr>
          <p:cNvSpPr>
            <a:spLocks noGrp="1" noChangeArrowheads="1"/>
          </p:cNvSpPr>
          <p:nvPr>
            <p:ph type="body" sz="quarter" idx="13"/>
          </p:nvPr>
        </p:nvSpPr>
        <p:spPr>
          <a:xfrm>
            <a:off x="0" y="0"/>
            <a:ext cx="9144000" cy="922338"/>
          </a:xfrm>
        </p:spPr>
        <p:txBody>
          <a:bodyPr/>
          <a:lstStyle/>
          <a:p>
            <a:pPr eaLnBrk="1" hangingPunct="1"/>
            <a:r>
              <a:rPr lang="en-US" altLang="en-US"/>
              <a:t>Annual Report</a:t>
            </a:r>
          </a:p>
        </p:txBody>
      </p:sp>
      <p:sp>
        <p:nvSpPr>
          <p:cNvPr id="20484" name="Text Placeholder 2">
            <a:extLst>
              <a:ext uri="{FF2B5EF4-FFF2-40B4-BE49-F238E27FC236}">
                <a16:creationId xmlns:a16="http://schemas.microsoft.com/office/drawing/2014/main" id="{2FFE1CA1-5B1B-4EF9-6F25-86610977AA92}"/>
              </a:ext>
            </a:extLst>
          </p:cNvPr>
          <p:cNvSpPr>
            <a:spLocks noGrp="1" noChangeArrowheads="1"/>
          </p:cNvSpPr>
          <p:nvPr>
            <p:ph type="body" sz="quarter" idx="14"/>
          </p:nvPr>
        </p:nvSpPr>
        <p:spPr>
          <a:xfrm>
            <a:off x="1909763" y="1377950"/>
            <a:ext cx="5248275" cy="2944813"/>
          </a:xfrm>
        </p:spPr>
        <p:txBody>
          <a:bodyPr>
            <a:normAutofit/>
          </a:bodyPr>
          <a:lstStyle/>
          <a:p>
            <a:pPr marL="163513" indent="-163513" eaLnBrk="1" hangingPunct="1">
              <a:lnSpc>
                <a:spcPct val="100000"/>
              </a:lnSpc>
              <a:spcAft>
                <a:spcPts val="1800"/>
              </a:spcAft>
              <a:buFont typeface="Arial" panose="020B0604020202020204" pitchFamily="34" charset="0"/>
              <a:buChar char="•"/>
              <a:defRPr/>
            </a:pPr>
            <a:r>
              <a:rPr lang="en-US" altLang="en-US" sz="1800" dirty="0"/>
              <a:t>Verify the total counts make sense.  Review the basic validation checks in the lower left of the Annual Report Summary tab.</a:t>
            </a:r>
          </a:p>
          <a:p>
            <a:pPr marL="163513" indent="-163513" eaLnBrk="1" hangingPunct="1">
              <a:lnSpc>
                <a:spcPct val="100000"/>
              </a:lnSpc>
              <a:spcAft>
                <a:spcPts val="1800"/>
              </a:spcAft>
              <a:buFont typeface="Arial" panose="020B0604020202020204" pitchFamily="34" charset="0"/>
              <a:buChar char="•"/>
              <a:defRPr/>
            </a:pPr>
            <a:r>
              <a:rPr lang="en-US" altLang="en-US" sz="1800" dirty="0"/>
              <a:t>The totals from the Annual Report Summary tab are entered into Section III Library Services and Section XIII Self-directed Activities.</a:t>
            </a:r>
          </a:p>
          <a:p>
            <a:pPr marL="163513" indent="-163513" eaLnBrk="1" hangingPunct="1">
              <a:lnSpc>
                <a:spcPct val="100000"/>
              </a:lnSpc>
              <a:spcAft>
                <a:spcPts val="1800"/>
              </a:spcAft>
              <a:buFont typeface="Arial" panose="020B0604020202020204" pitchFamily="34" charset="0"/>
              <a:buChar char="•"/>
              <a:defRPr/>
            </a:pPr>
            <a:r>
              <a:rPr lang="en-US" altLang="en-US" sz="1800" dirty="0"/>
              <a:t>Do not leave a response blank when the value is known to be zero; enter a zero.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ample Text Slide" hidden="1">
            <a:extLst>
              <a:ext uri="{FF2B5EF4-FFF2-40B4-BE49-F238E27FC236}">
                <a16:creationId xmlns:a16="http://schemas.microsoft.com/office/drawing/2014/main" id="{1F961315-9C04-8E50-AAAF-CE3366C6885F}"/>
              </a:ext>
            </a:extLst>
          </p:cNvPr>
          <p:cNvSpPr>
            <a:spLocks noGrp="1" noChangeArrowheads="1"/>
          </p:cNvSpPr>
          <p:nvPr>
            <p:ph type="title" idx="4294967295"/>
          </p:nvPr>
        </p:nvSpPr>
        <p:spPr/>
        <p:txBody>
          <a:bodyPr/>
          <a:lstStyle/>
          <a:p>
            <a:pPr eaLnBrk="1" hangingPunct="1"/>
            <a:r>
              <a:rPr lang="en-US" altLang="en-US"/>
              <a:t>Sample Text Slide</a:t>
            </a:r>
          </a:p>
        </p:txBody>
      </p:sp>
      <p:sp>
        <p:nvSpPr>
          <p:cNvPr id="33795" name="Text Placeholder 1">
            <a:extLst>
              <a:ext uri="{FF2B5EF4-FFF2-40B4-BE49-F238E27FC236}">
                <a16:creationId xmlns:a16="http://schemas.microsoft.com/office/drawing/2014/main" id="{59F8D75C-4A59-EC81-36CB-EEFC8F61F0AA}"/>
              </a:ext>
            </a:extLst>
          </p:cNvPr>
          <p:cNvSpPr>
            <a:spLocks noGrp="1" noChangeArrowheads="1"/>
          </p:cNvSpPr>
          <p:nvPr>
            <p:ph type="body" sz="quarter" idx="13"/>
          </p:nvPr>
        </p:nvSpPr>
        <p:spPr>
          <a:xfrm>
            <a:off x="0" y="0"/>
            <a:ext cx="9144000" cy="922338"/>
          </a:xfrm>
        </p:spPr>
        <p:txBody>
          <a:bodyPr/>
          <a:lstStyle/>
          <a:p>
            <a:pPr eaLnBrk="1" hangingPunct="1"/>
            <a:r>
              <a:rPr lang="en-US" altLang="en-US" dirty="0"/>
              <a:t>Reporting missing counts</a:t>
            </a:r>
          </a:p>
        </p:txBody>
      </p:sp>
      <p:sp>
        <p:nvSpPr>
          <p:cNvPr id="20484" name="Text Placeholder 2">
            <a:extLst>
              <a:ext uri="{FF2B5EF4-FFF2-40B4-BE49-F238E27FC236}">
                <a16:creationId xmlns:a16="http://schemas.microsoft.com/office/drawing/2014/main" id="{2FFE1CA1-5B1B-4EF9-6F25-86610977AA92}"/>
              </a:ext>
            </a:extLst>
          </p:cNvPr>
          <p:cNvSpPr>
            <a:spLocks noGrp="1" noChangeArrowheads="1"/>
          </p:cNvSpPr>
          <p:nvPr>
            <p:ph type="body" sz="quarter" idx="14"/>
          </p:nvPr>
        </p:nvSpPr>
        <p:spPr>
          <a:xfrm>
            <a:off x="1909763" y="1377950"/>
            <a:ext cx="5248275" cy="2944813"/>
          </a:xfrm>
        </p:spPr>
        <p:txBody>
          <a:bodyPr>
            <a:normAutofit/>
          </a:bodyPr>
          <a:lstStyle/>
          <a:p>
            <a:pPr marL="163513" indent="-163513" eaLnBrk="1" hangingPunct="1">
              <a:lnSpc>
                <a:spcPct val="100000"/>
              </a:lnSpc>
              <a:spcAft>
                <a:spcPts val="1800"/>
              </a:spcAft>
              <a:buFont typeface="Arial" panose="020B0604020202020204" pitchFamily="34" charset="0"/>
              <a:buChar char="•"/>
              <a:defRPr/>
            </a:pPr>
            <a:r>
              <a:rPr lang="en-US" altLang="en-US" sz="1800" dirty="0"/>
              <a:t>If your library is unable to collect attendance or capture the count of views of posted recordings, then check the ‘Not available’ box the on-line Annual Report.  Do not enter a zero.</a:t>
            </a:r>
          </a:p>
          <a:p>
            <a:pPr marL="163513" indent="-163513" eaLnBrk="1" hangingPunct="1">
              <a:lnSpc>
                <a:spcPct val="100000"/>
              </a:lnSpc>
              <a:spcAft>
                <a:spcPts val="1800"/>
              </a:spcAft>
              <a:buFont typeface="Arial" panose="020B0604020202020204" pitchFamily="34" charset="0"/>
              <a:buChar char="•"/>
              <a:defRPr/>
            </a:pPr>
            <a:r>
              <a:rPr lang="en-US" altLang="en-US" sz="1800" dirty="0"/>
              <a:t>If the count is missing for only a few sessions, then enter the count and add a note to explain the partial reporting.</a:t>
            </a:r>
          </a:p>
          <a:p>
            <a:pPr marL="163513" indent="-163513" eaLnBrk="1" hangingPunct="1">
              <a:lnSpc>
                <a:spcPct val="100000"/>
              </a:lnSpc>
              <a:spcAft>
                <a:spcPts val="1800"/>
              </a:spcAft>
              <a:buFont typeface="Arial" panose="020B0604020202020204" pitchFamily="34" charset="0"/>
              <a:buChar char="•"/>
              <a:defRPr/>
            </a:pPr>
            <a:endParaRPr lang="en-US" altLang="en-US" sz="1600" dirty="0"/>
          </a:p>
        </p:txBody>
      </p:sp>
    </p:spTree>
    <p:extLst>
      <p:ext uri="{BB962C8B-B14F-4D97-AF65-F5344CB8AC3E}">
        <p14:creationId xmlns:p14="http://schemas.microsoft.com/office/powerpoint/2010/main" val="235569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a:extLst>
              <a:ext uri="{FF2B5EF4-FFF2-40B4-BE49-F238E27FC236}">
                <a16:creationId xmlns:a16="http://schemas.microsoft.com/office/drawing/2014/main" id="{634E2DC8-B207-60EC-521F-2DC2AE8800E9}"/>
              </a:ext>
            </a:extLst>
          </p:cNvPr>
          <p:cNvSpPr>
            <a:spLocks noGrp="1" noChangeArrowheads="1"/>
          </p:cNvSpPr>
          <p:nvPr>
            <p:ph type="body" sz="quarter" idx="13"/>
          </p:nvPr>
        </p:nvSpPr>
        <p:spPr>
          <a:xfrm>
            <a:off x="0" y="0"/>
            <a:ext cx="9144000" cy="922338"/>
          </a:xfrm>
        </p:spPr>
        <p:txBody>
          <a:bodyPr/>
          <a:lstStyle/>
          <a:p>
            <a:r>
              <a:rPr lang="en-US" altLang="en-US"/>
              <a:t>Review</a:t>
            </a:r>
          </a:p>
        </p:txBody>
      </p:sp>
      <p:pic>
        <p:nvPicPr>
          <p:cNvPr id="35843" name="Picture 2" descr="A blue and green logo with gears coming out of the head">
            <a:extLst>
              <a:ext uri="{FF2B5EF4-FFF2-40B4-BE49-F238E27FC236}">
                <a16:creationId xmlns:a16="http://schemas.microsoft.com/office/drawing/2014/main" id="{51B27A7D-D896-274D-D620-AADE76ED2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725" y="1768475"/>
            <a:ext cx="160655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ample Text Slide" hidden="1">
            <a:extLst>
              <a:ext uri="{FF2B5EF4-FFF2-40B4-BE49-F238E27FC236}">
                <a16:creationId xmlns:a16="http://schemas.microsoft.com/office/drawing/2014/main" id="{4968319F-D7C6-E2F4-B500-9007CEE8CA67}"/>
              </a:ext>
            </a:extLst>
          </p:cNvPr>
          <p:cNvSpPr>
            <a:spLocks noGrp="1" noChangeArrowheads="1"/>
          </p:cNvSpPr>
          <p:nvPr>
            <p:ph type="title" idx="4294967295"/>
          </p:nvPr>
        </p:nvSpPr>
        <p:spPr/>
        <p:txBody>
          <a:bodyPr/>
          <a:lstStyle/>
          <a:p>
            <a:pPr eaLnBrk="1" hangingPunct="1"/>
            <a:r>
              <a:rPr lang="en-US" altLang="en-US"/>
              <a:t>Sample Text Slide</a:t>
            </a:r>
          </a:p>
        </p:txBody>
      </p:sp>
      <p:sp>
        <p:nvSpPr>
          <p:cNvPr id="36867" name="Text Placeholder 1">
            <a:extLst>
              <a:ext uri="{FF2B5EF4-FFF2-40B4-BE49-F238E27FC236}">
                <a16:creationId xmlns:a16="http://schemas.microsoft.com/office/drawing/2014/main" id="{E8B4CEB5-1B49-A7BB-A435-C6CAC344487B}"/>
              </a:ext>
            </a:extLst>
          </p:cNvPr>
          <p:cNvSpPr>
            <a:spLocks noGrp="1" noChangeArrowheads="1"/>
          </p:cNvSpPr>
          <p:nvPr>
            <p:ph type="body" sz="quarter" idx="13"/>
          </p:nvPr>
        </p:nvSpPr>
        <p:spPr>
          <a:xfrm>
            <a:off x="0" y="0"/>
            <a:ext cx="9144000" cy="922338"/>
          </a:xfrm>
        </p:spPr>
        <p:txBody>
          <a:bodyPr/>
          <a:lstStyle/>
          <a:p>
            <a:pPr eaLnBrk="1" hangingPunct="1"/>
            <a:r>
              <a:rPr lang="en-US" altLang="en-US"/>
              <a:t>Learning Objective One</a:t>
            </a:r>
          </a:p>
        </p:txBody>
      </p:sp>
      <p:sp>
        <p:nvSpPr>
          <p:cNvPr id="36868" name="Text Placeholder 2">
            <a:extLst>
              <a:ext uri="{FF2B5EF4-FFF2-40B4-BE49-F238E27FC236}">
                <a16:creationId xmlns:a16="http://schemas.microsoft.com/office/drawing/2014/main" id="{E683B3EE-5CFF-A070-1B97-4CEF23E53290}"/>
              </a:ext>
            </a:extLst>
          </p:cNvPr>
          <p:cNvSpPr>
            <a:spLocks noGrp="1" noChangeArrowheads="1"/>
          </p:cNvSpPr>
          <p:nvPr>
            <p:ph type="body" sz="quarter" idx="14"/>
          </p:nvPr>
        </p:nvSpPr>
        <p:spPr>
          <a:xfrm>
            <a:off x="1909763" y="1292886"/>
            <a:ext cx="5248275" cy="2703513"/>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600" dirty="0"/>
              <a:t>The Program and Activity Tracker is an optional tool to gather event information during the calendar year.   </a:t>
            </a:r>
          </a:p>
          <a:p>
            <a:pPr marL="163513" indent="-163513" eaLnBrk="1" hangingPunct="1">
              <a:lnSpc>
                <a:spcPct val="100000"/>
              </a:lnSpc>
              <a:spcAft>
                <a:spcPts val="1800"/>
              </a:spcAft>
              <a:buFont typeface="Arial" panose="020B0604020202020204" pitchFamily="34" charset="0"/>
              <a:buChar char="•"/>
            </a:pPr>
            <a:r>
              <a:rPr lang="en-US" altLang="en-US" sz="1600" dirty="0"/>
              <a:t>A new version of the tool should be downloaded for each calendar year.</a:t>
            </a:r>
          </a:p>
          <a:p>
            <a:pPr marL="163513" indent="-163513" eaLnBrk="1" hangingPunct="1">
              <a:lnSpc>
                <a:spcPct val="100000"/>
              </a:lnSpc>
              <a:spcAft>
                <a:spcPts val="1800"/>
              </a:spcAft>
              <a:buFont typeface="Arial" panose="020B0604020202020204" pitchFamily="34" charset="0"/>
              <a:buChar char="•"/>
            </a:pPr>
            <a:r>
              <a:rPr lang="en-US" altLang="en-US" sz="1600" dirty="0"/>
              <a:t>The workbook contains a worksheet to record events, a summary sheet which calculates totals, and definitions and tips for using this tool.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ample Text Slide" hidden="1">
            <a:extLst>
              <a:ext uri="{FF2B5EF4-FFF2-40B4-BE49-F238E27FC236}">
                <a16:creationId xmlns:a16="http://schemas.microsoft.com/office/drawing/2014/main" id="{C7E14100-0A65-BC96-FAE0-29632FB12F4A}"/>
              </a:ext>
            </a:extLst>
          </p:cNvPr>
          <p:cNvSpPr>
            <a:spLocks noGrp="1" noChangeArrowheads="1"/>
          </p:cNvSpPr>
          <p:nvPr>
            <p:ph type="title" idx="4294967295"/>
          </p:nvPr>
        </p:nvSpPr>
        <p:spPr/>
        <p:txBody>
          <a:bodyPr/>
          <a:lstStyle/>
          <a:p>
            <a:pPr eaLnBrk="1" hangingPunct="1"/>
            <a:r>
              <a:rPr lang="en-US" altLang="en-US"/>
              <a:t>Sample Text Slide</a:t>
            </a:r>
          </a:p>
        </p:txBody>
      </p:sp>
      <p:sp>
        <p:nvSpPr>
          <p:cNvPr id="38915" name="Text Placeholder 1">
            <a:extLst>
              <a:ext uri="{FF2B5EF4-FFF2-40B4-BE49-F238E27FC236}">
                <a16:creationId xmlns:a16="http://schemas.microsoft.com/office/drawing/2014/main" id="{7E377C5C-4364-1F16-C2BE-CC7B436117D6}"/>
              </a:ext>
            </a:extLst>
          </p:cNvPr>
          <p:cNvSpPr>
            <a:spLocks noGrp="1" noChangeArrowheads="1"/>
          </p:cNvSpPr>
          <p:nvPr>
            <p:ph type="body" sz="quarter" idx="13"/>
          </p:nvPr>
        </p:nvSpPr>
        <p:spPr>
          <a:xfrm>
            <a:off x="0" y="0"/>
            <a:ext cx="9144000" cy="922338"/>
          </a:xfrm>
        </p:spPr>
        <p:txBody>
          <a:bodyPr/>
          <a:lstStyle/>
          <a:p>
            <a:pPr eaLnBrk="1" hangingPunct="1"/>
            <a:r>
              <a:rPr lang="en-US" altLang="en-US"/>
              <a:t>Learning Objective Two</a:t>
            </a:r>
          </a:p>
        </p:txBody>
      </p:sp>
      <p:sp>
        <p:nvSpPr>
          <p:cNvPr id="38916" name="Text Placeholder 2">
            <a:extLst>
              <a:ext uri="{FF2B5EF4-FFF2-40B4-BE49-F238E27FC236}">
                <a16:creationId xmlns:a16="http://schemas.microsoft.com/office/drawing/2014/main" id="{D7BF1045-D8DD-1BEB-EB5A-05F92DD9E380}"/>
              </a:ext>
            </a:extLst>
          </p:cNvPr>
          <p:cNvSpPr>
            <a:spLocks noGrp="1" noChangeArrowheads="1"/>
          </p:cNvSpPr>
          <p:nvPr>
            <p:ph type="body" sz="quarter" idx="14"/>
          </p:nvPr>
        </p:nvSpPr>
        <p:spPr>
          <a:xfrm>
            <a:off x="1909763" y="1292886"/>
            <a:ext cx="5248275" cy="3552825"/>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600" dirty="0"/>
              <a:t>Use the Event Tracker tab to record event detail.  Include programs and activities offered even if there was no attendance or participation.</a:t>
            </a:r>
          </a:p>
          <a:p>
            <a:pPr marL="163513" indent="-163513" eaLnBrk="1" hangingPunct="1">
              <a:lnSpc>
                <a:spcPct val="100000"/>
              </a:lnSpc>
              <a:spcAft>
                <a:spcPts val="1800"/>
              </a:spcAft>
              <a:buFont typeface="Arial" panose="020B0604020202020204" pitchFamily="34" charset="0"/>
              <a:buChar char="•"/>
            </a:pPr>
            <a:r>
              <a:rPr lang="en-US" altLang="en-US" sz="1600" dirty="0"/>
              <a:t>Enter the 4 rightmost grey columns to record basic information regarding the event.</a:t>
            </a:r>
          </a:p>
          <a:p>
            <a:pPr marL="163513" indent="-163513" eaLnBrk="1" hangingPunct="1">
              <a:lnSpc>
                <a:spcPct val="100000"/>
              </a:lnSpc>
              <a:spcAft>
                <a:spcPts val="1800"/>
              </a:spcAft>
              <a:buFont typeface="Arial" panose="020B0604020202020204" pitchFamily="34" charset="0"/>
              <a:buChar char="•"/>
            </a:pPr>
            <a:r>
              <a:rPr lang="en-US" altLang="en-US" sz="1600" dirty="0"/>
              <a:t>Use the cell dropdown menu to select the appropriate value for the first 4 blue columns.</a:t>
            </a:r>
          </a:p>
          <a:p>
            <a:pPr marL="163513" indent="-163513" eaLnBrk="1" hangingPunct="1">
              <a:lnSpc>
                <a:spcPct val="100000"/>
              </a:lnSpc>
              <a:spcAft>
                <a:spcPts val="1800"/>
              </a:spcAft>
              <a:buFont typeface="Arial" panose="020B0604020202020204" pitchFamily="34" charset="0"/>
              <a:buChar char="•"/>
            </a:pPr>
            <a:r>
              <a:rPr lang="en-US" altLang="en-US" sz="1600" dirty="0"/>
              <a:t>The remaining blue columns are conditionally required. Shading in the row will identify columns for which an entry is expected.</a:t>
            </a:r>
          </a:p>
          <a:p>
            <a:pPr marL="163513" indent="-163513" eaLnBrk="1" hangingPunct="1">
              <a:lnSpc>
                <a:spcPct val="100000"/>
              </a:lnSpc>
              <a:spcAft>
                <a:spcPts val="1800"/>
              </a:spcAft>
              <a:buFont typeface="Arial" panose="020B0604020202020204" pitchFamily="34" charset="0"/>
              <a:buChar char="•"/>
            </a:pPr>
            <a:endParaRPr lang="en-US" alt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ample Text + Image Slide" hidden="1">
            <a:extLst>
              <a:ext uri="{FF2B5EF4-FFF2-40B4-BE49-F238E27FC236}">
                <a16:creationId xmlns:a16="http://schemas.microsoft.com/office/drawing/2014/main" id="{0EE1F9EF-4F9D-4826-3D50-9C10D4E794AF}"/>
              </a:ext>
            </a:extLst>
          </p:cNvPr>
          <p:cNvSpPr>
            <a:spLocks noGrp="1" noChangeArrowheads="1"/>
          </p:cNvSpPr>
          <p:nvPr>
            <p:ph type="title" idx="4294967295"/>
          </p:nvPr>
        </p:nvSpPr>
        <p:spPr/>
        <p:txBody>
          <a:bodyPr/>
          <a:lstStyle/>
          <a:p>
            <a:pPr eaLnBrk="1" hangingPunct="1"/>
            <a:r>
              <a:rPr lang="en-US" altLang="en-US"/>
              <a:t>Sample Text + Image Slide</a:t>
            </a:r>
          </a:p>
        </p:txBody>
      </p:sp>
      <p:sp>
        <p:nvSpPr>
          <p:cNvPr id="8195" name="Text Placeholder 1">
            <a:extLst>
              <a:ext uri="{FF2B5EF4-FFF2-40B4-BE49-F238E27FC236}">
                <a16:creationId xmlns:a16="http://schemas.microsoft.com/office/drawing/2014/main" id="{9CD6C787-CFD3-139C-5025-F871C1FB7006}"/>
              </a:ext>
            </a:extLst>
          </p:cNvPr>
          <p:cNvSpPr>
            <a:spLocks noGrp="1" noChangeArrowheads="1"/>
          </p:cNvSpPr>
          <p:nvPr>
            <p:ph type="body" sz="quarter" idx="13"/>
          </p:nvPr>
        </p:nvSpPr>
        <p:spPr>
          <a:xfrm>
            <a:off x="0" y="-34925"/>
            <a:ext cx="9144000" cy="922338"/>
          </a:xfrm>
        </p:spPr>
        <p:txBody>
          <a:bodyPr/>
          <a:lstStyle/>
          <a:p>
            <a:pPr eaLnBrk="1" hangingPunct="1"/>
            <a:r>
              <a:rPr lang="en-US" altLang="en-US"/>
              <a:t>Learning Objectives</a:t>
            </a:r>
          </a:p>
        </p:txBody>
      </p:sp>
      <p:sp>
        <p:nvSpPr>
          <p:cNvPr id="3" name="Text Placeholder 2">
            <a:extLst>
              <a:ext uri="{FF2B5EF4-FFF2-40B4-BE49-F238E27FC236}">
                <a16:creationId xmlns:a16="http://schemas.microsoft.com/office/drawing/2014/main" id="{2F3D7498-E2FE-4307-BCEB-C5F9070DED35}"/>
              </a:ext>
            </a:extLst>
          </p:cNvPr>
          <p:cNvSpPr>
            <a:spLocks noGrp="1"/>
          </p:cNvSpPr>
          <p:nvPr>
            <p:ph type="body" sz="quarter" idx="14"/>
          </p:nvPr>
        </p:nvSpPr>
        <p:spPr>
          <a:xfrm>
            <a:off x="876068" y="1244600"/>
            <a:ext cx="3776895" cy="2762250"/>
          </a:xfrm>
        </p:spPr>
        <p:txBody>
          <a:bodyPr rtlCol="0">
            <a:normAutofit fontScale="25000" lnSpcReduction="20000"/>
          </a:bodyPr>
          <a:lstStyle/>
          <a:p>
            <a:pPr marL="164592" indent="-164592" eaLnBrk="1" fontAlgn="auto" hangingPunct="1">
              <a:lnSpc>
                <a:spcPct val="120000"/>
              </a:lnSpc>
              <a:spcBef>
                <a:spcPts val="0"/>
              </a:spcBef>
              <a:spcAft>
                <a:spcPts val="2239"/>
              </a:spcAft>
              <a:defRPr/>
            </a:pPr>
            <a:r>
              <a:rPr lang="en-US" sz="7200" dirty="0"/>
              <a:t>Understand the layout of the program &amp; activity tracking tool</a:t>
            </a:r>
          </a:p>
          <a:p>
            <a:pPr marL="164592" indent="-164592" eaLnBrk="1" fontAlgn="auto" hangingPunct="1">
              <a:lnSpc>
                <a:spcPct val="120000"/>
              </a:lnSpc>
              <a:spcBef>
                <a:spcPts val="0"/>
              </a:spcBef>
              <a:spcAft>
                <a:spcPts val="2239"/>
              </a:spcAft>
              <a:defRPr/>
            </a:pPr>
            <a:r>
              <a:rPr lang="en-US" sz="7200" dirty="0"/>
              <a:t>Learn how to enter programs, activities, attendance, presentation views, and participation</a:t>
            </a:r>
          </a:p>
          <a:p>
            <a:pPr marL="164592" indent="-164592" eaLnBrk="1" fontAlgn="auto" hangingPunct="1">
              <a:lnSpc>
                <a:spcPct val="120000"/>
              </a:lnSpc>
              <a:spcBef>
                <a:spcPts val="0"/>
              </a:spcBef>
              <a:spcAft>
                <a:spcPts val="2239"/>
              </a:spcAft>
              <a:defRPr/>
            </a:pPr>
            <a:r>
              <a:rPr lang="en-US" sz="7200" dirty="0"/>
              <a:t>Understand how to produce accurate and complete statistics for the Annual Report</a:t>
            </a:r>
          </a:p>
          <a:p>
            <a:pPr eaLnBrk="1" fontAlgn="auto" hangingPunct="1">
              <a:spcBef>
                <a:spcPts val="0"/>
              </a:spcBef>
              <a:defRPr/>
            </a:pPr>
            <a:endParaRPr lang="en-US" dirty="0"/>
          </a:p>
          <a:p>
            <a:pPr eaLnBrk="1" fontAlgn="auto" hangingPunct="1">
              <a:spcBef>
                <a:spcPts val="0"/>
              </a:spcBef>
              <a:defRPr/>
            </a:pPr>
            <a:endParaRPr lang="en-US" dirty="0"/>
          </a:p>
        </p:txBody>
      </p:sp>
      <p:pic>
        <p:nvPicPr>
          <p:cNvPr id="5" name="Picture Placeholder 4" descr="&quot;&quot;">
            <a:extLst>
              <a:ext uri="{FF2B5EF4-FFF2-40B4-BE49-F238E27FC236}">
                <a16:creationId xmlns:a16="http://schemas.microsoft.com/office/drawing/2014/main" id="{1ACB251B-BA43-540C-8D6C-6675E3301F27}"/>
              </a:ext>
            </a:extLst>
          </p:cNvPr>
          <p:cNvPicPr>
            <a:picLocks noGrp="1" noChangeAspect="1"/>
          </p:cNvPicPr>
          <p:nvPr>
            <p:ph type="pic" sz="quarter" idx="15"/>
          </p:nvPr>
        </p:nvPicPr>
        <p:blipFill>
          <a:blip r:embed="rId3" cstate="print"/>
          <a:srcRect l="12950" r="12950"/>
          <a:stretch>
            <a:fillRect/>
          </a:stretch>
        </p:blipFill>
        <p:spPr>
          <a:xfrm rot="303966">
            <a:off x="4871240" y="1367962"/>
            <a:ext cx="3511223" cy="31639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198" name="Picture 1" descr="A pen and notebook on a computer">
            <a:extLst>
              <a:ext uri="{FF2B5EF4-FFF2-40B4-BE49-F238E27FC236}">
                <a16:creationId xmlns:a16="http://schemas.microsoft.com/office/drawing/2014/main" id="{7EFA880E-96CC-1094-6C3C-DEBDFC733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12" t="-2" r="24429" b="-598"/>
          <a:stretch>
            <a:fillRect/>
          </a:stretch>
        </p:blipFill>
        <p:spPr bwMode="auto">
          <a:xfrm rot="313402">
            <a:off x="4905375" y="1416050"/>
            <a:ext cx="3459163"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ample Text Slide" hidden="1">
            <a:extLst>
              <a:ext uri="{FF2B5EF4-FFF2-40B4-BE49-F238E27FC236}">
                <a16:creationId xmlns:a16="http://schemas.microsoft.com/office/drawing/2014/main" id="{F81711E1-BF20-F376-A2B8-E8E6B8B16ECD}"/>
              </a:ext>
            </a:extLst>
          </p:cNvPr>
          <p:cNvSpPr>
            <a:spLocks noGrp="1" noChangeArrowheads="1"/>
          </p:cNvSpPr>
          <p:nvPr>
            <p:ph type="title" idx="4294967295"/>
          </p:nvPr>
        </p:nvSpPr>
        <p:spPr/>
        <p:txBody>
          <a:bodyPr/>
          <a:lstStyle/>
          <a:p>
            <a:pPr eaLnBrk="1" hangingPunct="1"/>
            <a:r>
              <a:rPr lang="en-US" altLang="en-US"/>
              <a:t>Sample Text Slide</a:t>
            </a:r>
          </a:p>
        </p:txBody>
      </p:sp>
      <p:sp>
        <p:nvSpPr>
          <p:cNvPr id="40963" name="Text Placeholder 1">
            <a:extLst>
              <a:ext uri="{FF2B5EF4-FFF2-40B4-BE49-F238E27FC236}">
                <a16:creationId xmlns:a16="http://schemas.microsoft.com/office/drawing/2014/main" id="{52461835-3C92-5853-B79D-CAA0DD6F5244}"/>
              </a:ext>
            </a:extLst>
          </p:cNvPr>
          <p:cNvSpPr>
            <a:spLocks noGrp="1" noChangeArrowheads="1"/>
          </p:cNvSpPr>
          <p:nvPr>
            <p:ph type="body" sz="quarter" idx="13"/>
          </p:nvPr>
        </p:nvSpPr>
        <p:spPr>
          <a:xfrm>
            <a:off x="0" y="0"/>
            <a:ext cx="9144000" cy="922338"/>
          </a:xfrm>
        </p:spPr>
        <p:txBody>
          <a:bodyPr/>
          <a:lstStyle/>
          <a:p>
            <a:pPr eaLnBrk="1" hangingPunct="1"/>
            <a:r>
              <a:rPr lang="en-US" altLang="en-US"/>
              <a:t>Learning Objective Three</a:t>
            </a:r>
          </a:p>
        </p:txBody>
      </p:sp>
      <p:sp>
        <p:nvSpPr>
          <p:cNvPr id="28676" name="Text Placeholder 2">
            <a:extLst>
              <a:ext uri="{FF2B5EF4-FFF2-40B4-BE49-F238E27FC236}">
                <a16:creationId xmlns:a16="http://schemas.microsoft.com/office/drawing/2014/main" id="{B36E6730-83E0-4E4D-895C-10C812B29C33}"/>
              </a:ext>
            </a:extLst>
          </p:cNvPr>
          <p:cNvSpPr>
            <a:spLocks noGrp="1" noChangeArrowheads="1"/>
          </p:cNvSpPr>
          <p:nvPr>
            <p:ph type="body" sz="quarter" idx="14"/>
          </p:nvPr>
        </p:nvSpPr>
        <p:spPr>
          <a:xfrm>
            <a:off x="1909763" y="1292886"/>
            <a:ext cx="5248275" cy="2965450"/>
          </a:xfrm>
        </p:spPr>
        <p:txBody>
          <a:bodyPr>
            <a:noAutofit/>
          </a:bodyPr>
          <a:lstStyle/>
          <a:p>
            <a:pPr marL="163513" indent="-163513" eaLnBrk="1" hangingPunct="1">
              <a:lnSpc>
                <a:spcPct val="100000"/>
              </a:lnSpc>
              <a:spcAft>
                <a:spcPts val="1800"/>
              </a:spcAft>
              <a:buFont typeface="Arial" panose="020B0604020202020204" pitchFamily="34" charset="0"/>
              <a:buChar char="•"/>
              <a:defRPr/>
            </a:pPr>
            <a:r>
              <a:rPr lang="en-US" altLang="en-US" sz="1600" dirty="0"/>
              <a:t>Verify the total counts on the Annual Report Summary tab make sense. Review the basic validation checks in the lower left of the Annual Report Summary tab.</a:t>
            </a:r>
          </a:p>
          <a:p>
            <a:pPr marL="163513" indent="-163513" eaLnBrk="1" hangingPunct="1">
              <a:lnSpc>
                <a:spcPct val="100000"/>
              </a:lnSpc>
              <a:spcAft>
                <a:spcPts val="1800"/>
              </a:spcAft>
              <a:buFont typeface="Arial" panose="020B0604020202020204" pitchFamily="34" charset="0"/>
              <a:buChar char="•"/>
              <a:defRPr/>
            </a:pPr>
            <a:r>
              <a:rPr lang="en-US" altLang="en-US" sz="1600" dirty="0"/>
              <a:t>Transfer the tab counts into the matching question in the on-line Annual Report.  Do not leave a response blank when the value is known to be zero; enter a zero.</a:t>
            </a:r>
          </a:p>
          <a:p>
            <a:pPr marL="163513" indent="-163513" eaLnBrk="1" hangingPunct="1">
              <a:lnSpc>
                <a:spcPct val="100000"/>
              </a:lnSpc>
              <a:spcAft>
                <a:spcPts val="1800"/>
              </a:spcAft>
              <a:buFont typeface="Arial" panose="020B0604020202020204" pitchFamily="34" charset="0"/>
              <a:buChar char="•"/>
              <a:defRPr/>
            </a:pPr>
            <a:r>
              <a:rPr lang="en-US" altLang="en-US" sz="1600" dirty="0"/>
              <a:t>Within the on-line Annual Report, use the ‘Not available’ box to identify that though the program type was offered attendance, participation, or views are missing.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ample Text Slide" hidden="1">
            <a:extLst>
              <a:ext uri="{FF2B5EF4-FFF2-40B4-BE49-F238E27FC236}">
                <a16:creationId xmlns:a16="http://schemas.microsoft.com/office/drawing/2014/main" id="{DBE8D2E6-F6E4-4627-F3D5-332AC09E2A4F}"/>
              </a:ext>
            </a:extLst>
          </p:cNvPr>
          <p:cNvSpPr>
            <a:spLocks noGrp="1" noChangeArrowheads="1"/>
          </p:cNvSpPr>
          <p:nvPr>
            <p:ph type="title" idx="4294967295"/>
          </p:nvPr>
        </p:nvSpPr>
        <p:spPr/>
        <p:txBody>
          <a:bodyPr/>
          <a:lstStyle/>
          <a:p>
            <a:pPr eaLnBrk="1" hangingPunct="1"/>
            <a:r>
              <a:rPr lang="en-US" altLang="en-US"/>
              <a:t>Sample Text Slide</a:t>
            </a:r>
          </a:p>
        </p:txBody>
      </p:sp>
      <p:sp>
        <p:nvSpPr>
          <p:cNvPr id="10243" name="Text Placeholder 1">
            <a:extLst>
              <a:ext uri="{FF2B5EF4-FFF2-40B4-BE49-F238E27FC236}">
                <a16:creationId xmlns:a16="http://schemas.microsoft.com/office/drawing/2014/main" id="{64C12E3B-01B9-614C-E515-0141803DDF65}"/>
              </a:ext>
            </a:extLst>
          </p:cNvPr>
          <p:cNvSpPr>
            <a:spLocks noGrp="1" noChangeArrowheads="1"/>
          </p:cNvSpPr>
          <p:nvPr>
            <p:ph type="body" sz="quarter" idx="13"/>
          </p:nvPr>
        </p:nvSpPr>
        <p:spPr>
          <a:xfrm>
            <a:off x="0" y="0"/>
            <a:ext cx="9144000" cy="922338"/>
          </a:xfrm>
        </p:spPr>
        <p:txBody>
          <a:bodyPr/>
          <a:lstStyle/>
          <a:p>
            <a:pPr eaLnBrk="1" hangingPunct="1"/>
            <a:r>
              <a:rPr lang="en-US" altLang="en-US"/>
              <a:t>Programming and Activity Count Tracker</a:t>
            </a:r>
          </a:p>
        </p:txBody>
      </p:sp>
      <p:sp>
        <p:nvSpPr>
          <p:cNvPr id="12292" name="Text Placeholder 2">
            <a:extLst>
              <a:ext uri="{FF2B5EF4-FFF2-40B4-BE49-F238E27FC236}">
                <a16:creationId xmlns:a16="http://schemas.microsoft.com/office/drawing/2014/main" id="{6FA655C0-1B25-DB60-F7F5-DFDCAFA1FFE9}"/>
              </a:ext>
            </a:extLst>
          </p:cNvPr>
          <p:cNvSpPr>
            <a:spLocks noGrp="1" noChangeArrowheads="1"/>
          </p:cNvSpPr>
          <p:nvPr>
            <p:ph type="body" sz="quarter" idx="14"/>
          </p:nvPr>
        </p:nvSpPr>
        <p:spPr>
          <a:xfrm>
            <a:off x="1909763" y="1377950"/>
            <a:ext cx="5248275" cy="2900363"/>
          </a:xfrm>
        </p:spPr>
        <p:txBody>
          <a:bodyPr>
            <a:noAutofit/>
          </a:bodyPr>
          <a:lstStyle/>
          <a:p>
            <a:pPr marL="163513" indent="-163513" eaLnBrk="1" hangingPunct="1">
              <a:lnSpc>
                <a:spcPct val="100000"/>
              </a:lnSpc>
              <a:spcAft>
                <a:spcPts val="1800"/>
              </a:spcAft>
              <a:buFont typeface="Arial" panose="020B0604020202020204" pitchFamily="34" charset="0"/>
              <a:buChar char="•"/>
              <a:defRPr/>
            </a:pPr>
            <a:r>
              <a:rPr lang="en-US" altLang="en-US" sz="1800" dirty="0"/>
              <a:t>Posted annually with a tab describing updates, this presentation covers the 2024 calendar year version</a:t>
            </a:r>
          </a:p>
          <a:p>
            <a:pPr marL="163513" indent="-163513" eaLnBrk="1" hangingPunct="1">
              <a:lnSpc>
                <a:spcPct val="100000"/>
              </a:lnSpc>
              <a:spcAft>
                <a:spcPts val="1800"/>
              </a:spcAft>
              <a:buFont typeface="Arial" panose="020B0604020202020204" pitchFamily="34" charset="0"/>
              <a:buChar char="•"/>
              <a:defRPr/>
            </a:pPr>
            <a:r>
              <a:rPr lang="en-US" altLang="en-US" sz="1800" dirty="0"/>
              <a:t>Use of this tracker is optional</a:t>
            </a:r>
          </a:p>
          <a:p>
            <a:pPr marL="163513" indent="-163513" eaLnBrk="1" hangingPunct="1">
              <a:lnSpc>
                <a:spcPct val="100000"/>
              </a:lnSpc>
              <a:spcAft>
                <a:spcPts val="1800"/>
              </a:spcAft>
              <a:buFont typeface="Arial" panose="020B0604020202020204" pitchFamily="34" charset="0"/>
              <a:buChar char="•"/>
              <a:defRPr/>
            </a:pPr>
            <a:r>
              <a:rPr lang="da-DK" altLang="en-US" sz="1800" dirty="0"/>
              <a:t>Download from the Public Libraries / Data Reporting/ Annual Report webpage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a:extLst>
              <a:ext uri="{FF2B5EF4-FFF2-40B4-BE49-F238E27FC236}">
                <a16:creationId xmlns:a16="http://schemas.microsoft.com/office/drawing/2014/main" id="{411D43CE-6CF5-D93D-6EA5-779E35FEA2E6}"/>
              </a:ext>
            </a:extLst>
          </p:cNvPr>
          <p:cNvSpPr>
            <a:spLocks noGrp="1" noChangeArrowheads="1"/>
          </p:cNvSpPr>
          <p:nvPr>
            <p:ph type="body" sz="quarter" idx="13"/>
          </p:nvPr>
        </p:nvSpPr>
        <p:spPr>
          <a:xfrm>
            <a:off x="0" y="0"/>
            <a:ext cx="9144000" cy="922338"/>
          </a:xfrm>
        </p:spPr>
        <p:txBody>
          <a:bodyPr/>
          <a:lstStyle/>
          <a:p>
            <a:r>
              <a:rPr lang="en-US" altLang="en-US"/>
              <a:t>Tour</a:t>
            </a:r>
          </a:p>
        </p:txBody>
      </p:sp>
      <p:sp>
        <p:nvSpPr>
          <p:cNvPr id="3" name="Text Placeholder 2">
            <a:extLst>
              <a:ext uri="{FF2B5EF4-FFF2-40B4-BE49-F238E27FC236}">
                <a16:creationId xmlns:a16="http://schemas.microsoft.com/office/drawing/2014/main" id="{983A30C1-8614-47DC-72A0-C9D025413BD7}"/>
              </a:ext>
            </a:extLst>
          </p:cNvPr>
          <p:cNvSpPr>
            <a:spLocks noGrp="1"/>
          </p:cNvSpPr>
          <p:nvPr>
            <p:ph type="body" sz="quarter" idx="14"/>
          </p:nvPr>
        </p:nvSpPr>
        <p:spPr>
          <a:xfrm>
            <a:off x="2052638" y="1196975"/>
            <a:ext cx="5046662" cy="2513013"/>
          </a:xfrm>
        </p:spPr>
        <p:txBody>
          <a:bodyPr/>
          <a:lstStyle/>
          <a:p>
            <a:pPr>
              <a:defRPr/>
            </a:pPr>
            <a:r>
              <a:rPr lang="en-US" sz="1800" dirty="0"/>
              <a:t>Worksheet layout</a:t>
            </a:r>
          </a:p>
          <a:p>
            <a:pPr>
              <a:defRPr/>
            </a:pPr>
            <a:r>
              <a:rPr lang="en-US" sz="1800" dirty="0"/>
              <a:t>Event Tracker tab</a:t>
            </a:r>
          </a:p>
          <a:p>
            <a:pPr>
              <a:defRPr/>
            </a:pPr>
            <a:r>
              <a:rPr lang="en-US" sz="1800" dirty="0"/>
              <a:t>Annual Report Summary tab</a:t>
            </a:r>
          </a:p>
          <a:p>
            <a:pPr>
              <a:defRPr/>
            </a:pPr>
            <a:r>
              <a:rPr lang="en-US" sz="1800" dirty="0"/>
              <a:t>Tips &amp; Tricks</a:t>
            </a:r>
          </a:p>
          <a:p>
            <a:pPr marL="0" indent="0">
              <a:buFont typeface="Arial"/>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ample Text Slide" hidden="1">
            <a:extLst>
              <a:ext uri="{FF2B5EF4-FFF2-40B4-BE49-F238E27FC236}">
                <a16:creationId xmlns:a16="http://schemas.microsoft.com/office/drawing/2014/main" id="{C2DCD331-435D-604C-E084-41DB8297AFBA}"/>
              </a:ext>
            </a:extLst>
          </p:cNvPr>
          <p:cNvSpPr>
            <a:spLocks noGrp="1" noChangeArrowheads="1"/>
          </p:cNvSpPr>
          <p:nvPr>
            <p:ph type="title" idx="4294967295"/>
          </p:nvPr>
        </p:nvSpPr>
        <p:spPr/>
        <p:txBody>
          <a:bodyPr/>
          <a:lstStyle/>
          <a:p>
            <a:pPr eaLnBrk="1" hangingPunct="1"/>
            <a:r>
              <a:rPr lang="en-US" altLang="en-US"/>
              <a:t>Sample Text Slide</a:t>
            </a:r>
          </a:p>
        </p:txBody>
      </p:sp>
      <p:sp>
        <p:nvSpPr>
          <p:cNvPr id="13315" name="Text Placeholder 1">
            <a:extLst>
              <a:ext uri="{FF2B5EF4-FFF2-40B4-BE49-F238E27FC236}">
                <a16:creationId xmlns:a16="http://schemas.microsoft.com/office/drawing/2014/main" id="{CD43E8AC-7879-592F-8D52-B329E266FAD6}"/>
              </a:ext>
            </a:extLst>
          </p:cNvPr>
          <p:cNvSpPr>
            <a:spLocks noGrp="1" noChangeArrowheads="1"/>
          </p:cNvSpPr>
          <p:nvPr>
            <p:ph type="body" sz="quarter" idx="13"/>
          </p:nvPr>
        </p:nvSpPr>
        <p:spPr>
          <a:xfrm>
            <a:off x="0" y="0"/>
            <a:ext cx="9144000" cy="922338"/>
          </a:xfrm>
        </p:spPr>
        <p:txBody>
          <a:bodyPr/>
          <a:lstStyle/>
          <a:p>
            <a:pPr eaLnBrk="1" hangingPunct="1"/>
            <a:r>
              <a:rPr lang="en-US" altLang="en-US"/>
              <a:t>Worksheet Tabs</a:t>
            </a:r>
          </a:p>
        </p:txBody>
      </p:sp>
      <p:sp>
        <p:nvSpPr>
          <p:cNvPr id="13316" name="Text Placeholder 2">
            <a:extLst>
              <a:ext uri="{FF2B5EF4-FFF2-40B4-BE49-F238E27FC236}">
                <a16:creationId xmlns:a16="http://schemas.microsoft.com/office/drawing/2014/main" id="{C8F9739F-94A0-D056-AA85-A2CBB69745F3}"/>
              </a:ext>
            </a:extLst>
          </p:cNvPr>
          <p:cNvSpPr>
            <a:spLocks noGrp="1" noChangeArrowheads="1"/>
          </p:cNvSpPr>
          <p:nvPr>
            <p:ph type="body" sz="quarter" idx="14"/>
          </p:nvPr>
        </p:nvSpPr>
        <p:spPr>
          <a:xfrm>
            <a:off x="1909763" y="1833563"/>
            <a:ext cx="5248275" cy="2247900"/>
          </a:xfrm>
        </p:spPr>
        <p:txBody>
          <a:bodyPr>
            <a:normAutofit/>
          </a:bodyPr>
          <a:lstStyle/>
          <a:p>
            <a:pPr marL="163513" indent="-163513" eaLnBrk="1" hangingPunct="1">
              <a:lnSpc>
                <a:spcPct val="100000"/>
              </a:lnSpc>
              <a:spcAft>
                <a:spcPts val="1800"/>
              </a:spcAft>
              <a:buFont typeface="Arial" panose="020B0604020202020204" pitchFamily="34" charset="0"/>
              <a:buChar char="•"/>
            </a:pPr>
            <a:r>
              <a:rPr lang="en-US" altLang="en-US" sz="1800" dirty="0"/>
              <a:t>Definitions – Review each collection year</a:t>
            </a:r>
          </a:p>
          <a:p>
            <a:pPr marL="163513" indent="-163513" eaLnBrk="1" hangingPunct="1">
              <a:lnSpc>
                <a:spcPct val="100000"/>
              </a:lnSpc>
              <a:spcAft>
                <a:spcPts val="1800"/>
              </a:spcAft>
              <a:buFont typeface="Arial" panose="020B0604020202020204" pitchFamily="34" charset="0"/>
              <a:buChar char="•"/>
            </a:pPr>
            <a:r>
              <a:rPr lang="en-US" altLang="en-US" sz="1800" dirty="0" err="1"/>
              <a:t>ExcelTips</a:t>
            </a:r>
            <a:r>
              <a:rPr lang="en-US" altLang="en-US" sz="1800" dirty="0"/>
              <a:t> – Tips for interacting with the spreadsheets</a:t>
            </a:r>
          </a:p>
          <a:p>
            <a:pPr marL="163513" indent="-163513" eaLnBrk="1" hangingPunct="1">
              <a:lnSpc>
                <a:spcPct val="100000"/>
              </a:lnSpc>
              <a:spcAft>
                <a:spcPts val="1800"/>
              </a:spcAft>
              <a:buFont typeface="Arial" panose="020B0604020202020204" pitchFamily="34" charset="0"/>
              <a:buChar char="•"/>
            </a:pPr>
            <a:r>
              <a:rPr lang="en-US" altLang="en-US" sz="1800" dirty="0" err="1"/>
              <a:t>EventTracker</a:t>
            </a:r>
            <a:r>
              <a:rPr lang="en-US" altLang="en-US" sz="1800" dirty="0"/>
              <a:t> – Primary entry screen</a:t>
            </a:r>
          </a:p>
          <a:p>
            <a:pPr marL="163513" indent="-163513" eaLnBrk="1" hangingPunct="1">
              <a:lnSpc>
                <a:spcPct val="100000"/>
              </a:lnSpc>
              <a:spcAft>
                <a:spcPts val="1800"/>
              </a:spcAft>
              <a:buFont typeface="Arial" panose="020B0604020202020204" pitchFamily="34" charset="0"/>
              <a:buChar char="•"/>
            </a:pPr>
            <a:r>
              <a:rPr lang="en-US" altLang="en-US" sz="1800" dirty="0" err="1"/>
              <a:t>AnnualReportSummary</a:t>
            </a:r>
            <a:r>
              <a:rPr lang="en-US" altLang="en-US" sz="1800" dirty="0"/>
              <a:t> – Summary and totals</a:t>
            </a:r>
          </a:p>
        </p:txBody>
      </p:sp>
      <p:pic>
        <p:nvPicPr>
          <p:cNvPr id="13317" name="Picture 2" descr="Image of the workbook tabs ribbon">
            <a:extLst>
              <a:ext uri="{FF2B5EF4-FFF2-40B4-BE49-F238E27FC236}">
                <a16:creationId xmlns:a16="http://schemas.microsoft.com/office/drawing/2014/main" id="{CF990666-F2D2-BAD7-B2A1-D9834461D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177925"/>
            <a:ext cx="812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ample Text Slide" hidden="1">
            <a:extLst>
              <a:ext uri="{FF2B5EF4-FFF2-40B4-BE49-F238E27FC236}">
                <a16:creationId xmlns:a16="http://schemas.microsoft.com/office/drawing/2014/main" id="{4CD7CFC2-4C5D-2175-4F29-5AABFFC3D178}"/>
              </a:ext>
            </a:extLst>
          </p:cNvPr>
          <p:cNvSpPr>
            <a:spLocks noGrp="1" noChangeArrowheads="1"/>
          </p:cNvSpPr>
          <p:nvPr>
            <p:ph type="title" idx="4294967295"/>
          </p:nvPr>
        </p:nvSpPr>
        <p:spPr/>
        <p:txBody>
          <a:bodyPr/>
          <a:lstStyle/>
          <a:p>
            <a:pPr eaLnBrk="1" hangingPunct="1"/>
            <a:r>
              <a:rPr lang="en-US" altLang="en-US"/>
              <a:t>Sample Text Slide</a:t>
            </a:r>
          </a:p>
        </p:txBody>
      </p:sp>
      <p:sp>
        <p:nvSpPr>
          <p:cNvPr id="15363" name="Text Placeholder 1">
            <a:extLst>
              <a:ext uri="{FF2B5EF4-FFF2-40B4-BE49-F238E27FC236}">
                <a16:creationId xmlns:a16="http://schemas.microsoft.com/office/drawing/2014/main" id="{FADAC9A5-B364-BB13-30C9-C5F8B6616D22}"/>
              </a:ext>
            </a:extLst>
          </p:cNvPr>
          <p:cNvSpPr>
            <a:spLocks noGrp="1" noChangeArrowheads="1"/>
          </p:cNvSpPr>
          <p:nvPr>
            <p:ph type="body" sz="quarter" idx="13"/>
          </p:nvPr>
        </p:nvSpPr>
        <p:spPr>
          <a:xfrm>
            <a:off x="0" y="0"/>
            <a:ext cx="9144000" cy="922338"/>
          </a:xfrm>
        </p:spPr>
        <p:txBody>
          <a:bodyPr/>
          <a:lstStyle/>
          <a:p>
            <a:pPr eaLnBrk="1" hangingPunct="1"/>
            <a:r>
              <a:rPr lang="en-US" altLang="en-US"/>
              <a:t>Event Tracker Example Tab</a:t>
            </a:r>
          </a:p>
        </p:txBody>
      </p:sp>
      <p:sp>
        <p:nvSpPr>
          <p:cNvPr id="15364" name="Text Placeholder 2">
            <a:extLst>
              <a:ext uri="{FF2B5EF4-FFF2-40B4-BE49-F238E27FC236}">
                <a16:creationId xmlns:a16="http://schemas.microsoft.com/office/drawing/2014/main" id="{972ED888-2390-D5D3-881B-865EB0FD4619}"/>
              </a:ext>
            </a:extLst>
          </p:cNvPr>
          <p:cNvSpPr>
            <a:spLocks noGrp="1" noChangeArrowheads="1"/>
          </p:cNvSpPr>
          <p:nvPr>
            <p:ph type="body" sz="quarter" idx="14"/>
          </p:nvPr>
        </p:nvSpPr>
        <p:spPr>
          <a:xfrm>
            <a:off x="1909763" y="1377950"/>
            <a:ext cx="5248275" cy="2703513"/>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800" dirty="0"/>
              <a:t>Blue columns are the program and activity detail which is summed automatically into the Annual Report Summary tab. </a:t>
            </a:r>
          </a:p>
          <a:p>
            <a:pPr marL="163513" indent="-163513" eaLnBrk="1" hangingPunct="1">
              <a:lnSpc>
                <a:spcPct val="100000"/>
              </a:lnSpc>
              <a:spcAft>
                <a:spcPts val="1800"/>
              </a:spcAft>
              <a:buFont typeface="Arial" panose="020B0604020202020204" pitchFamily="34" charset="0"/>
              <a:buChar char="•"/>
            </a:pPr>
            <a:r>
              <a:rPr lang="en-US" altLang="en-US" sz="1800" dirty="0"/>
              <a:t>The grey columns are recommended to identify the specific program or activity and to  capture local program details.</a:t>
            </a:r>
          </a:p>
        </p:txBody>
      </p:sp>
      <p:pic>
        <p:nvPicPr>
          <p:cNvPr id="3" name="Picture 2">
            <a:extLst>
              <a:ext uri="{FF2B5EF4-FFF2-40B4-BE49-F238E27FC236}">
                <a16:creationId xmlns:a16="http://schemas.microsoft.com/office/drawing/2014/main" id="{A7148DD3-FC0A-95CA-7CD4-954BC3A67F93}"/>
              </a:ext>
            </a:extLst>
          </p:cNvPr>
          <p:cNvPicPr>
            <a:picLocks noChangeAspect="1"/>
          </p:cNvPicPr>
          <p:nvPr/>
        </p:nvPicPr>
        <p:blipFill>
          <a:blip r:embed="rId3"/>
          <a:stretch>
            <a:fillRect/>
          </a:stretch>
        </p:blipFill>
        <p:spPr>
          <a:xfrm>
            <a:off x="154112" y="3590169"/>
            <a:ext cx="8835776" cy="6743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ample Text Slide" hidden="1">
            <a:extLst>
              <a:ext uri="{FF2B5EF4-FFF2-40B4-BE49-F238E27FC236}">
                <a16:creationId xmlns:a16="http://schemas.microsoft.com/office/drawing/2014/main" id="{91DAF528-8A01-E770-D271-0F0F9183FCEC}"/>
              </a:ext>
            </a:extLst>
          </p:cNvPr>
          <p:cNvSpPr>
            <a:spLocks noGrp="1" noChangeArrowheads="1"/>
          </p:cNvSpPr>
          <p:nvPr>
            <p:ph type="title" idx="4294967295"/>
          </p:nvPr>
        </p:nvSpPr>
        <p:spPr/>
        <p:txBody>
          <a:bodyPr/>
          <a:lstStyle/>
          <a:p>
            <a:pPr eaLnBrk="1" hangingPunct="1"/>
            <a:r>
              <a:rPr lang="en-US" altLang="en-US"/>
              <a:t>Sample Text Slide</a:t>
            </a:r>
          </a:p>
        </p:txBody>
      </p:sp>
      <p:sp>
        <p:nvSpPr>
          <p:cNvPr id="17411" name="Text Placeholder 1">
            <a:extLst>
              <a:ext uri="{FF2B5EF4-FFF2-40B4-BE49-F238E27FC236}">
                <a16:creationId xmlns:a16="http://schemas.microsoft.com/office/drawing/2014/main" id="{572F6F1D-163A-59DA-FD4B-068642A6A9A0}"/>
              </a:ext>
            </a:extLst>
          </p:cNvPr>
          <p:cNvSpPr>
            <a:spLocks noGrp="1" noChangeArrowheads="1"/>
          </p:cNvSpPr>
          <p:nvPr>
            <p:ph type="body" sz="quarter" idx="13"/>
          </p:nvPr>
        </p:nvSpPr>
        <p:spPr>
          <a:xfrm>
            <a:off x="0" y="0"/>
            <a:ext cx="9144000" cy="922338"/>
          </a:xfrm>
        </p:spPr>
        <p:txBody>
          <a:bodyPr/>
          <a:lstStyle/>
          <a:p>
            <a:pPr eaLnBrk="1" hangingPunct="1"/>
            <a:r>
              <a:rPr lang="en-US" altLang="en-US"/>
              <a:t>Sample row, required columns</a:t>
            </a:r>
          </a:p>
        </p:txBody>
      </p:sp>
      <p:sp>
        <p:nvSpPr>
          <p:cNvPr id="17412" name="Text Placeholder 2">
            <a:extLst>
              <a:ext uri="{FF2B5EF4-FFF2-40B4-BE49-F238E27FC236}">
                <a16:creationId xmlns:a16="http://schemas.microsoft.com/office/drawing/2014/main" id="{9DA7A391-7D44-25A8-1BA6-BB528ED3F66B}"/>
              </a:ext>
            </a:extLst>
          </p:cNvPr>
          <p:cNvSpPr>
            <a:spLocks noGrp="1" noChangeArrowheads="1"/>
          </p:cNvSpPr>
          <p:nvPr>
            <p:ph type="body" sz="quarter" idx="14"/>
          </p:nvPr>
        </p:nvSpPr>
        <p:spPr>
          <a:xfrm>
            <a:off x="1909763" y="1377950"/>
            <a:ext cx="5248275" cy="2703513"/>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800" dirty="0"/>
              <a:t>The 4 leftmost blue columns provide dropdowns to identify the event audience and format.</a:t>
            </a:r>
          </a:p>
          <a:p>
            <a:pPr marL="163513" indent="-163513" eaLnBrk="1" hangingPunct="1">
              <a:lnSpc>
                <a:spcPct val="100000"/>
              </a:lnSpc>
              <a:spcAft>
                <a:spcPts val="1800"/>
              </a:spcAft>
              <a:buFont typeface="Arial" panose="020B0604020202020204" pitchFamily="34" charset="0"/>
              <a:buChar char="•"/>
            </a:pPr>
            <a:r>
              <a:rPr lang="en-US" altLang="en-US" sz="1800" dirty="0"/>
              <a:t>Date, time, duration, and local event name are recommended to identify individual programs</a:t>
            </a:r>
          </a:p>
        </p:txBody>
      </p:sp>
      <p:pic>
        <p:nvPicPr>
          <p:cNvPr id="2" name="Picture 1">
            <a:extLst>
              <a:ext uri="{FF2B5EF4-FFF2-40B4-BE49-F238E27FC236}">
                <a16:creationId xmlns:a16="http://schemas.microsoft.com/office/drawing/2014/main" id="{A3FBD295-FF7A-B864-0C22-980A09274454}"/>
              </a:ext>
            </a:extLst>
          </p:cNvPr>
          <p:cNvPicPr>
            <a:picLocks noChangeAspect="1"/>
          </p:cNvPicPr>
          <p:nvPr/>
        </p:nvPicPr>
        <p:blipFill>
          <a:blip r:embed="rId3"/>
          <a:stretch>
            <a:fillRect/>
          </a:stretch>
        </p:blipFill>
        <p:spPr>
          <a:xfrm>
            <a:off x="154112" y="3590169"/>
            <a:ext cx="8835776" cy="6743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ample Text Slide" hidden="1">
            <a:extLst>
              <a:ext uri="{FF2B5EF4-FFF2-40B4-BE49-F238E27FC236}">
                <a16:creationId xmlns:a16="http://schemas.microsoft.com/office/drawing/2014/main" id="{6F3D52C6-6C65-56AD-B99A-D9F5CC76F314}"/>
              </a:ext>
            </a:extLst>
          </p:cNvPr>
          <p:cNvSpPr>
            <a:spLocks noGrp="1" noChangeArrowheads="1"/>
          </p:cNvSpPr>
          <p:nvPr>
            <p:ph type="title" idx="4294967295"/>
          </p:nvPr>
        </p:nvSpPr>
        <p:spPr/>
        <p:txBody>
          <a:bodyPr/>
          <a:lstStyle/>
          <a:p>
            <a:pPr eaLnBrk="1" hangingPunct="1"/>
            <a:r>
              <a:rPr lang="en-US" altLang="en-US"/>
              <a:t>Sample Text Slide</a:t>
            </a:r>
          </a:p>
        </p:txBody>
      </p:sp>
      <p:sp>
        <p:nvSpPr>
          <p:cNvPr id="19459" name="Text Placeholder 1">
            <a:extLst>
              <a:ext uri="{FF2B5EF4-FFF2-40B4-BE49-F238E27FC236}">
                <a16:creationId xmlns:a16="http://schemas.microsoft.com/office/drawing/2014/main" id="{B45AB5AD-7006-DBBE-65BC-09555C5E884A}"/>
              </a:ext>
            </a:extLst>
          </p:cNvPr>
          <p:cNvSpPr>
            <a:spLocks noGrp="1" noChangeArrowheads="1"/>
          </p:cNvSpPr>
          <p:nvPr>
            <p:ph type="body" sz="quarter" idx="13"/>
          </p:nvPr>
        </p:nvSpPr>
        <p:spPr>
          <a:xfrm>
            <a:off x="0" y="0"/>
            <a:ext cx="9144000" cy="922338"/>
          </a:xfrm>
        </p:spPr>
        <p:txBody>
          <a:bodyPr/>
          <a:lstStyle/>
          <a:p>
            <a:pPr eaLnBrk="1" hangingPunct="1"/>
            <a:r>
              <a:rPr lang="en-US" altLang="en-US" dirty="0"/>
              <a:t>Sample pre-recorded program</a:t>
            </a:r>
          </a:p>
        </p:txBody>
      </p:sp>
      <p:sp>
        <p:nvSpPr>
          <p:cNvPr id="19460" name="Text Placeholder 2">
            <a:extLst>
              <a:ext uri="{FF2B5EF4-FFF2-40B4-BE49-F238E27FC236}">
                <a16:creationId xmlns:a16="http://schemas.microsoft.com/office/drawing/2014/main" id="{A541026E-E1FF-505F-0E0F-4153C72485AA}"/>
              </a:ext>
            </a:extLst>
          </p:cNvPr>
          <p:cNvSpPr>
            <a:spLocks noGrp="1" noChangeArrowheads="1"/>
          </p:cNvSpPr>
          <p:nvPr>
            <p:ph type="body" sz="quarter" idx="14"/>
          </p:nvPr>
        </p:nvSpPr>
        <p:spPr>
          <a:xfrm>
            <a:off x="1909763" y="1377950"/>
            <a:ext cx="5248275" cy="2703513"/>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800" dirty="0"/>
              <a:t>The remaining blue columns are conditionally required.   Shading in the row will identify columns for which an entry is expected.</a:t>
            </a:r>
          </a:p>
          <a:p>
            <a:pPr marL="163513" indent="-163513" eaLnBrk="1" hangingPunct="1">
              <a:lnSpc>
                <a:spcPct val="100000"/>
              </a:lnSpc>
              <a:spcAft>
                <a:spcPts val="1800"/>
              </a:spcAft>
              <a:buFont typeface="Arial" panose="020B0604020202020204" pitchFamily="34" charset="0"/>
              <a:buChar char="•"/>
            </a:pPr>
            <a:r>
              <a:rPr lang="en-US" altLang="en-US" sz="1800" dirty="0"/>
              <a:t>For example, for a pre-recorded program, only enter a count for the number of views within 30 days of post.  Note that only one cell is shaded green.</a:t>
            </a:r>
          </a:p>
        </p:txBody>
      </p:sp>
      <p:pic>
        <p:nvPicPr>
          <p:cNvPr id="4" name="Picture 3">
            <a:extLst>
              <a:ext uri="{FF2B5EF4-FFF2-40B4-BE49-F238E27FC236}">
                <a16:creationId xmlns:a16="http://schemas.microsoft.com/office/drawing/2014/main" id="{EFE9511D-627E-344C-5529-610DAEC79422}"/>
              </a:ext>
            </a:extLst>
          </p:cNvPr>
          <p:cNvPicPr>
            <a:picLocks noChangeAspect="1"/>
          </p:cNvPicPr>
          <p:nvPr/>
        </p:nvPicPr>
        <p:blipFill>
          <a:blip r:embed="rId3"/>
          <a:stretch>
            <a:fillRect/>
          </a:stretch>
        </p:blipFill>
        <p:spPr>
          <a:xfrm>
            <a:off x="187693" y="3740066"/>
            <a:ext cx="8768614" cy="7707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ample Text Slide" hidden="1">
            <a:extLst>
              <a:ext uri="{FF2B5EF4-FFF2-40B4-BE49-F238E27FC236}">
                <a16:creationId xmlns:a16="http://schemas.microsoft.com/office/drawing/2014/main" id="{B2FC0639-E019-8C1F-BE7D-353C1A184312}"/>
              </a:ext>
            </a:extLst>
          </p:cNvPr>
          <p:cNvSpPr>
            <a:spLocks noGrp="1" noChangeArrowheads="1"/>
          </p:cNvSpPr>
          <p:nvPr>
            <p:ph type="title" idx="4294967295"/>
          </p:nvPr>
        </p:nvSpPr>
        <p:spPr/>
        <p:txBody>
          <a:bodyPr/>
          <a:lstStyle/>
          <a:p>
            <a:pPr eaLnBrk="1" hangingPunct="1"/>
            <a:r>
              <a:rPr lang="en-US" altLang="en-US"/>
              <a:t>Sample Text Slide</a:t>
            </a:r>
          </a:p>
        </p:txBody>
      </p:sp>
      <p:sp>
        <p:nvSpPr>
          <p:cNvPr id="21507" name="Text Placeholder 1">
            <a:extLst>
              <a:ext uri="{FF2B5EF4-FFF2-40B4-BE49-F238E27FC236}">
                <a16:creationId xmlns:a16="http://schemas.microsoft.com/office/drawing/2014/main" id="{DC44087E-E200-5D7F-40D8-351CF15BEB4F}"/>
              </a:ext>
            </a:extLst>
          </p:cNvPr>
          <p:cNvSpPr>
            <a:spLocks noGrp="1" noChangeArrowheads="1"/>
          </p:cNvSpPr>
          <p:nvPr>
            <p:ph type="body" sz="quarter" idx="13"/>
          </p:nvPr>
        </p:nvSpPr>
        <p:spPr>
          <a:xfrm>
            <a:off x="0" y="0"/>
            <a:ext cx="9144000" cy="922338"/>
          </a:xfrm>
        </p:spPr>
        <p:txBody>
          <a:bodyPr/>
          <a:lstStyle/>
          <a:p>
            <a:pPr eaLnBrk="1" hangingPunct="1"/>
            <a:r>
              <a:rPr lang="en-US" altLang="en-US" dirty="0"/>
              <a:t>Sample row, local use columns</a:t>
            </a:r>
          </a:p>
        </p:txBody>
      </p:sp>
      <p:sp>
        <p:nvSpPr>
          <p:cNvPr id="21508" name="Text Placeholder 2">
            <a:extLst>
              <a:ext uri="{FF2B5EF4-FFF2-40B4-BE49-F238E27FC236}">
                <a16:creationId xmlns:a16="http://schemas.microsoft.com/office/drawing/2014/main" id="{40C4508F-0CEF-F40E-753E-0410B9B7E2AF}"/>
              </a:ext>
            </a:extLst>
          </p:cNvPr>
          <p:cNvSpPr>
            <a:spLocks noGrp="1" noChangeArrowheads="1"/>
          </p:cNvSpPr>
          <p:nvPr>
            <p:ph type="body" sz="quarter" idx="14"/>
          </p:nvPr>
        </p:nvSpPr>
        <p:spPr>
          <a:xfrm>
            <a:off x="1909763" y="1377950"/>
            <a:ext cx="5248275" cy="2703513"/>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800" dirty="0"/>
              <a:t>The rightmost columns are not required.  Consider adding detail for use in future planning or local use.</a:t>
            </a:r>
          </a:p>
        </p:txBody>
      </p:sp>
      <p:pic>
        <p:nvPicPr>
          <p:cNvPr id="3" name="Picture 2">
            <a:extLst>
              <a:ext uri="{FF2B5EF4-FFF2-40B4-BE49-F238E27FC236}">
                <a16:creationId xmlns:a16="http://schemas.microsoft.com/office/drawing/2014/main" id="{795DAEB2-A12E-C2FF-C90C-D54BACCEC4FB}"/>
              </a:ext>
            </a:extLst>
          </p:cNvPr>
          <p:cNvPicPr>
            <a:picLocks noChangeAspect="1"/>
          </p:cNvPicPr>
          <p:nvPr/>
        </p:nvPicPr>
        <p:blipFill>
          <a:blip r:embed="rId3"/>
          <a:stretch>
            <a:fillRect/>
          </a:stretch>
        </p:blipFill>
        <p:spPr>
          <a:xfrm>
            <a:off x="1114425" y="2571750"/>
            <a:ext cx="6915150" cy="12096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4908</TotalTime>
  <Words>1070</Words>
  <Application>Microsoft Office PowerPoint</Application>
  <PresentationFormat>On-screen Show (16:9)</PresentationFormat>
  <Paragraphs>110</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Lato</vt:lpstr>
      <vt:lpstr>Lato Black</vt:lpstr>
      <vt:lpstr>Office Theme</vt:lpstr>
      <vt:lpstr>Title Slide</vt:lpstr>
      <vt:lpstr>Sample Text + Image Slide</vt:lpstr>
      <vt:lpstr>Sample Text Slide</vt:lpstr>
      <vt:lpstr>PowerPoint Presentation</vt:lpstr>
      <vt:lpstr>Sample Text Slide</vt:lpstr>
      <vt:lpstr>Sample Text Slide</vt:lpstr>
      <vt:lpstr>Sample Text Slide</vt:lpstr>
      <vt:lpstr>Sample Text Slide</vt:lpstr>
      <vt:lpstr>Sample Text Slide</vt:lpstr>
      <vt:lpstr>Sample Text Slide</vt:lpstr>
      <vt:lpstr>Sample Text + Image Slide</vt:lpstr>
      <vt:lpstr>Sample Text Slide</vt:lpstr>
      <vt:lpstr>PowerPoint Presentation</vt:lpstr>
      <vt:lpstr>PowerPoint Presentation</vt:lpstr>
      <vt:lpstr>Sample Text Slide</vt:lpstr>
      <vt:lpstr>Sample Text Slide</vt:lpstr>
      <vt:lpstr>PowerPoint Presentation</vt:lpstr>
      <vt:lpstr>Sample Text Slide</vt:lpstr>
      <vt:lpstr>Sample Text Slide</vt:lpstr>
      <vt:lpstr>Sample Text Slide</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Aro, Melissa F.   DPI</cp:lastModifiedBy>
  <cp:revision>155</cp:revision>
  <dcterms:created xsi:type="dcterms:W3CDTF">2016-02-23T19:34:17Z</dcterms:created>
  <dcterms:modified xsi:type="dcterms:W3CDTF">2023-12-15T16:22:41Z</dcterms:modified>
</cp:coreProperties>
</file>